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EC6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EC6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EC6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EC6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0895" y="337819"/>
            <a:ext cx="5473700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EC6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3081" y="2119884"/>
            <a:ext cx="7452995" cy="403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12192000" cy="68519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1015" y="3085084"/>
            <a:ext cx="30333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Ortaokul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Veli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Sunumu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1016" y="465716"/>
            <a:ext cx="4133215" cy="2469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spc="425" dirty="0">
                <a:solidFill>
                  <a:srgbClr val="FFFFFF"/>
                </a:solidFill>
                <a:latin typeface="Tahoma"/>
                <a:cs typeface="Tahoma"/>
              </a:rPr>
              <a:t>SOSYAL</a:t>
            </a:r>
            <a:endParaRPr sz="5300">
              <a:latin typeface="Tahoma"/>
              <a:cs typeface="Tahoma"/>
            </a:endParaRPr>
          </a:p>
          <a:p>
            <a:pPr marL="12700" marR="5080">
              <a:lnSpc>
                <a:spcPts val="6500"/>
              </a:lnSpc>
            </a:pPr>
            <a:r>
              <a:rPr sz="5300" spc="335" dirty="0">
                <a:solidFill>
                  <a:srgbClr val="FFFFFF"/>
                </a:solidFill>
                <a:latin typeface="Tahoma"/>
                <a:cs typeface="Tahoma"/>
              </a:rPr>
              <a:t>DUYGUSAL </a:t>
            </a:r>
            <a:r>
              <a:rPr sz="5300" spc="185" dirty="0">
                <a:solidFill>
                  <a:srgbClr val="FFFFFF"/>
                </a:solidFill>
                <a:latin typeface="Tahoma"/>
                <a:cs typeface="Tahoma"/>
              </a:rPr>
              <a:t>BECERİLER</a:t>
            </a:r>
            <a:endParaRPr sz="5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8408" y="2803652"/>
            <a:ext cx="7557134" cy="332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Özellikle</a:t>
            </a:r>
            <a:r>
              <a:rPr sz="2400" spc="-10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sosyal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medyaya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ilgilidirler.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Medyatik</a:t>
            </a:r>
            <a:r>
              <a:rPr sz="2400" spc="-114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60" dirty="0">
                <a:solidFill>
                  <a:srgbClr val="3B3838"/>
                </a:solidFill>
                <a:latin typeface="Arial MT"/>
                <a:cs typeface="Arial MT"/>
              </a:rPr>
              <a:t>kişileri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örnek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alırlar,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özdeşim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kurarlar.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5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marR="291465" indent="-342900">
              <a:lnSpc>
                <a:spcPts val="281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Müzik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dinlerken,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sosyal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medyada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zaman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geçirirken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yalnız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kalmak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isteyip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kendilerini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kapatırlar.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marR="5080" indent="-342900">
              <a:lnSpc>
                <a:spcPct val="1008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Odalarında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daha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çok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zaman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geçirerek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yalnız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kalmayı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tercih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ederler.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3444"/>
            <a:ext cx="3877038" cy="35357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4944" y="2837179"/>
            <a:ext cx="6614159" cy="272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85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Ailelerinin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sosyoekonomik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durumundan utanabilirler.</a:t>
            </a:r>
            <a:endParaRPr sz="2400">
              <a:latin typeface="Arial MT"/>
              <a:cs typeface="Arial MT"/>
            </a:endParaRPr>
          </a:p>
          <a:p>
            <a:pPr marL="355600" marR="1314450" indent="-342900">
              <a:lnSpc>
                <a:spcPct val="100000"/>
              </a:lnSpc>
              <a:spcBef>
                <a:spcPts val="204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Ailede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maddi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yetersizlik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var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ise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Arial MT"/>
                <a:cs typeface="Arial MT"/>
              </a:rPr>
              <a:t>bunu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kabullenmekte</a:t>
            </a:r>
            <a:r>
              <a:rPr sz="2400" spc="-1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zorlanabilirler.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ts val="2780"/>
              </a:lnSpc>
              <a:spcBef>
                <a:spcPts val="221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Ailelerini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otorite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olarak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gördükleri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onlardan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uzak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kalmayı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tercih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ederler.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879097" cy="3428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169" y="2821940"/>
            <a:ext cx="7543800" cy="3350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395605" indent="-342900">
              <a:lnSpc>
                <a:spcPct val="100800"/>
              </a:lnSpc>
              <a:spcBef>
                <a:spcPts val="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Özellikle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erkek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Arial MT"/>
                <a:cs typeface="Arial MT"/>
              </a:rPr>
              <a:t>çocuklar,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erkek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30" dirty="0">
                <a:solidFill>
                  <a:srgbClr val="3B3838"/>
                </a:solidFill>
                <a:latin typeface="Arial MT"/>
                <a:cs typeface="Arial MT"/>
              </a:rPr>
              <a:t>kimliğine</a:t>
            </a:r>
            <a:r>
              <a:rPr sz="2400" spc="-3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ilişkin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güç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hazzı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peşinde</a:t>
            </a:r>
            <a:r>
              <a:rPr sz="2400" spc="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olurlar.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</a:tabLst>
            </a:pPr>
            <a:r>
              <a:rPr sz="2400" spc="-254" dirty="0">
                <a:solidFill>
                  <a:srgbClr val="3B3838"/>
                </a:solidFill>
                <a:latin typeface="Arial MT"/>
                <a:cs typeface="Arial MT"/>
              </a:rPr>
              <a:t>Karşı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cinse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ilgi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artar.</a:t>
            </a:r>
            <a:endParaRPr sz="2400">
              <a:latin typeface="Arial MT"/>
              <a:cs typeface="Arial MT"/>
            </a:endParaRPr>
          </a:p>
          <a:p>
            <a:pPr marL="355600" marR="801370" indent="-342900">
              <a:lnSpc>
                <a:spcPct val="100800"/>
              </a:lnSpc>
              <a:spcBef>
                <a:spcPts val="1995"/>
              </a:spcBef>
              <a:buChar char="•"/>
              <a:tabLst>
                <a:tab pos="355600" algn="l"/>
              </a:tabLst>
            </a:pPr>
            <a:r>
              <a:rPr sz="2400" spc="-120" dirty="0">
                <a:solidFill>
                  <a:srgbClr val="3B3838"/>
                </a:solidFill>
                <a:latin typeface="Arial MT"/>
                <a:cs typeface="Arial MT"/>
              </a:rPr>
              <a:t>Arkadaşları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kendilerini</a:t>
            </a:r>
            <a:r>
              <a:rPr sz="2400" spc="-1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ispatlama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yeridir,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onlarla </a:t>
            </a:r>
            <a:r>
              <a:rPr sz="2400" spc="-114" dirty="0">
                <a:solidFill>
                  <a:srgbClr val="3B3838"/>
                </a:solidFill>
                <a:latin typeface="Arial MT"/>
                <a:cs typeface="Arial MT"/>
              </a:rPr>
              <a:t>ilişkilerine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önem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verirler.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800"/>
              </a:lnSpc>
              <a:spcBef>
                <a:spcPts val="1895"/>
              </a:spcBef>
              <a:buChar char="•"/>
              <a:tabLst>
                <a:tab pos="355600" algn="l"/>
              </a:tabLst>
            </a:pPr>
            <a:r>
              <a:rPr sz="2400" spc="-120" dirty="0">
                <a:solidFill>
                  <a:srgbClr val="3B3838"/>
                </a:solidFill>
                <a:latin typeface="Arial MT"/>
                <a:cs typeface="Arial MT"/>
              </a:rPr>
              <a:t>Arkadaşları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ile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zaman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geçirmek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ailelerinden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Arial MT"/>
                <a:cs typeface="Arial MT"/>
              </a:rPr>
              <a:t>uzak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dururlar.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5650" cy="6858000"/>
            <a:chOff x="0" y="0"/>
            <a:chExt cx="1218565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319" y="1865870"/>
              <a:ext cx="2849388" cy="49921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817"/>
            <a:ext cx="12192000" cy="6691630"/>
          </a:xfrm>
          <a:custGeom>
            <a:avLst/>
            <a:gdLst/>
            <a:ahLst/>
            <a:cxnLst/>
            <a:rect l="l" t="t" r="r" b="b"/>
            <a:pathLst>
              <a:path w="12192000" h="6691630">
                <a:moveTo>
                  <a:pt x="0" y="6691182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691182"/>
                </a:lnTo>
                <a:lnTo>
                  <a:pt x="0" y="6691182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8678" y="3231387"/>
            <a:ext cx="6393180" cy="26650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905" algn="ctr">
              <a:lnSpc>
                <a:spcPct val="154800"/>
              </a:lnSpc>
              <a:spcBef>
                <a:spcPts val="8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Çocuğunuzun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gelişim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özelliklerini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anlamak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desteklemek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Sosyal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Duygusal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Becerilerini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geliştirmelerine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yardımcı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olabilirsiniz.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832100"/>
            </a:xfrm>
            <a:custGeom>
              <a:avLst/>
              <a:gdLst/>
              <a:ahLst/>
              <a:cxnLst/>
              <a:rect l="l" t="t" r="r" b="b"/>
              <a:pathLst>
                <a:path w="12192000" h="2832100">
                  <a:moveTo>
                    <a:pt x="6463956" y="2819400"/>
                  </a:moveTo>
                  <a:lnTo>
                    <a:pt x="5943900" y="2819400"/>
                  </a:lnTo>
                  <a:lnTo>
                    <a:pt x="5995297" y="2832100"/>
                  </a:lnTo>
                  <a:lnTo>
                    <a:pt x="6412843" y="2832100"/>
                  </a:lnTo>
                  <a:lnTo>
                    <a:pt x="6463956" y="2819400"/>
                  </a:lnTo>
                  <a:close/>
                </a:path>
                <a:path w="12192000" h="2832100">
                  <a:moveTo>
                    <a:pt x="6664167" y="2781300"/>
                  </a:moveTo>
                  <a:lnTo>
                    <a:pt x="5742612" y="2781300"/>
                  </a:lnTo>
                  <a:lnTo>
                    <a:pt x="5892916" y="2819400"/>
                  </a:lnTo>
                  <a:lnTo>
                    <a:pt x="6514662" y="2819400"/>
                  </a:lnTo>
                  <a:lnTo>
                    <a:pt x="6664167" y="2781300"/>
                  </a:lnTo>
                  <a:close/>
                </a:path>
                <a:path w="12192000" h="2832100">
                  <a:moveTo>
                    <a:pt x="8620371" y="2222500"/>
                  </a:moveTo>
                  <a:lnTo>
                    <a:pt x="4735469" y="2222500"/>
                  </a:lnTo>
                  <a:lnTo>
                    <a:pt x="4768778" y="2247900"/>
                  </a:lnTo>
                  <a:lnTo>
                    <a:pt x="4802966" y="2286000"/>
                  </a:lnTo>
                  <a:lnTo>
                    <a:pt x="4838017" y="2311400"/>
                  </a:lnTo>
                  <a:lnTo>
                    <a:pt x="4873912" y="2349500"/>
                  </a:lnTo>
                  <a:lnTo>
                    <a:pt x="4910635" y="2374900"/>
                  </a:lnTo>
                  <a:lnTo>
                    <a:pt x="4948169" y="2413000"/>
                  </a:lnTo>
                  <a:lnTo>
                    <a:pt x="4986495" y="2438400"/>
                  </a:lnTo>
                  <a:lnTo>
                    <a:pt x="5025597" y="2463800"/>
                  </a:lnTo>
                  <a:lnTo>
                    <a:pt x="5065457" y="2489200"/>
                  </a:lnTo>
                  <a:lnTo>
                    <a:pt x="5106059" y="2527300"/>
                  </a:lnTo>
                  <a:lnTo>
                    <a:pt x="5147384" y="2552700"/>
                  </a:lnTo>
                  <a:lnTo>
                    <a:pt x="5189416" y="2578100"/>
                  </a:lnTo>
                  <a:lnTo>
                    <a:pt x="5232137" y="2590800"/>
                  </a:lnTo>
                  <a:lnTo>
                    <a:pt x="5319578" y="2641600"/>
                  </a:lnTo>
                  <a:lnTo>
                    <a:pt x="5364263" y="2654300"/>
                  </a:lnTo>
                  <a:lnTo>
                    <a:pt x="5455476" y="2705100"/>
                  </a:lnTo>
                  <a:lnTo>
                    <a:pt x="5644789" y="2755900"/>
                  </a:lnTo>
                  <a:lnTo>
                    <a:pt x="5693451" y="2781300"/>
                  </a:lnTo>
                  <a:lnTo>
                    <a:pt x="6713075" y="2781300"/>
                  </a:lnTo>
                  <a:lnTo>
                    <a:pt x="6761490" y="2768600"/>
                  </a:lnTo>
                  <a:lnTo>
                    <a:pt x="6809396" y="2743200"/>
                  </a:lnTo>
                  <a:lnTo>
                    <a:pt x="6949890" y="2705100"/>
                  </a:lnTo>
                  <a:lnTo>
                    <a:pt x="6995589" y="2679700"/>
                  </a:lnTo>
                  <a:lnTo>
                    <a:pt x="7040694" y="2667000"/>
                  </a:lnTo>
                  <a:lnTo>
                    <a:pt x="7129054" y="2616200"/>
                  </a:lnTo>
                  <a:lnTo>
                    <a:pt x="7172274" y="2603500"/>
                  </a:lnTo>
                  <a:lnTo>
                    <a:pt x="7256711" y="2552700"/>
                  </a:lnTo>
                  <a:lnTo>
                    <a:pt x="7297893" y="2527300"/>
                  </a:lnTo>
                  <a:lnTo>
                    <a:pt x="7338362" y="2501900"/>
                  </a:lnTo>
                  <a:lnTo>
                    <a:pt x="7378100" y="2476500"/>
                  </a:lnTo>
                  <a:lnTo>
                    <a:pt x="7417091" y="2438400"/>
                  </a:lnTo>
                  <a:lnTo>
                    <a:pt x="7455317" y="2413000"/>
                  </a:lnTo>
                  <a:lnTo>
                    <a:pt x="7492762" y="2387600"/>
                  </a:lnTo>
                  <a:lnTo>
                    <a:pt x="7529409" y="2349500"/>
                  </a:lnTo>
                  <a:lnTo>
                    <a:pt x="7565240" y="2324100"/>
                  </a:lnTo>
                  <a:lnTo>
                    <a:pt x="7600238" y="2286000"/>
                  </a:lnTo>
                  <a:lnTo>
                    <a:pt x="8507026" y="2286000"/>
                  </a:lnTo>
                  <a:lnTo>
                    <a:pt x="8546208" y="2273300"/>
                  </a:lnTo>
                  <a:lnTo>
                    <a:pt x="8584012" y="2247900"/>
                  </a:lnTo>
                  <a:lnTo>
                    <a:pt x="8620371" y="2222500"/>
                  </a:lnTo>
                  <a:close/>
                </a:path>
                <a:path w="12192000" h="2832100">
                  <a:moveTo>
                    <a:pt x="4222728" y="2400300"/>
                  </a:moveTo>
                  <a:lnTo>
                    <a:pt x="3806292" y="2400300"/>
                  </a:lnTo>
                  <a:lnTo>
                    <a:pt x="3857440" y="2413000"/>
                  </a:lnTo>
                  <a:lnTo>
                    <a:pt x="4171496" y="2413000"/>
                  </a:lnTo>
                  <a:lnTo>
                    <a:pt x="4222728" y="2400300"/>
                  </a:lnTo>
                  <a:close/>
                </a:path>
                <a:path w="12192000" h="2832100">
                  <a:moveTo>
                    <a:pt x="8103709" y="2400300"/>
                  </a:moveTo>
                  <a:lnTo>
                    <a:pt x="7999649" y="2400300"/>
                  </a:lnTo>
                  <a:lnTo>
                    <a:pt x="8054517" y="2413000"/>
                  </a:lnTo>
                  <a:lnTo>
                    <a:pt x="8103709" y="2400300"/>
                  </a:lnTo>
                  <a:close/>
                </a:path>
                <a:path w="12192000" h="2832100">
                  <a:moveTo>
                    <a:pt x="8786842" y="2044700"/>
                  </a:moveTo>
                  <a:lnTo>
                    <a:pt x="3065860" y="2044700"/>
                  </a:lnTo>
                  <a:lnTo>
                    <a:pt x="3100928" y="2070100"/>
                  </a:lnTo>
                  <a:lnTo>
                    <a:pt x="3137249" y="2108200"/>
                  </a:lnTo>
                  <a:lnTo>
                    <a:pt x="3174785" y="2133600"/>
                  </a:lnTo>
                  <a:lnTo>
                    <a:pt x="3213496" y="2159000"/>
                  </a:lnTo>
                  <a:lnTo>
                    <a:pt x="3253344" y="2184400"/>
                  </a:lnTo>
                  <a:lnTo>
                    <a:pt x="3294291" y="2222500"/>
                  </a:lnTo>
                  <a:lnTo>
                    <a:pt x="3336299" y="2247900"/>
                  </a:lnTo>
                  <a:lnTo>
                    <a:pt x="3379330" y="2260600"/>
                  </a:lnTo>
                  <a:lnTo>
                    <a:pt x="3423344" y="2286000"/>
                  </a:lnTo>
                  <a:lnTo>
                    <a:pt x="3468305" y="2311400"/>
                  </a:lnTo>
                  <a:lnTo>
                    <a:pt x="3560910" y="2336800"/>
                  </a:lnTo>
                  <a:lnTo>
                    <a:pt x="3608478" y="2362200"/>
                  </a:lnTo>
                  <a:lnTo>
                    <a:pt x="3755784" y="2400300"/>
                  </a:lnTo>
                  <a:lnTo>
                    <a:pt x="4273319" y="2400300"/>
                  </a:lnTo>
                  <a:lnTo>
                    <a:pt x="4420858" y="2362200"/>
                  </a:lnTo>
                  <a:lnTo>
                    <a:pt x="4468497" y="2336800"/>
                  </a:lnTo>
                  <a:lnTo>
                    <a:pt x="4561235" y="2311400"/>
                  </a:lnTo>
                  <a:lnTo>
                    <a:pt x="4606257" y="2286000"/>
                  </a:lnTo>
                  <a:lnTo>
                    <a:pt x="4650329" y="2260600"/>
                  </a:lnTo>
                  <a:lnTo>
                    <a:pt x="4693412" y="2235200"/>
                  </a:lnTo>
                  <a:lnTo>
                    <a:pt x="4735469" y="2222500"/>
                  </a:lnTo>
                  <a:lnTo>
                    <a:pt x="8620371" y="2222500"/>
                  </a:lnTo>
                  <a:lnTo>
                    <a:pt x="8655216" y="2184400"/>
                  </a:lnTo>
                  <a:lnTo>
                    <a:pt x="8688479" y="2159000"/>
                  </a:lnTo>
                  <a:lnTo>
                    <a:pt x="8720092" y="2120900"/>
                  </a:lnTo>
                  <a:lnTo>
                    <a:pt x="8749985" y="2095500"/>
                  </a:lnTo>
                  <a:lnTo>
                    <a:pt x="8778092" y="2057400"/>
                  </a:lnTo>
                  <a:lnTo>
                    <a:pt x="8786842" y="2044700"/>
                  </a:lnTo>
                  <a:close/>
                </a:path>
                <a:path w="12192000" h="2832100">
                  <a:moveTo>
                    <a:pt x="8507026" y="2286000"/>
                  </a:moveTo>
                  <a:lnTo>
                    <a:pt x="7600238" y="2286000"/>
                  </a:lnTo>
                  <a:lnTo>
                    <a:pt x="7645450" y="2311400"/>
                  </a:lnTo>
                  <a:lnTo>
                    <a:pt x="7692196" y="2336800"/>
                  </a:lnTo>
                  <a:lnTo>
                    <a:pt x="7740381" y="2349500"/>
                  </a:lnTo>
                  <a:lnTo>
                    <a:pt x="7789914" y="2374900"/>
                  </a:lnTo>
                  <a:lnTo>
                    <a:pt x="7840700" y="2387600"/>
                  </a:lnTo>
                  <a:lnTo>
                    <a:pt x="7892647" y="2387600"/>
                  </a:lnTo>
                  <a:lnTo>
                    <a:pt x="7945661" y="2400300"/>
                  </a:lnTo>
                  <a:lnTo>
                    <a:pt x="8199943" y="2400300"/>
                  </a:lnTo>
                  <a:lnTo>
                    <a:pt x="8337898" y="2362200"/>
                  </a:lnTo>
                  <a:lnTo>
                    <a:pt x="8424806" y="2336800"/>
                  </a:lnTo>
                  <a:lnTo>
                    <a:pt x="8466536" y="2311400"/>
                  </a:lnTo>
                  <a:lnTo>
                    <a:pt x="8507026" y="2286000"/>
                  </a:lnTo>
                  <a:close/>
                </a:path>
                <a:path w="12192000" h="2832100">
                  <a:moveTo>
                    <a:pt x="11147746" y="1181100"/>
                  </a:moveTo>
                  <a:lnTo>
                    <a:pt x="650225" y="1181100"/>
                  </a:lnTo>
                  <a:lnTo>
                    <a:pt x="677069" y="1219200"/>
                  </a:lnTo>
                  <a:lnTo>
                    <a:pt x="706259" y="1257300"/>
                  </a:lnTo>
                  <a:lnTo>
                    <a:pt x="737697" y="1295400"/>
                  </a:lnTo>
                  <a:lnTo>
                    <a:pt x="771283" y="1320800"/>
                  </a:lnTo>
                  <a:lnTo>
                    <a:pt x="806919" y="1358900"/>
                  </a:lnTo>
                  <a:lnTo>
                    <a:pt x="844509" y="1384300"/>
                  </a:lnTo>
                  <a:lnTo>
                    <a:pt x="883953" y="1409700"/>
                  </a:lnTo>
                  <a:lnTo>
                    <a:pt x="925153" y="1435100"/>
                  </a:lnTo>
                  <a:lnTo>
                    <a:pt x="968012" y="1460500"/>
                  </a:lnTo>
                  <a:lnTo>
                    <a:pt x="1012431" y="1485900"/>
                  </a:lnTo>
                  <a:lnTo>
                    <a:pt x="1058311" y="1498600"/>
                  </a:lnTo>
                  <a:lnTo>
                    <a:pt x="1105556" y="1524000"/>
                  </a:lnTo>
                  <a:lnTo>
                    <a:pt x="1154065" y="1536700"/>
                  </a:lnTo>
                  <a:lnTo>
                    <a:pt x="1203743" y="1536700"/>
                  </a:lnTo>
                  <a:lnTo>
                    <a:pt x="1254489" y="1549400"/>
                  </a:lnTo>
                  <a:lnTo>
                    <a:pt x="1485648" y="1549400"/>
                  </a:lnTo>
                  <a:lnTo>
                    <a:pt x="1490236" y="1600200"/>
                  </a:lnTo>
                  <a:lnTo>
                    <a:pt x="1497495" y="1638300"/>
                  </a:lnTo>
                  <a:lnTo>
                    <a:pt x="1507350" y="1689100"/>
                  </a:lnTo>
                  <a:lnTo>
                    <a:pt x="1519727" y="1727200"/>
                  </a:lnTo>
                  <a:lnTo>
                    <a:pt x="1534552" y="1778000"/>
                  </a:lnTo>
                  <a:lnTo>
                    <a:pt x="1551751" y="1816100"/>
                  </a:lnTo>
                  <a:lnTo>
                    <a:pt x="1571248" y="1854200"/>
                  </a:lnTo>
                  <a:lnTo>
                    <a:pt x="1592970" y="1905000"/>
                  </a:lnTo>
                  <a:lnTo>
                    <a:pt x="1616843" y="1943100"/>
                  </a:lnTo>
                  <a:lnTo>
                    <a:pt x="1642791" y="1981200"/>
                  </a:lnTo>
                  <a:lnTo>
                    <a:pt x="1670741" y="2006600"/>
                  </a:lnTo>
                  <a:lnTo>
                    <a:pt x="1700619" y="2044700"/>
                  </a:lnTo>
                  <a:lnTo>
                    <a:pt x="1732349" y="2082800"/>
                  </a:lnTo>
                  <a:lnTo>
                    <a:pt x="1765858" y="2108200"/>
                  </a:lnTo>
                  <a:lnTo>
                    <a:pt x="1801072" y="2146300"/>
                  </a:lnTo>
                  <a:lnTo>
                    <a:pt x="1837915" y="2171700"/>
                  </a:lnTo>
                  <a:lnTo>
                    <a:pt x="1876314" y="2197100"/>
                  </a:lnTo>
                  <a:lnTo>
                    <a:pt x="1916194" y="2222500"/>
                  </a:lnTo>
                  <a:lnTo>
                    <a:pt x="1957481" y="2247900"/>
                  </a:lnTo>
                  <a:lnTo>
                    <a:pt x="2000100" y="2260600"/>
                  </a:lnTo>
                  <a:lnTo>
                    <a:pt x="2043978" y="2286000"/>
                  </a:lnTo>
                  <a:lnTo>
                    <a:pt x="2089039" y="2298700"/>
                  </a:lnTo>
                  <a:lnTo>
                    <a:pt x="2230583" y="2336800"/>
                  </a:lnTo>
                  <a:lnTo>
                    <a:pt x="2531484" y="2336800"/>
                  </a:lnTo>
                  <a:lnTo>
                    <a:pt x="2674650" y="2298700"/>
                  </a:lnTo>
                  <a:lnTo>
                    <a:pt x="2720187" y="2273300"/>
                  </a:lnTo>
                  <a:lnTo>
                    <a:pt x="2764504" y="2260600"/>
                  </a:lnTo>
                  <a:lnTo>
                    <a:pt x="2807523" y="2235200"/>
                  </a:lnTo>
                  <a:lnTo>
                    <a:pt x="2849168" y="2222500"/>
                  </a:lnTo>
                  <a:lnTo>
                    <a:pt x="2889361" y="2197100"/>
                  </a:lnTo>
                  <a:lnTo>
                    <a:pt x="2928026" y="2159000"/>
                  </a:lnTo>
                  <a:lnTo>
                    <a:pt x="2965085" y="2133600"/>
                  </a:lnTo>
                  <a:lnTo>
                    <a:pt x="3000461" y="2108200"/>
                  </a:lnTo>
                  <a:lnTo>
                    <a:pt x="3034079" y="2070100"/>
                  </a:lnTo>
                  <a:lnTo>
                    <a:pt x="3065860" y="2044700"/>
                  </a:lnTo>
                  <a:lnTo>
                    <a:pt x="8786842" y="2044700"/>
                  </a:lnTo>
                  <a:lnTo>
                    <a:pt x="8804342" y="2019300"/>
                  </a:lnTo>
                  <a:lnTo>
                    <a:pt x="8828669" y="1981200"/>
                  </a:lnTo>
                  <a:lnTo>
                    <a:pt x="8851003" y="1943100"/>
                  </a:lnTo>
                  <a:lnTo>
                    <a:pt x="8871277" y="1905000"/>
                  </a:lnTo>
                  <a:lnTo>
                    <a:pt x="8889422" y="1866900"/>
                  </a:lnTo>
                  <a:lnTo>
                    <a:pt x="8905369" y="1828800"/>
                  </a:lnTo>
                  <a:lnTo>
                    <a:pt x="8919050" y="1778000"/>
                  </a:lnTo>
                  <a:lnTo>
                    <a:pt x="8930397" y="1739900"/>
                  </a:lnTo>
                  <a:lnTo>
                    <a:pt x="8939342" y="1689100"/>
                  </a:lnTo>
                  <a:lnTo>
                    <a:pt x="8945815" y="1651000"/>
                  </a:lnTo>
                  <a:lnTo>
                    <a:pt x="8949750" y="1600200"/>
                  </a:lnTo>
                  <a:lnTo>
                    <a:pt x="8951076" y="1562100"/>
                  </a:lnTo>
                  <a:lnTo>
                    <a:pt x="8950298" y="1524000"/>
                  </a:lnTo>
                  <a:lnTo>
                    <a:pt x="8948003" y="1485900"/>
                  </a:lnTo>
                  <a:lnTo>
                    <a:pt x="8944253" y="1447800"/>
                  </a:lnTo>
                  <a:lnTo>
                    <a:pt x="8939109" y="1422400"/>
                  </a:lnTo>
                  <a:lnTo>
                    <a:pt x="10884528" y="1422400"/>
                  </a:lnTo>
                  <a:lnTo>
                    <a:pt x="10922248" y="1397000"/>
                  </a:lnTo>
                  <a:lnTo>
                    <a:pt x="10959006" y="1358900"/>
                  </a:lnTo>
                  <a:lnTo>
                    <a:pt x="10994775" y="1333500"/>
                  </a:lnTo>
                  <a:lnTo>
                    <a:pt x="11029530" y="1308100"/>
                  </a:lnTo>
                  <a:lnTo>
                    <a:pt x="11063246" y="1270000"/>
                  </a:lnTo>
                  <a:lnTo>
                    <a:pt x="11095895" y="1231900"/>
                  </a:lnTo>
                  <a:lnTo>
                    <a:pt x="11127452" y="1206500"/>
                  </a:lnTo>
                  <a:lnTo>
                    <a:pt x="11147746" y="1181100"/>
                  </a:lnTo>
                  <a:close/>
                </a:path>
                <a:path w="12192000" h="2832100">
                  <a:moveTo>
                    <a:pt x="10070364" y="1727200"/>
                  </a:moveTo>
                  <a:lnTo>
                    <a:pt x="9759604" y="1727200"/>
                  </a:lnTo>
                  <a:lnTo>
                    <a:pt x="9811198" y="1739900"/>
                  </a:lnTo>
                  <a:lnTo>
                    <a:pt x="10019256" y="1739900"/>
                  </a:lnTo>
                  <a:lnTo>
                    <a:pt x="10070364" y="1727200"/>
                  </a:lnTo>
                  <a:close/>
                </a:path>
                <a:path w="12192000" h="2832100">
                  <a:moveTo>
                    <a:pt x="10171138" y="1714500"/>
                  </a:moveTo>
                  <a:lnTo>
                    <a:pt x="9657890" y="1714500"/>
                  </a:lnTo>
                  <a:lnTo>
                    <a:pt x="9708493" y="1727200"/>
                  </a:lnTo>
                  <a:lnTo>
                    <a:pt x="10121000" y="1727200"/>
                  </a:lnTo>
                  <a:lnTo>
                    <a:pt x="10171138" y="1714500"/>
                  </a:lnTo>
                  <a:close/>
                </a:path>
                <a:path w="12192000" h="2832100">
                  <a:moveTo>
                    <a:pt x="10884528" y="1422400"/>
                  </a:moveTo>
                  <a:lnTo>
                    <a:pt x="8939109" y="1422400"/>
                  </a:lnTo>
                  <a:lnTo>
                    <a:pt x="8977959" y="1447800"/>
                  </a:lnTo>
                  <a:lnTo>
                    <a:pt x="9017742" y="1473200"/>
                  </a:lnTo>
                  <a:lnTo>
                    <a:pt x="9058433" y="1498600"/>
                  </a:lnTo>
                  <a:lnTo>
                    <a:pt x="9100005" y="1524000"/>
                  </a:lnTo>
                  <a:lnTo>
                    <a:pt x="9142431" y="1549400"/>
                  </a:lnTo>
                  <a:lnTo>
                    <a:pt x="9185684" y="1574800"/>
                  </a:lnTo>
                  <a:lnTo>
                    <a:pt x="9229739" y="1587500"/>
                  </a:lnTo>
                  <a:lnTo>
                    <a:pt x="9274568" y="1612900"/>
                  </a:lnTo>
                  <a:lnTo>
                    <a:pt x="9320145" y="1625600"/>
                  </a:lnTo>
                  <a:lnTo>
                    <a:pt x="9366443" y="1651000"/>
                  </a:lnTo>
                  <a:lnTo>
                    <a:pt x="9607822" y="1714500"/>
                  </a:lnTo>
                  <a:lnTo>
                    <a:pt x="10220751" y="1714500"/>
                  </a:lnTo>
                  <a:lnTo>
                    <a:pt x="10460056" y="1651000"/>
                  </a:lnTo>
                  <a:lnTo>
                    <a:pt x="10505984" y="1625600"/>
                  </a:lnTo>
                  <a:lnTo>
                    <a:pt x="10551207" y="1612900"/>
                  </a:lnTo>
                  <a:lnTo>
                    <a:pt x="10595699" y="1587500"/>
                  </a:lnTo>
                  <a:lnTo>
                    <a:pt x="10639435" y="1574800"/>
                  </a:lnTo>
                  <a:lnTo>
                    <a:pt x="10682390" y="1549400"/>
                  </a:lnTo>
                  <a:lnTo>
                    <a:pt x="10724536" y="1524000"/>
                  </a:lnTo>
                  <a:lnTo>
                    <a:pt x="10765849" y="1498600"/>
                  </a:lnTo>
                  <a:lnTo>
                    <a:pt x="10806303" y="1473200"/>
                  </a:lnTo>
                  <a:lnTo>
                    <a:pt x="10845871" y="1447800"/>
                  </a:lnTo>
                  <a:lnTo>
                    <a:pt x="10884528" y="1422400"/>
                  </a:lnTo>
                  <a:close/>
                </a:path>
                <a:path w="12192000" h="2832100">
                  <a:moveTo>
                    <a:pt x="1390997" y="1549400"/>
                  </a:moveTo>
                  <a:lnTo>
                    <a:pt x="1306207" y="1549400"/>
                  </a:lnTo>
                  <a:lnTo>
                    <a:pt x="1358798" y="1562100"/>
                  </a:lnTo>
                  <a:lnTo>
                    <a:pt x="1390997" y="1549400"/>
                  </a:lnTo>
                  <a:close/>
                </a:path>
                <a:path w="12192000" h="2832100">
                  <a:moveTo>
                    <a:pt x="12191998" y="0"/>
                  </a:moveTo>
                  <a:lnTo>
                    <a:pt x="0" y="0"/>
                  </a:lnTo>
                  <a:lnTo>
                    <a:pt x="0" y="1498600"/>
                  </a:lnTo>
                  <a:lnTo>
                    <a:pt x="86676" y="1498600"/>
                  </a:lnTo>
                  <a:lnTo>
                    <a:pt x="231272" y="1460500"/>
                  </a:lnTo>
                  <a:lnTo>
                    <a:pt x="321819" y="1435100"/>
                  </a:lnTo>
                  <a:lnTo>
                    <a:pt x="365063" y="1409700"/>
                  </a:lnTo>
                  <a:lnTo>
                    <a:pt x="406832" y="1397000"/>
                  </a:lnTo>
                  <a:lnTo>
                    <a:pt x="447034" y="1371600"/>
                  </a:lnTo>
                  <a:lnTo>
                    <a:pt x="485578" y="1346200"/>
                  </a:lnTo>
                  <a:lnTo>
                    <a:pt x="522372" y="1308100"/>
                  </a:lnTo>
                  <a:lnTo>
                    <a:pt x="557326" y="1282700"/>
                  </a:lnTo>
                  <a:lnTo>
                    <a:pt x="590347" y="1244600"/>
                  </a:lnTo>
                  <a:lnTo>
                    <a:pt x="621344" y="1219200"/>
                  </a:lnTo>
                  <a:lnTo>
                    <a:pt x="650225" y="1181100"/>
                  </a:lnTo>
                  <a:lnTo>
                    <a:pt x="11147746" y="1181100"/>
                  </a:lnTo>
                  <a:lnTo>
                    <a:pt x="11157893" y="1168400"/>
                  </a:lnTo>
                  <a:lnTo>
                    <a:pt x="11187189" y="1130300"/>
                  </a:lnTo>
                  <a:lnTo>
                    <a:pt x="12191998" y="1130300"/>
                  </a:lnTo>
                  <a:lnTo>
                    <a:pt x="12191998" y="0"/>
                  </a:lnTo>
                  <a:close/>
                </a:path>
                <a:path w="12192000" h="2832100">
                  <a:moveTo>
                    <a:pt x="12191998" y="1130300"/>
                  </a:moveTo>
                  <a:lnTo>
                    <a:pt x="11187189" y="1130300"/>
                  </a:lnTo>
                  <a:lnTo>
                    <a:pt x="11225866" y="1155700"/>
                  </a:lnTo>
                  <a:lnTo>
                    <a:pt x="11266140" y="1181100"/>
                  </a:lnTo>
                  <a:lnTo>
                    <a:pt x="11307924" y="1206500"/>
                  </a:lnTo>
                  <a:lnTo>
                    <a:pt x="11395671" y="1231900"/>
                  </a:lnTo>
                  <a:lnTo>
                    <a:pt x="11441460" y="1257300"/>
                  </a:lnTo>
                  <a:lnTo>
                    <a:pt x="11488409" y="1270000"/>
                  </a:lnTo>
                  <a:lnTo>
                    <a:pt x="11536431" y="1270000"/>
                  </a:lnTo>
                  <a:lnTo>
                    <a:pt x="11585438" y="1282700"/>
                  </a:lnTo>
                  <a:lnTo>
                    <a:pt x="11792578" y="1282700"/>
                  </a:lnTo>
                  <a:lnTo>
                    <a:pt x="11944428" y="1244600"/>
                  </a:lnTo>
                  <a:lnTo>
                    <a:pt x="11992518" y="1231900"/>
                  </a:lnTo>
                  <a:lnTo>
                    <a:pt x="12039172" y="1206500"/>
                  </a:lnTo>
                  <a:lnTo>
                    <a:pt x="12084288" y="1193800"/>
                  </a:lnTo>
                  <a:lnTo>
                    <a:pt x="12127763" y="1168400"/>
                  </a:lnTo>
                  <a:lnTo>
                    <a:pt x="12169494" y="1143000"/>
                  </a:lnTo>
                  <a:lnTo>
                    <a:pt x="12191998" y="1143000"/>
                  </a:lnTo>
                  <a:lnTo>
                    <a:pt x="12191998" y="1130300"/>
                  </a:lnTo>
                  <a:close/>
                </a:path>
                <a:path w="12192000" h="2832100">
                  <a:moveTo>
                    <a:pt x="12191998" y="1143000"/>
                  </a:moveTo>
                  <a:lnTo>
                    <a:pt x="12169494" y="1143000"/>
                  </a:lnTo>
                  <a:lnTo>
                    <a:pt x="12191998" y="1181100"/>
                  </a:lnTo>
                  <a:lnTo>
                    <a:pt x="12191998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66585"/>
              <a:ext cx="2355545" cy="40914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4960" y="2832100"/>
              <a:ext cx="2545765" cy="40259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6851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7FCCBE"/>
                </a:solidFill>
              </a:rPr>
              <a:t>Çocuğum</a:t>
            </a:r>
            <a:r>
              <a:rPr sz="3000" spc="-75" dirty="0">
                <a:solidFill>
                  <a:srgbClr val="7FCCBE"/>
                </a:solidFill>
              </a:rPr>
              <a:t> </a:t>
            </a:r>
            <a:r>
              <a:rPr sz="3000" dirty="0">
                <a:solidFill>
                  <a:srgbClr val="7FCCBE"/>
                </a:solidFill>
              </a:rPr>
              <a:t>Nasıl</a:t>
            </a:r>
            <a:r>
              <a:rPr sz="3000" spc="-55" dirty="0">
                <a:solidFill>
                  <a:srgbClr val="7FCCBE"/>
                </a:solidFill>
              </a:rPr>
              <a:t> </a:t>
            </a:r>
            <a:r>
              <a:rPr sz="3000" spc="-10" dirty="0">
                <a:solidFill>
                  <a:srgbClr val="7FCCBE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817"/>
            <a:ext cx="12192000" cy="6691630"/>
          </a:xfrm>
          <a:custGeom>
            <a:avLst/>
            <a:gdLst/>
            <a:ahLst/>
            <a:cxnLst/>
            <a:rect l="l" t="t" r="r" b="b"/>
            <a:pathLst>
              <a:path w="12192000" h="6691630">
                <a:moveTo>
                  <a:pt x="0" y="6691182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691182"/>
                </a:lnTo>
                <a:lnTo>
                  <a:pt x="0" y="6691182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1150" y="2990596"/>
            <a:ext cx="10029825" cy="320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489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Bireylerin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düzenlemeleri,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kısa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uzun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vadeli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hedef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belirlemeleri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bu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hedeflere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ulaşmak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için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eylem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planı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oluşturmaları,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sağlıklı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kişiler</a:t>
            </a:r>
            <a:r>
              <a:rPr sz="2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arası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ilişkiler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kurmaları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sürdürmeleri,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etkili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bir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şekilde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çözmeleri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sorumlu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kararlar</a:t>
            </a:r>
            <a:r>
              <a:rPr sz="2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almaları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için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gerekli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olan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yeterliliklerdir.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6"/>
            <a:ext cx="12192000" cy="2728595"/>
          </a:xfrm>
          <a:custGeom>
            <a:avLst/>
            <a:gdLst/>
            <a:ahLst/>
            <a:cxnLst/>
            <a:rect l="l" t="t" r="r" b="b"/>
            <a:pathLst>
              <a:path w="12192000" h="2728595">
                <a:moveTo>
                  <a:pt x="12192000" y="0"/>
                </a:moveTo>
                <a:lnTo>
                  <a:pt x="0" y="0"/>
                </a:lnTo>
                <a:lnTo>
                  <a:pt x="0" y="1723725"/>
                </a:lnTo>
                <a:lnTo>
                  <a:pt x="46603" y="1737111"/>
                </a:lnTo>
                <a:lnTo>
                  <a:pt x="94481" y="1747697"/>
                </a:lnTo>
                <a:lnTo>
                  <a:pt x="143483" y="1755381"/>
                </a:lnTo>
                <a:lnTo>
                  <a:pt x="193461" y="1760066"/>
                </a:lnTo>
                <a:lnTo>
                  <a:pt x="244266" y="1761650"/>
                </a:lnTo>
                <a:lnTo>
                  <a:pt x="294465" y="1760101"/>
                </a:lnTo>
                <a:lnTo>
                  <a:pt x="343793" y="1755519"/>
                </a:lnTo>
                <a:lnTo>
                  <a:pt x="392147" y="1748000"/>
                </a:lnTo>
                <a:lnTo>
                  <a:pt x="439427" y="1737641"/>
                </a:lnTo>
                <a:lnTo>
                  <a:pt x="485531" y="1724539"/>
                </a:lnTo>
                <a:lnTo>
                  <a:pt x="530357" y="1708788"/>
                </a:lnTo>
                <a:lnTo>
                  <a:pt x="573804" y="1690486"/>
                </a:lnTo>
                <a:lnTo>
                  <a:pt x="615771" y="1669729"/>
                </a:lnTo>
                <a:lnTo>
                  <a:pt x="656155" y="1646614"/>
                </a:lnTo>
                <a:lnTo>
                  <a:pt x="694857" y="1621237"/>
                </a:lnTo>
                <a:lnTo>
                  <a:pt x="731773" y="1593694"/>
                </a:lnTo>
                <a:lnTo>
                  <a:pt x="766803" y="1564081"/>
                </a:lnTo>
                <a:lnTo>
                  <a:pt x="799845" y="1532495"/>
                </a:lnTo>
                <a:lnTo>
                  <a:pt x="830797" y="1499033"/>
                </a:lnTo>
                <a:lnTo>
                  <a:pt x="859559" y="1463791"/>
                </a:lnTo>
                <a:lnTo>
                  <a:pt x="886028" y="1426864"/>
                </a:lnTo>
                <a:lnTo>
                  <a:pt x="910104" y="1388350"/>
                </a:lnTo>
                <a:lnTo>
                  <a:pt x="931684" y="1348345"/>
                </a:lnTo>
                <a:lnTo>
                  <a:pt x="950668" y="1306945"/>
                </a:lnTo>
                <a:lnTo>
                  <a:pt x="966953" y="1264247"/>
                </a:lnTo>
                <a:lnTo>
                  <a:pt x="980439" y="1220347"/>
                </a:lnTo>
                <a:lnTo>
                  <a:pt x="991023" y="1175341"/>
                </a:lnTo>
                <a:lnTo>
                  <a:pt x="998605" y="1129325"/>
                </a:lnTo>
                <a:lnTo>
                  <a:pt x="1042752" y="1148347"/>
                </a:lnTo>
                <a:lnTo>
                  <a:pt x="1088345" y="1164728"/>
                </a:lnTo>
                <a:lnTo>
                  <a:pt x="1135278" y="1178363"/>
                </a:lnTo>
                <a:lnTo>
                  <a:pt x="1183445" y="1189150"/>
                </a:lnTo>
                <a:lnTo>
                  <a:pt x="1232738" y="1196984"/>
                </a:lnTo>
                <a:lnTo>
                  <a:pt x="1283051" y="1201760"/>
                </a:lnTo>
                <a:lnTo>
                  <a:pt x="1334277" y="1203375"/>
                </a:lnTo>
                <a:lnTo>
                  <a:pt x="1388457" y="1201569"/>
                </a:lnTo>
                <a:lnTo>
                  <a:pt x="1441610" y="1196233"/>
                </a:lnTo>
                <a:lnTo>
                  <a:pt x="1493608" y="1187488"/>
                </a:lnTo>
                <a:lnTo>
                  <a:pt x="1544323" y="1175455"/>
                </a:lnTo>
                <a:lnTo>
                  <a:pt x="1593629" y="1160257"/>
                </a:lnTo>
                <a:lnTo>
                  <a:pt x="1641397" y="1142016"/>
                </a:lnTo>
                <a:lnTo>
                  <a:pt x="1687499" y="1120853"/>
                </a:lnTo>
                <a:lnTo>
                  <a:pt x="1731809" y="1096890"/>
                </a:lnTo>
                <a:lnTo>
                  <a:pt x="1774199" y="1070248"/>
                </a:lnTo>
                <a:lnTo>
                  <a:pt x="1814540" y="1041050"/>
                </a:lnTo>
                <a:lnTo>
                  <a:pt x="1852706" y="1009417"/>
                </a:lnTo>
                <a:lnTo>
                  <a:pt x="1874185" y="1051356"/>
                </a:lnTo>
                <a:lnTo>
                  <a:pt x="1899367" y="1091109"/>
                </a:lnTo>
                <a:lnTo>
                  <a:pt x="1928040" y="1128471"/>
                </a:lnTo>
                <a:lnTo>
                  <a:pt x="1959990" y="1163241"/>
                </a:lnTo>
                <a:lnTo>
                  <a:pt x="1995003" y="1195215"/>
                </a:lnTo>
                <a:lnTo>
                  <a:pt x="2032865" y="1224188"/>
                </a:lnTo>
                <a:lnTo>
                  <a:pt x="2073363" y="1249959"/>
                </a:lnTo>
                <a:lnTo>
                  <a:pt x="2116283" y="1272322"/>
                </a:lnTo>
                <a:lnTo>
                  <a:pt x="2161411" y="1291076"/>
                </a:lnTo>
                <a:lnTo>
                  <a:pt x="2208535" y="1306016"/>
                </a:lnTo>
                <a:lnTo>
                  <a:pt x="2257440" y="1316940"/>
                </a:lnTo>
                <a:lnTo>
                  <a:pt x="2307913" y="1323643"/>
                </a:lnTo>
                <a:lnTo>
                  <a:pt x="2359740" y="1325923"/>
                </a:lnTo>
                <a:lnTo>
                  <a:pt x="2380409" y="1325479"/>
                </a:lnTo>
                <a:lnTo>
                  <a:pt x="2400882" y="1324320"/>
                </a:lnTo>
                <a:lnTo>
                  <a:pt x="2398616" y="1341486"/>
                </a:lnTo>
                <a:lnTo>
                  <a:pt x="2396959" y="1358826"/>
                </a:lnTo>
                <a:lnTo>
                  <a:pt x="2395942" y="1376333"/>
                </a:lnTo>
                <a:lnTo>
                  <a:pt x="2395597" y="1394004"/>
                </a:lnTo>
                <a:lnTo>
                  <a:pt x="2397960" y="1441212"/>
                </a:lnTo>
                <a:lnTo>
                  <a:pt x="2404907" y="1487151"/>
                </a:lnTo>
                <a:lnTo>
                  <a:pt x="2416220" y="1531615"/>
                </a:lnTo>
                <a:lnTo>
                  <a:pt x="2431683" y="1574398"/>
                </a:lnTo>
                <a:lnTo>
                  <a:pt x="2451080" y="1615296"/>
                </a:lnTo>
                <a:lnTo>
                  <a:pt x="2474194" y="1654103"/>
                </a:lnTo>
                <a:lnTo>
                  <a:pt x="2500810" y="1690612"/>
                </a:lnTo>
                <a:lnTo>
                  <a:pt x="2530710" y="1724620"/>
                </a:lnTo>
                <a:lnTo>
                  <a:pt x="2563678" y="1755920"/>
                </a:lnTo>
                <a:lnTo>
                  <a:pt x="2599498" y="1784307"/>
                </a:lnTo>
                <a:lnTo>
                  <a:pt x="2637954" y="1809576"/>
                </a:lnTo>
                <a:lnTo>
                  <a:pt x="2678828" y="1831521"/>
                </a:lnTo>
                <a:lnTo>
                  <a:pt x="2721906" y="1849936"/>
                </a:lnTo>
                <a:lnTo>
                  <a:pt x="2766970" y="1864617"/>
                </a:lnTo>
                <a:lnTo>
                  <a:pt x="2813804" y="1875358"/>
                </a:lnTo>
                <a:lnTo>
                  <a:pt x="2862192" y="1881953"/>
                </a:lnTo>
                <a:lnTo>
                  <a:pt x="2911916" y="1884197"/>
                </a:lnTo>
                <a:lnTo>
                  <a:pt x="2963236" y="1881803"/>
                </a:lnTo>
                <a:lnTo>
                  <a:pt x="3013117" y="1874774"/>
                </a:lnTo>
                <a:lnTo>
                  <a:pt x="3061322" y="1863335"/>
                </a:lnTo>
                <a:lnTo>
                  <a:pt x="3107614" y="1847716"/>
                </a:lnTo>
                <a:lnTo>
                  <a:pt x="3151757" y="1828141"/>
                </a:lnTo>
                <a:lnTo>
                  <a:pt x="3193514" y="1804840"/>
                </a:lnTo>
                <a:lnTo>
                  <a:pt x="3232648" y="1778038"/>
                </a:lnTo>
                <a:lnTo>
                  <a:pt x="3268923" y="1747963"/>
                </a:lnTo>
                <a:lnTo>
                  <a:pt x="3302100" y="1714842"/>
                </a:lnTo>
                <a:lnTo>
                  <a:pt x="3331945" y="1678903"/>
                </a:lnTo>
                <a:lnTo>
                  <a:pt x="3358788" y="1716818"/>
                </a:lnTo>
                <a:lnTo>
                  <a:pt x="3389091" y="1752154"/>
                </a:lnTo>
                <a:lnTo>
                  <a:pt x="3422623" y="1784692"/>
                </a:lnTo>
                <a:lnTo>
                  <a:pt x="3459156" y="1814217"/>
                </a:lnTo>
                <a:lnTo>
                  <a:pt x="3498460" y="1840510"/>
                </a:lnTo>
                <a:lnTo>
                  <a:pt x="3540308" y="1863354"/>
                </a:lnTo>
                <a:lnTo>
                  <a:pt x="3584470" y="1882532"/>
                </a:lnTo>
                <a:lnTo>
                  <a:pt x="3630717" y="1897827"/>
                </a:lnTo>
                <a:lnTo>
                  <a:pt x="3678820" y="1909021"/>
                </a:lnTo>
                <a:lnTo>
                  <a:pt x="3728550" y="1915897"/>
                </a:lnTo>
                <a:lnTo>
                  <a:pt x="3779678" y="1918237"/>
                </a:lnTo>
                <a:lnTo>
                  <a:pt x="3800025" y="1917866"/>
                </a:lnTo>
                <a:lnTo>
                  <a:pt x="3820176" y="1916766"/>
                </a:lnTo>
                <a:lnTo>
                  <a:pt x="3840117" y="1914952"/>
                </a:lnTo>
                <a:lnTo>
                  <a:pt x="3859833" y="1912439"/>
                </a:lnTo>
                <a:lnTo>
                  <a:pt x="3865075" y="1958651"/>
                </a:lnTo>
                <a:lnTo>
                  <a:pt x="3874337" y="2003609"/>
                </a:lnTo>
                <a:lnTo>
                  <a:pt x="3887443" y="2047146"/>
                </a:lnTo>
                <a:lnTo>
                  <a:pt x="3904215" y="2089093"/>
                </a:lnTo>
                <a:lnTo>
                  <a:pt x="3924478" y="2129283"/>
                </a:lnTo>
                <a:lnTo>
                  <a:pt x="3948054" y="2167546"/>
                </a:lnTo>
                <a:lnTo>
                  <a:pt x="3974766" y="2203716"/>
                </a:lnTo>
                <a:lnTo>
                  <a:pt x="4004437" y="2237622"/>
                </a:lnTo>
                <a:lnTo>
                  <a:pt x="4036892" y="2269098"/>
                </a:lnTo>
                <a:lnTo>
                  <a:pt x="4071952" y="2297975"/>
                </a:lnTo>
                <a:lnTo>
                  <a:pt x="4109441" y="2324085"/>
                </a:lnTo>
                <a:lnTo>
                  <a:pt x="4149182" y="2347259"/>
                </a:lnTo>
                <a:lnTo>
                  <a:pt x="4190998" y="2367330"/>
                </a:lnTo>
                <a:lnTo>
                  <a:pt x="4234713" y="2384128"/>
                </a:lnTo>
                <a:lnTo>
                  <a:pt x="4280150" y="2397487"/>
                </a:lnTo>
                <a:lnTo>
                  <a:pt x="4327131" y="2407237"/>
                </a:lnTo>
                <a:lnTo>
                  <a:pt x="4375481" y="2413210"/>
                </a:lnTo>
                <a:lnTo>
                  <a:pt x="4425021" y="2415239"/>
                </a:lnTo>
                <a:lnTo>
                  <a:pt x="4476603" y="2413037"/>
                </a:lnTo>
                <a:lnTo>
                  <a:pt x="4526882" y="2406559"/>
                </a:lnTo>
                <a:lnTo>
                  <a:pt x="4575660" y="2395996"/>
                </a:lnTo>
                <a:lnTo>
                  <a:pt x="4622738" y="2381539"/>
                </a:lnTo>
                <a:lnTo>
                  <a:pt x="4667916" y="2363379"/>
                </a:lnTo>
                <a:lnTo>
                  <a:pt x="4710995" y="2341706"/>
                </a:lnTo>
                <a:lnTo>
                  <a:pt x="4751775" y="2316712"/>
                </a:lnTo>
                <a:lnTo>
                  <a:pt x="4790059" y="2288589"/>
                </a:lnTo>
                <a:lnTo>
                  <a:pt x="4825645" y="2257525"/>
                </a:lnTo>
                <a:lnTo>
                  <a:pt x="4858336" y="2223714"/>
                </a:lnTo>
                <a:lnTo>
                  <a:pt x="4894527" y="2256759"/>
                </a:lnTo>
                <a:lnTo>
                  <a:pt x="4932744" y="2287721"/>
                </a:lnTo>
                <a:lnTo>
                  <a:pt x="4972885" y="2316500"/>
                </a:lnTo>
                <a:lnTo>
                  <a:pt x="5014847" y="2343001"/>
                </a:lnTo>
                <a:lnTo>
                  <a:pt x="5058530" y="2367126"/>
                </a:lnTo>
                <a:lnTo>
                  <a:pt x="5103830" y="2388777"/>
                </a:lnTo>
                <a:lnTo>
                  <a:pt x="5150647" y="2407857"/>
                </a:lnTo>
                <a:lnTo>
                  <a:pt x="5198876" y="2424268"/>
                </a:lnTo>
                <a:lnTo>
                  <a:pt x="5248418" y="2437915"/>
                </a:lnTo>
                <a:lnTo>
                  <a:pt x="5299169" y="2448698"/>
                </a:lnTo>
                <a:lnTo>
                  <a:pt x="5351028" y="2456520"/>
                </a:lnTo>
                <a:lnTo>
                  <a:pt x="5403892" y="2461285"/>
                </a:lnTo>
                <a:lnTo>
                  <a:pt x="5457659" y="2462895"/>
                </a:lnTo>
                <a:lnTo>
                  <a:pt x="5507700" y="2461501"/>
                </a:lnTo>
                <a:lnTo>
                  <a:pt x="5556966" y="2457371"/>
                </a:lnTo>
                <a:lnTo>
                  <a:pt x="5605375" y="2450583"/>
                </a:lnTo>
                <a:lnTo>
                  <a:pt x="5652844" y="2441217"/>
                </a:lnTo>
                <a:lnTo>
                  <a:pt x="5699291" y="2429349"/>
                </a:lnTo>
                <a:lnTo>
                  <a:pt x="5744635" y="2415060"/>
                </a:lnTo>
                <a:lnTo>
                  <a:pt x="5788793" y="2398427"/>
                </a:lnTo>
                <a:lnTo>
                  <a:pt x="5831683" y="2379528"/>
                </a:lnTo>
                <a:lnTo>
                  <a:pt x="5873222" y="2358443"/>
                </a:lnTo>
                <a:lnTo>
                  <a:pt x="5913329" y="2335250"/>
                </a:lnTo>
                <a:lnTo>
                  <a:pt x="5946654" y="2369111"/>
                </a:lnTo>
                <a:lnTo>
                  <a:pt x="5981335" y="2401714"/>
                </a:lnTo>
                <a:lnTo>
                  <a:pt x="6017331" y="2433019"/>
                </a:lnTo>
                <a:lnTo>
                  <a:pt x="6054599" y="2462984"/>
                </a:lnTo>
                <a:lnTo>
                  <a:pt x="6093096" y="2491570"/>
                </a:lnTo>
                <a:lnTo>
                  <a:pt x="6132781" y="2518737"/>
                </a:lnTo>
                <a:lnTo>
                  <a:pt x="6173611" y="2544444"/>
                </a:lnTo>
                <a:lnTo>
                  <a:pt x="6215543" y="2568650"/>
                </a:lnTo>
                <a:lnTo>
                  <a:pt x="6258535" y="2591315"/>
                </a:lnTo>
                <a:lnTo>
                  <a:pt x="6302544" y="2612399"/>
                </a:lnTo>
                <a:lnTo>
                  <a:pt x="6347529" y="2631862"/>
                </a:lnTo>
                <a:lnTo>
                  <a:pt x="6393447" y="2649663"/>
                </a:lnTo>
                <a:lnTo>
                  <a:pt x="6440255" y="2665761"/>
                </a:lnTo>
                <a:lnTo>
                  <a:pt x="6487910" y="2680117"/>
                </a:lnTo>
                <a:lnTo>
                  <a:pt x="6536372" y="2692690"/>
                </a:lnTo>
                <a:lnTo>
                  <a:pt x="6585597" y="2703439"/>
                </a:lnTo>
                <a:lnTo>
                  <a:pt x="6635542" y="2712324"/>
                </a:lnTo>
                <a:lnTo>
                  <a:pt x="6686166" y="2719305"/>
                </a:lnTo>
                <a:lnTo>
                  <a:pt x="6737425" y="2724342"/>
                </a:lnTo>
                <a:lnTo>
                  <a:pt x="6789278" y="2727393"/>
                </a:lnTo>
                <a:lnTo>
                  <a:pt x="6841683" y="2728419"/>
                </a:lnTo>
                <a:lnTo>
                  <a:pt x="6893081" y="2727432"/>
                </a:lnTo>
                <a:lnTo>
                  <a:pt x="6943950" y="2724497"/>
                </a:lnTo>
                <a:lnTo>
                  <a:pt x="6994250" y="2719652"/>
                </a:lnTo>
                <a:lnTo>
                  <a:pt x="7043942" y="2712935"/>
                </a:lnTo>
                <a:lnTo>
                  <a:pt x="7092985" y="2704383"/>
                </a:lnTo>
                <a:lnTo>
                  <a:pt x="7141338" y="2694036"/>
                </a:lnTo>
                <a:lnTo>
                  <a:pt x="7188963" y="2681930"/>
                </a:lnTo>
                <a:lnTo>
                  <a:pt x="7235818" y="2668104"/>
                </a:lnTo>
                <a:lnTo>
                  <a:pt x="7281865" y="2652597"/>
                </a:lnTo>
                <a:lnTo>
                  <a:pt x="7327062" y="2635445"/>
                </a:lnTo>
                <a:lnTo>
                  <a:pt x="7371370" y="2616688"/>
                </a:lnTo>
                <a:lnTo>
                  <a:pt x="7414749" y="2596362"/>
                </a:lnTo>
                <a:lnTo>
                  <a:pt x="7457158" y="2574507"/>
                </a:lnTo>
                <a:lnTo>
                  <a:pt x="7498558" y="2551161"/>
                </a:lnTo>
                <a:lnTo>
                  <a:pt x="7538909" y="2526360"/>
                </a:lnTo>
                <a:lnTo>
                  <a:pt x="7578170" y="2500144"/>
                </a:lnTo>
                <a:lnTo>
                  <a:pt x="7616302" y="2472550"/>
                </a:lnTo>
                <a:lnTo>
                  <a:pt x="7653264" y="2443617"/>
                </a:lnTo>
                <a:lnTo>
                  <a:pt x="7689017" y="2413382"/>
                </a:lnTo>
                <a:lnTo>
                  <a:pt x="7723520" y="2381883"/>
                </a:lnTo>
                <a:lnTo>
                  <a:pt x="7766740" y="2403729"/>
                </a:lnTo>
                <a:lnTo>
                  <a:pt x="7812073" y="2422048"/>
                </a:lnTo>
                <a:lnTo>
                  <a:pt x="7859322" y="2436642"/>
                </a:lnTo>
                <a:lnTo>
                  <a:pt x="7908287" y="2447312"/>
                </a:lnTo>
                <a:lnTo>
                  <a:pt x="7958769" y="2453860"/>
                </a:lnTo>
                <a:lnTo>
                  <a:pt x="8010569" y="2456087"/>
                </a:lnTo>
                <a:lnTo>
                  <a:pt x="8059450" y="2454113"/>
                </a:lnTo>
                <a:lnTo>
                  <a:pt x="8107176" y="2448298"/>
                </a:lnTo>
                <a:lnTo>
                  <a:pt x="8153578" y="2438803"/>
                </a:lnTo>
                <a:lnTo>
                  <a:pt x="8198485" y="2425791"/>
                </a:lnTo>
                <a:lnTo>
                  <a:pt x="8241728" y="2409422"/>
                </a:lnTo>
                <a:lnTo>
                  <a:pt x="8283135" y="2389858"/>
                </a:lnTo>
                <a:lnTo>
                  <a:pt x="8322538" y="2367261"/>
                </a:lnTo>
                <a:lnTo>
                  <a:pt x="8359765" y="2341791"/>
                </a:lnTo>
                <a:lnTo>
                  <a:pt x="8394648" y="2313611"/>
                </a:lnTo>
                <a:lnTo>
                  <a:pt x="8427016" y="2282881"/>
                </a:lnTo>
                <a:lnTo>
                  <a:pt x="8456698" y="2249764"/>
                </a:lnTo>
                <a:lnTo>
                  <a:pt x="8483525" y="2214420"/>
                </a:lnTo>
                <a:lnTo>
                  <a:pt x="8507327" y="2177012"/>
                </a:lnTo>
                <a:lnTo>
                  <a:pt x="8527934" y="2137699"/>
                </a:lnTo>
                <a:lnTo>
                  <a:pt x="8545176" y="2096645"/>
                </a:lnTo>
                <a:lnTo>
                  <a:pt x="8558882" y="2054010"/>
                </a:lnTo>
                <a:lnTo>
                  <a:pt x="8568882" y="2009956"/>
                </a:lnTo>
                <a:lnTo>
                  <a:pt x="8575007" y="1964645"/>
                </a:lnTo>
                <a:lnTo>
                  <a:pt x="8577087" y="1918237"/>
                </a:lnTo>
                <a:lnTo>
                  <a:pt x="8576595" y="1896020"/>
                </a:lnTo>
                <a:lnTo>
                  <a:pt x="8575145" y="1874041"/>
                </a:lnTo>
                <a:lnTo>
                  <a:pt x="8572775" y="1852308"/>
                </a:lnTo>
                <a:lnTo>
                  <a:pt x="8569525" y="1830831"/>
                </a:lnTo>
                <a:lnTo>
                  <a:pt x="8609475" y="1859267"/>
                </a:lnTo>
                <a:lnTo>
                  <a:pt x="8650937" y="1885814"/>
                </a:lnTo>
                <a:lnTo>
                  <a:pt x="8693842" y="1910407"/>
                </a:lnTo>
                <a:lnTo>
                  <a:pt x="8738118" y="1932977"/>
                </a:lnTo>
                <a:lnTo>
                  <a:pt x="8783694" y="1953457"/>
                </a:lnTo>
                <a:lnTo>
                  <a:pt x="8830500" y="1971780"/>
                </a:lnTo>
                <a:lnTo>
                  <a:pt x="8878466" y="1987878"/>
                </a:lnTo>
                <a:lnTo>
                  <a:pt x="8927519" y="2001685"/>
                </a:lnTo>
                <a:lnTo>
                  <a:pt x="8977590" y="2013132"/>
                </a:lnTo>
                <a:lnTo>
                  <a:pt x="9028607" y="2022153"/>
                </a:lnTo>
                <a:lnTo>
                  <a:pt x="9080500" y="2028680"/>
                </a:lnTo>
                <a:lnTo>
                  <a:pt x="9133198" y="2032645"/>
                </a:lnTo>
                <a:lnTo>
                  <a:pt x="9186630" y="2033982"/>
                </a:lnTo>
                <a:lnTo>
                  <a:pt x="9238366" y="2032729"/>
                </a:lnTo>
                <a:lnTo>
                  <a:pt x="9289415" y="2029010"/>
                </a:lnTo>
                <a:lnTo>
                  <a:pt x="9339714" y="2022888"/>
                </a:lnTo>
                <a:lnTo>
                  <a:pt x="9389198" y="2014422"/>
                </a:lnTo>
                <a:lnTo>
                  <a:pt x="9437803" y="2003674"/>
                </a:lnTo>
                <a:lnTo>
                  <a:pt x="9485465" y="1990705"/>
                </a:lnTo>
                <a:lnTo>
                  <a:pt x="9532119" y="1975576"/>
                </a:lnTo>
                <a:lnTo>
                  <a:pt x="9577702" y="1958348"/>
                </a:lnTo>
                <a:lnTo>
                  <a:pt x="9622150" y="1939082"/>
                </a:lnTo>
                <a:lnTo>
                  <a:pt x="9665397" y="1917840"/>
                </a:lnTo>
                <a:lnTo>
                  <a:pt x="9707381" y="1894682"/>
                </a:lnTo>
                <a:lnTo>
                  <a:pt x="9748036" y="1869670"/>
                </a:lnTo>
                <a:lnTo>
                  <a:pt x="9787299" y="1842865"/>
                </a:lnTo>
                <a:lnTo>
                  <a:pt x="9825105" y="1814327"/>
                </a:lnTo>
                <a:lnTo>
                  <a:pt x="9861391" y="1784118"/>
                </a:lnTo>
                <a:lnTo>
                  <a:pt x="9896092" y="1752299"/>
                </a:lnTo>
                <a:lnTo>
                  <a:pt x="9929143" y="1718931"/>
                </a:lnTo>
                <a:lnTo>
                  <a:pt x="9960482" y="1684075"/>
                </a:lnTo>
                <a:lnTo>
                  <a:pt x="9990043" y="1647793"/>
                </a:lnTo>
                <a:lnTo>
                  <a:pt x="10028904" y="1673149"/>
                </a:lnTo>
                <a:lnTo>
                  <a:pt x="10070179" y="1695170"/>
                </a:lnTo>
                <a:lnTo>
                  <a:pt x="10113654" y="1713651"/>
                </a:lnTo>
                <a:lnTo>
                  <a:pt x="10159115" y="1728384"/>
                </a:lnTo>
                <a:lnTo>
                  <a:pt x="10206347" y="1739163"/>
                </a:lnTo>
                <a:lnTo>
                  <a:pt x="10255136" y="1745782"/>
                </a:lnTo>
                <a:lnTo>
                  <a:pt x="10305267" y="1748034"/>
                </a:lnTo>
                <a:lnTo>
                  <a:pt x="10361523" y="1745189"/>
                </a:lnTo>
                <a:lnTo>
                  <a:pt x="10416043" y="1736852"/>
                </a:lnTo>
                <a:lnTo>
                  <a:pt x="10468526" y="1723319"/>
                </a:lnTo>
                <a:lnTo>
                  <a:pt x="10518671" y="1704888"/>
                </a:lnTo>
                <a:lnTo>
                  <a:pt x="10566176" y="1681856"/>
                </a:lnTo>
                <a:lnTo>
                  <a:pt x="10610740" y="1654519"/>
                </a:lnTo>
                <a:lnTo>
                  <a:pt x="10633827" y="1694681"/>
                </a:lnTo>
                <a:lnTo>
                  <a:pt x="10658478" y="1733886"/>
                </a:lnTo>
                <a:lnTo>
                  <a:pt x="10684654" y="1772094"/>
                </a:lnTo>
                <a:lnTo>
                  <a:pt x="10712316" y="1809269"/>
                </a:lnTo>
                <a:lnTo>
                  <a:pt x="10741423" y="1845371"/>
                </a:lnTo>
                <a:lnTo>
                  <a:pt x="10771935" y="1880364"/>
                </a:lnTo>
                <a:lnTo>
                  <a:pt x="10803812" y="1914209"/>
                </a:lnTo>
                <a:lnTo>
                  <a:pt x="10837016" y="1946869"/>
                </a:lnTo>
                <a:lnTo>
                  <a:pt x="10871505" y="1978305"/>
                </a:lnTo>
                <a:lnTo>
                  <a:pt x="10907239" y="2008480"/>
                </a:lnTo>
                <a:lnTo>
                  <a:pt x="10944180" y="2037355"/>
                </a:lnTo>
                <a:lnTo>
                  <a:pt x="10982287" y="2064893"/>
                </a:lnTo>
                <a:lnTo>
                  <a:pt x="11021520" y="2091056"/>
                </a:lnTo>
                <a:lnTo>
                  <a:pt x="11061839" y="2115806"/>
                </a:lnTo>
                <a:lnTo>
                  <a:pt x="11103204" y="2139105"/>
                </a:lnTo>
                <a:lnTo>
                  <a:pt x="11145577" y="2160915"/>
                </a:lnTo>
                <a:lnTo>
                  <a:pt x="11188915" y="2181197"/>
                </a:lnTo>
                <a:lnTo>
                  <a:pt x="11233181" y="2199916"/>
                </a:lnTo>
                <a:lnTo>
                  <a:pt x="11278333" y="2217031"/>
                </a:lnTo>
                <a:lnTo>
                  <a:pt x="11324332" y="2232506"/>
                </a:lnTo>
                <a:lnTo>
                  <a:pt x="11371139" y="2246302"/>
                </a:lnTo>
                <a:lnTo>
                  <a:pt x="11418712" y="2258382"/>
                </a:lnTo>
                <a:lnTo>
                  <a:pt x="11467013" y="2268707"/>
                </a:lnTo>
                <a:lnTo>
                  <a:pt x="11516002" y="2277240"/>
                </a:lnTo>
                <a:lnTo>
                  <a:pt x="11565638" y="2283943"/>
                </a:lnTo>
                <a:lnTo>
                  <a:pt x="11615881" y="2288778"/>
                </a:lnTo>
                <a:lnTo>
                  <a:pt x="11666692" y="2291706"/>
                </a:lnTo>
                <a:lnTo>
                  <a:pt x="11718032" y="2292691"/>
                </a:lnTo>
                <a:lnTo>
                  <a:pt x="11768074" y="2291754"/>
                </a:lnTo>
                <a:lnTo>
                  <a:pt x="11817647" y="2288968"/>
                </a:lnTo>
                <a:lnTo>
                  <a:pt x="11866706" y="2284368"/>
                </a:lnTo>
                <a:lnTo>
                  <a:pt x="11915207" y="2277990"/>
                </a:lnTo>
                <a:lnTo>
                  <a:pt x="11963105" y="2269870"/>
                </a:lnTo>
                <a:lnTo>
                  <a:pt x="12010356" y="2260045"/>
                </a:lnTo>
                <a:lnTo>
                  <a:pt x="12056916" y="2248551"/>
                </a:lnTo>
                <a:lnTo>
                  <a:pt x="12102739" y="2235422"/>
                </a:lnTo>
                <a:lnTo>
                  <a:pt x="12147782" y="2220696"/>
                </a:lnTo>
                <a:lnTo>
                  <a:pt x="12192000" y="2204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9496" y="429260"/>
            <a:ext cx="703199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9225" marR="5080" indent="-2677160">
              <a:lnSpc>
                <a:spcPct val="120000"/>
              </a:lnSpc>
              <a:spcBef>
                <a:spcPts val="100"/>
              </a:spcBef>
            </a:pPr>
            <a:r>
              <a:rPr sz="3600" b="0" spc="-85" dirty="0">
                <a:solidFill>
                  <a:srgbClr val="7FCCBE"/>
                </a:solidFill>
                <a:latin typeface="Verdana"/>
                <a:cs typeface="Verdana"/>
              </a:rPr>
              <a:t>SOSYAL</a:t>
            </a:r>
            <a:r>
              <a:rPr sz="3600" b="0" spc="-450" dirty="0">
                <a:solidFill>
                  <a:srgbClr val="7FCCBE"/>
                </a:solidFill>
                <a:latin typeface="Verdana"/>
                <a:cs typeface="Verdana"/>
              </a:rPr>
              <a:t> </a:t>
            </a:r>
            <a:r>
              <a:rPr sz="3600" b="0" spc="-50" dirty="0">
                <a:solidFill>
                  <a:srgbClr val="7FCCBE"/>
                </a:solidFill>
                <a:latin typeface="Verdana"/>
                <a:cs typeface="Verdana"/>
              </a:rPr>
              <a:t>DUYGUSAL</a:t>
            </a:r>
            <a:r>
              <a:rPr sz="3600" b="0" spc="-450" dirty="0">
                <a:solidFill>
                  <a:srgbClr val="7FCCBE"/>
                </a:solidFill>
                <a:latin typeface="Verdana"/>
                <a:cs typeface="Verdana"/>
              </a:rPr>
              <a:t> </a:t>
            </a:r>
            <a:r>
              <a:rPr sz="3600" b="0" spc="-40" dirty="0">
                <a:solidFill>
                  <a:srgbClr val="7FCCBE"/>
                </a:solidFill>
                <a:latin typeface="Verdana"/>
                <a:cs typeface="Verdana"/>
              </a:rPr>
              <a:t>BECERİLER </a:t>
            </a:r>
            <a:r>
              <a:rPr sz="3600" b="0" spc="-10" dirty="0">
                <a:solidFill>
                  <a:srgbClr val="7FCCBE"/>
                </a:solidFill>
                <a:latin typeface="Verdana"/>
                <a:cs typeface="Verdana"/>
              </a:rPr>
              <a:t>NEDİR?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805" y="582675"/>
            <a:ext cx="40049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00000"/>
              </a:lnSpc>
              <a:spcBef>
                <a:spcPts val="100"/>
              </a:spcBef>
            </a:pPr>
            <a:r>
              <a:rPr sz="4000" b="0" spc="-185" dirty="0">
                <a:solidFill>
                  <a:srgbClr val="181717"/>
                </a:solidFill>
                <a:latin typeface="Verdana"/>
                <a:cs typeface="Verdana"/>
              </a:rPr>
              <a:t>Sosyal</a:t>
            </a:r>
            <a:r>
              <a:rPr sz="4000" b="0" spc="-44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4000" b="0" spc="-140" dirty="0">
                <a:solidFill>
                  <a:srgbClr val="181717"/>
                </a:solidFill>
                <a:latin typeface="Verdana"/>
                <a:cs typeface="Verdana"/>
              </a:rPr>
              <a:t>Duygusal </a:t>
            </a:r>
            <a:r>
              <a:rPr sz="4000" b="0" spc="-10" dirty="0">
                <a:solidFill>
                  <a:srgbClr val="181717"/>
                </a:solidFill>
                <a:latin typeface="Verdana"/>
                <a:cs typeface="Verdana"/>
              </a:rPr>
              <a:t>Beceri</a:t>
            </a:r>
            <a:endParaRPr sz="4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4000" b="0" spc="-515" dirty="0">
                <a:solidFill>
                  <a:srgbClr val="181717"/>
                </a:solidFill>
                <a:latin typeface="Verdana"/>
                <a:cs typeface="Verdana"/>
              </a:rPr>
              <a:t>Y</a:t>
            </a:r>
            <a:r>
              <a:rPr sz="4000" b="0" spc="-105" dirty="0">
                <a:solidFill>
                  <a:srgbClr val="181717"/>
                </a:solidFill>
                <a:latin typeface="Verdana"/>
                <a:cs typeface="Verdana"/>
              </a:rPr>
              <a:t>e</a:t>
            </a:r>
            <a:r>
              <a:rPr sz="4000" b="0" spc="-170" dirty="0">
                <a:solidFill>
                  <a:srgbClr val="181717"/>
                </a:solidFill>
                <a:latin typeface="Verdana"/>
                <a:cs typeface="Verdana"/>
              </a:rPr>
              <a:t>t</a:t>
            </a:r>
            <a:r>
              <a:rPr sz="4000" b="0" spc="-114" dirty="0">
                <a:solidFill>
                  <a:srgbClr val="181717"/>
                </a:solidFill>
                <a:latin typeface="Verdana"/>
                <a:cs typeface="Verdana"/>
              </a:rPr>
              <a:t>e</a:t>
            </a:r>
            <a:r>
              <a:rPr sz="4000" b="0" spc="-125" dirty="0">
                <a:solidFill>
                  <a:srgbClr val="181717"/>
                </a:solidFill>
                <a:latin typeface="Verdana"/>
                <a:cs typeface="Verdana"/>
              </a:rPr>
              <a:t>r</a:t>
            </a:r>
            <a:r>
              <a:rPr sz="4000" b="0" spc="-100" dirty="0">
                <a:solidFill>
                  <a:srgbClr val="181717"/>
                </a:solidFill>
                <a:latin typeface="Verdana"/>
                <a:cs typeface="Verdana"/>
              </a:rPr>
              <a:t>lili</a:t>
            </a:r>
            <a:r>
              <a:rPr sz="4000" b="0" spc="40" dirty="0">
                <a:solidFill>
                  <a:srgbClr val="181717"/>
                </a:solidFill>
                <a:latin typeface="Verdana"/>
                <a:cs typeface="Verdana"/>
              </a:rPr>
              <a:t>k</a:t>
            </a:r>
            <a:r>
              <a:rPr sz="4000" b="0" spc="-450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4000" b="0" spc="-90" dirty="0">
                <a:solidFill>
                  <a:srgbClr val="181717"/>
                </a:solidFill>
                <a:latin typeface="Verdana"/>
                <a:cs typeface="Verdana"/>
              </a:rPr>
              <a:t>Alanları </a:t>
            </a:r>
            <a:r>
              <a:rPr sz="4000" b="0" spc="-10" dirty="0">
                <a:solidFill>
                  <a:srgbClr val="181717"/>
                </a:solidFill>
                <a:latin typeface="Verdana"/>
                <a:cs typeface="Verdana"/>
              </a:rPr>
              <a:t>Nelerdir?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975" y="3142995"/>
            <a:ext cx="1554480" cy="10833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217804">
              <a:lnSpc>
                <a:spcPct val="104500"/>
              </a:lnSpc>
              <a:spcBef>
                <a:spcPts val="150"/>
              </a:spcBef>
            </a:pPr>
            <a:r>
              <a:rPr sz="2200" b="1" spc="125" dirty="0">
                <a:solidFill>
                  <a:srgbClr val="3B3838"/>
                </a:solidFill>
                <a:latin typeface="Trebuchet MS"/>
                <a:cs typeface="Trebuchet MS"/>
              </a:rPr>
              <a:t>SOSYAL </a:t>
            </a:r>
            <a:r>
              <a:rPr sz="2200" b="1" spc="114" dirty="0">
                <a:solidFill>
                  <a:srgbClr val="3B3838"/>
                </a:solidFill>
                <a:latin typeface="Trebuchet MS"/>
                <a:cs typeface="Trebuchet MS"/>
              </a:rPr>
              <a:t>DUYGUSAL </a:t>
            </a:r>
            <a:r>
              <a:rPr sz="2200" b="1" spc="80" dirty="0">
                <a:solidFill>
                  <a:srgbClr val="3B3838"/>
                </a:solidFill>
                <a:latin typeface="Trebuchet MS"/>
                <a:cs typeface="Trebuchet MS"/>
              </a:rPr>
              <a:t>BECERİLER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1602" y="2521203"/>
            <a:ext cx="1195705" cy="10464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40"/>
              </a:spcBef>
            </a:pPr>
            <a:r>
              <a:rPr sz="2200" spc="-25" dirty="0">
                <a:solidFill>
                  <a:srgbClr val="3B3838"/>
                </a:solidFill>
                <a:latin typeface="Verdana"/>
                <a:cs typeface="Verdana"/>
              </a:rPr>
              <a:t>Sorumlu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Karar Verme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5018" y="1147064"/>
            <a:ext cx="15017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9910">
              <a:lnSpc>
                <a:spcPct val="100000"/>
              </a:lnSpc>
              <a:spcBef>
                <a:spcPts val="100"/>
              </a:spcBef>
            </a:pPr>
            <a:r>
              <a:rPr sz="2100" spc="70" dirty="0">
                <a:solidFill>
                  <a:srgbClr val="3B3838"/>
                </a:solidFill>
                <a:latin typeface="Verdana"/>
                <a:cs typeface="Verdana"/>
              </a:rPr>
              <a:t>Öz </a:t>
            </a:r>
            <a:r>
              <a:rPr sz="2100" spc="-10" dirty="0">
                <a:solidFill>
                  <a:srgbClr val="3B3838"/>
                </a:solidFill>
                <a:latin typeface="Verdana"/>
                <a:cs typeface="Verdana"/>
              </a:rPr>
              <a:t>Farkındalık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3486" y="4727955"/>
            <a:ext cx="1452245" cy="10680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ct val="102299"/>
              </a:lnSpc>
              <a:spcBef>
                <a:spcPts val="204"/>
              </a:spcBef>
            </a:pP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İlişki Geliştirme Becerileri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00641" y="2545587"/>
            <a:ext cx="156718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9405">
              <a:lnSpc>
                <a:spcPct val="106400"/>
              </a:lnSpc>
              <a:spcBef>
                <a:spcPts val="100"/>
              </a:spcBef>
            </a:pP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Sosyal Farkındalık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1708" y="4906771"/>
            <a:ext cx="1285240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14020">
              <a:lnSpc>
                <a:spcPts val="3000"/>
              </a:lnSpc>
              <a:spcBef>
                <a:spcPts val="80"/>
              </a:spcBef>
            </a:pPr>
            <a:r>
              <a:rPr sz="2400" spc="80" dirty="0">
                <a:solidFill>
                  <a:srgbClr val="3B3838"/>
                </a:solidFill>
                <a:latin typeface="Verdana"/>
                <a:cs typeface="Verdana"/>
              </a:rPr>
              <a:t>Öz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Yönetim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10795" indent="-1247140">
              <a:lnSpc>
                <a:spcPct val="120000"/>
              </a:lnSpc>
              <a:spcBef>
                <a:spcPts val="100"/>
              </a:spcBef>
            </a:pPr>
            <a:r>
              <a:rPr sz="3600" b="0" spc="-175" dirty="0">
                <a:solidFill>
                  <a:srgbClr val="FFFFFF"/>
                </a:solidFill>
                <a:latin typeface="Verdana"/>
                <a:cs typeface="Verdana"/>
              </a:rPr>
              <a:t>Sosyal</a:t>
            </a:r>
            <a:r>
              <a:rPr sz="3600" b="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155" dirty="0">
                <a:solidFill>
                  <a:srgbClr val="FFFFFF"/>
                </a:solidFill>
                <a:latin typeface="Verdana"/>
                <a:cs typeface="Verdana"/>
              </a:rPr>
              <a:t>Duygusal</a:t>
            </a:r>
            <a:r>
              <a:rPr sz="3600" b="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105" dirty="0">
                <a:solidFill>
                  <a:srgbClr val="FFFFFF"/>
                </a:solidFill>
                <a:latin typeface="Verdana"/>
                <a:cs typeface="Verdana"/>
              </a:rPr>
              <a:t>Beceriler </a:t>
            </a:r>
            <a:r>
              <a:rPr sz="3600" b="0" spc="-60" dirty="0">
                <a:solidFill>
                  <a:srgbClr val="FFFFFF"/>
                </a:solidFill>
                <a:latin typeface="Verdana"/>
                <a:cs typeface="Verdana"/>
              </a:rPr>
              <a:t>Niçin</a:t>
            </a:r>
            <a:r>
              <a:rPr sz="3600" b="0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Verdana"/>
                <a:cs typeface="Verdana"/>
              </a:rPr>
              <a:t>Önemli?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4842" y="2581147"/>
            <a:ext cx="6735445" cy="332676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b="1" dirty="0">
                <a:solidFill>
                  <a:srgbClr val="3B3838"/>
                </a:solidFill>
                <a:latin typeface="Arial"/>
                <a:cs typeface="Arial"/>
              </a:rPr>
              <a:t>Sosyal</a:t>
            </a:r>
            <a:r>
              <a:rPr sz="2400" b="1" spc="-8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3838"/>
                </a:solidFill>
                <a:latin typeface="Arial"/>
                <a:cs typeface="Arial"/>
              </a:rPr>
              <a:t>Duygusal</a:t>
            </a:r>
            <a:r>
              <a:rPr sz="2400" b="1" spc="-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B3838"/>
                </a:solidFill>
                <a:latin typeface="Arial"/>
                <a:cs typeface="Arial"/>
              </a:rPr>
              <a:t>Beceriler;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515"/>
              </a:spcBef>
              <a:buChar char="•"/>
              <a:tabLst>
                <a:tab pos="29781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Okul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20" dirty="0">
                <a:solidFill>
                  <a:srgbClr val="3B3838"/>
                </a:solidFill>
                <a:latin typeface="Arial MT"/>
                <a:cs typeface="Arial MT"/>
              </a:rPr>
              <a:t>başarısının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artmasına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yardımcı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olur.</a:t>
            </a:r>
            <a:endParaRPr sz="24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1415"/>
              </a:spcBef>
              <a:buChar char="•"/>
              <a:tabLst>
                <a:tab pos="29781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Duygularını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tanımasını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ifade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etmesini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10" dirty="0">
                <a:solidFill>
                  <a:srgbClr val="3B3838"/>
                </a:solidFill>
                <a:latin typeface="Arial MT"/>
                <a:cs typeface="Arial MT"/>
              </a:rPr>
              <a:t>sağlar.</a:t>
            </a:r>
            <a:endParaRPr sz="24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1415"/>
              </a:spcBef>
              <a:buChar char="•"/>
              <a:tabLst>
                <a:tab pos="29781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Öz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güvenin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artmasına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yardımcı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olur.</a:t>
            </a:r>
            <a:endParaRPr sz="24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1440"/>
              </a:spcBef>
              <a:buChar char="•"/>
              <a:tabLst>
                <a:tab pos="297815" algn="l"/>
              </a:tabLst>
            </a:pPr>
            <a:r>
              <a:rPr sz="2400" spc="-145" dirty="0">
                <a:solidFill>
                  <a:srgbClr val="3B3838"/>
                </a:solidFill>
                <a:latin typeface="Arial MT"/>
                <a:cs typeface="Arial MT"/>
              </a:rPr>
              <a:t>Sağlıklı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45" dirty="0">
                <a:solidFill>
                  <a:srgbClr val="3B3838"/>
                </a:solidFill>
                <a:latin typeface="Arial MT"/>
                <a:cs typeface="Arial MT"/>
              </a:rPr>
              <a:t>ilişkiler</a:t>
            </a:r>
            <a:r>
              <a:rPr sz="2400" spc="-2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kurmalarını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destekler.</a:t>
            </a:r>
            <a:endParaRPr sz="24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1415"/>
              </a:spcBef>
              <a:buChar char="•"/>
              <a:tabLst>
                <a:tab pos="297815" algn="l"/>
              </a:tabLst>
            </a:pPr>
            <a:r>
              <a:rPr sz="2400" spc="-295" dirty="0">
                <a:solidFill>
                  <a:srgbClr val="3B3838"/>
                </a:solidFill>
                <a:latin typeface="Arial MT"/>
                <a:cs typeface="Arial MT"/>
              </a:rPr>
              <a:t>Yaşam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doyumunu</a:t>
            </a:r>
            <a:r>
              <a:rPr sz="2400" spc="-10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yükseltir.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429" y="1719798"/>
            <a:ext cx="1428850" cy="49807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382250" y="6565900"/>
                </a:moveTo>
                <a:lnTo>
                  <a:pt x="5916355" y="6565900"/>
                </a:lnTo>
                <a:lnTo>
                  <a:pt x="5949707" y="6604000"/>
                </a:lnTo>
                <a:lnTo>
                  <a:pt x="5984417" y="6629400"/>
                </a:lnTo>
                <a:lnTo>
                  <a:pt x="6020442" y="6667500"/>
                </a:lnTo>
                <a:lnTo>
                  <a:pt x="6057740" y="6692900"/>
                </a:lnTo>
                <a:lnTo>
                  <a:pt x="6096269" y="6731000"/>
                </a:lnTo>
                <a:lnTo>
                  <a:pt x="6135987" y="6756400"/>
                </a:lnTo>
                <a:lnTo>
                  <a:pt x="6176850" y="6781800"/>
                </a:lnTo>
                <a:lnTo>
                  <a:pt x="6218816" y="6807200"/>
                </a:lnTo>
                <a:lnTo>
                  <a:pt x="6261843" y="6819900"/>
                </a:lnTo>
                <a:lnTo>
                  <a:pt x="6305889" y="6845300"/>
                </a:lnTo>
                <a:lnTo>
                  <a:pt x="6347857" y="6858000"/>
                </a:lnTo>
                <a:lnTo>
                  <a:pt x="7342837" y="6858000"/>
                </a:lnTo>
                <a:lnTo>
                  <a:pt x="7375590" y="6845300"/>
                </a:lnTo>
                <a:lnTo>
                  <a:pt x="7419004" y="6832600"/>
                </a:lnTo>
                <a:lnTo>
                  <a:pt x="7461448" y="6807200"/>
                </a:lnTo>
                <a:lnTo>
                  <a:pt x="7502882" y="6781800"/>
                </a:lnTo>
                <a:lnTo>
                  <a:pt x="7543266" y="6756400"/>
                </a:lnTo>
                <a:lnTo>
                  <a:pt x="7582559" y="6731000"/>
                </a:lnTo>
                <a:lnTo>
                  <a:pt x="7620722" y="6705600"/>
                </a:lnTo>
                <a:lnTo>
                  <a:pt x="7657715" y="6680200"/>
                </a:lnTo>
                <a:lnTo>
                  <a:pt x="7693497" y="6642100"/>
                </a:lnTo>
                <a:lnTo>
                  <a:pt x="7728028" y="6616700"/>
                </a:lnTo>
                <a:lnTo>
                  <a:pt x="8307819" y="6616700"/>
                </a:lnTo>
                <a:lnTo>
                  <a:pt x="8327536" y="6604000"/>
                </a:lnTo>
                <a:lnTo>
                  <a:pt x="8364794" y="6578600"/>
                </a:lnTo>
                <a:lnTo>
                  <a:pt x="8382250" y="6565900"/>
                </a:lnTo>
                <a:close/>
              </a:path>
              <a:path w="12192000" h="6858000">
                <a:moveTo>
                  <a:pt x="8488656" y="6451600"/>
                </a:moveTo>
                <a:lnTo>
                  <a:pt x="4860500" y="6451600"/>
                </a:lnTo>
                <a:lnTo>
                  <a:pt x="4896720" y="6489700"/>
                </a:lnTo>
                <a:lnTo>
                  <a:pt x="4934968" y="6515100"/>
                </a:lnTo>
                <a:lnTo>
                  <a:pt x="4975142" y="6553200"/>
                </a:lnTo>
                <a:lnTo>
                  <a:pt x="5017139" y="6578600"/>
                </a:lnTo>
                <a:lnTo>
                  <a:pt x="5060857" y="6604000"/>
                </a:lnTo>
                <a:lnTo>
                  <a:pt x="5106194" y="6616700"/>
                </a:lnTo>
                <a:lnTo>
                  <a:pt x="5153049" y="6642100"/>
                </a:lnTo>
                <a:lnTo>
                  <a:pt x="5201318" y="6654800"/>
                </a:lnTo>
                <a:lnTo>
                  <a:pt x="5353594" y="6692900"/>
                </a:lnTo>
                <a:lnTo>
                  <a:pt x="5559701" y="6692900"/>
                </a:lnTo>
                <a:lnTo>
                  <a:pt x="5608149" y="6680200"/>
                </a:lnTo>
                <a:lnTo>
                  <a:pt x="5655657" y="6680200"/>
                </a:lnTo>
                <a:lnTo>
                  <a:pt x="5747523" y="6654800"/>
                </a:lnTo>
                <a:lnTo>
                  <a:pt x="5791717" y="6629400"/>
                </a:lnTo>
                <a:lnTo>
                  <a:pt x="5834642" y="6616700"/>
                </a:lnTo>
                <a:lnTo>
                  <a:pt x="5876215" y="6591300"/>
                </a:lnTo>
                <a:lnTo>
                  <a:pt x="5916355" y="6565900"/>
                </a:lnTo>
                <a:lnTo>
                  <a:pt x="8382250" y="6565900"/>
                </a:lnTo>
                <a:lnTo>
                  <a:pt x="8399705" y="6553200"/>
                </a:lnTo>
                <a:lnTo>
                  <a:pt x="8432100" y="6515100"/>
                </a:lnTo>
                <a:lnTo>
                  <a:pt x="8461806" y="6477000"/>
                </a:lnTo>
                <a:lnTo>
                  <a:pt x="8488656" y="6451600"/>
                </a:lnTo>
                <a:close/>
              </a:path>
              <a:path w="12192000" h="6858000">
                <a:moveTo>
                  <a:pt x="8307819" y="6616700"/>
                </a:moveTo>
                <a:lnTo>
                  <a:pt x="7728028" y="6616700"/>
                </a:lnTo>
                <a:lnTo>
                  <a:pt x="7771283" y="6642100"/>
                </a:lnTo>
                <a:lnTo>
                  <a:pt x="7816653" y="6654800"/>
                </a:lnTo>
                <a:lnTo>
                  <a:pt x="7863941" y="6667500"/>
                </a:lnTo>
                <a:lnTo>
                  <a:pt x="7963469" y="6692900"/>
                </a:lnTo>
                <a:lnTo>
                  <a:pt x="8064233" y="6692900"/>
                </a:lnTo>
                <a:lnTo>
                  <a:pt x="8158438" y="6667500"/>
                </a:lnTo>
                <a:lnTo>
                  <a:pt x="8203382" y="6654800"/>
                </a:lnTo>
                <a:lnTo>
                  <a:pt x="8246660" y="6642100"/>
                </a:lnTo>
                <a:lnTo>
                  <a:pt x="8288101" y="6629400"/>
                </a:lnTo>
                <a:lnTo>
                  <a:pt x="8307819" y="6616700"/>
                </a:lnTo>
                <a:close/>
              </a:path>
              <a:path w="12192000" h="6858000">
                <a:moveTo>
                  <a:pt x="4478453" y="6642100"/>
                </a:moveTo>
                <a:lnTo>
                  <a:pt x="4377249" y="6642100"/>
                </a:lnTo>
                <a:lnTo>
                  <a:pt x="4426830" y="6654800"/>
                </a:lnTo>
                <a:lnTo>
                  <a:pt x="4478453" y="6642100"/>
                </a:lnTo>
                <a:close/>
              </a:path>
              <a:path w="12192000" h="6858000">
                <a:moveTo>
                  <a:pt x="9976681" y="5905500"/>
                </a:moveTo>
                <a:lnTo>
                  <a:pt x="3332859" y="5905500"/>
                </a:lnTo>
                <a:lnTo>
                  <a:pt x="3359725" y="5943600"/>
                </a:lnTo>
                <a:lnTo>
                  <a:pt x="3390052" y="5981700"/>
                </a:lnTo>
                <a:lnTo>
                  <a:pt x="3423611" y="6019800"/>
                </a:lnTo>
                <a:lnTo>
                  <a:pt x="3460174" y="6045200"/>
                </a:lnTo>
                <a:lnTo>
                  <a:pt x="3499511" y="6070600"/>
                </a:lnTo>
                <a:lnTo>
                  <a:pt x="3541393" y="6096000"/>
                </a:lnTo>
                <a:lnTo>
                  <a:pt x="3585591" y="6121400"/>
                </a:lnTo>
                <a:lnTo>
                  <a:pt x="3631876" y="6134100"/>
                </a:lnTo>
                <a:lnTo>
                  <a:pt x="3680018" y="6146800"/>
                </a:lnTo>
                <a:lnTo>
                  <a:pt x="3861179" y="6146800"/>
                </a:lnTo>
                <a:lnTo>
                  <a:pt x="3866425" y="6197600"/>
                </a:lnTo>
                <a:lnTo>
                  <a:pt x="3875695" y="6235700"/>
                </a:lnTo>
                <a:lnTo>
                  <a:pt x="3888811" y="6286500"/>
                </a:lnTo>
                <a:lnTo>
                  <a:pt x="3905598" y="6324600"/>
                </a:lnTo>
                <a:lnTo>
                  <a:pt x="3925877" y="6362700"/>
                </a:lnTo>
                <a:lnTo>
                  <a:pt x="3949472" y="6400800"/>
                </a:lnTo>
                <a:lnTo>
                  <a:pt x="3976206" y="6438900"/>
                </a:lnTo>
                <a:lnTo>
                  <a:pt x="4005902" y="6477000"/>
                </a:lnTo>
                <a:lnTo>
                  <a:pt x="4038383" y="6502400"/>
                </a:lnTo>
                <a:lnTo>
                  <a:pt x="4073471" y="6527800"/>
                </a:lnTo>
                <a:lnTo>
                  <a:pt x="4110991" y="6553200"/>
                </a:lnTo>
                <a:lnTo>
                  <a:pt x="4150765" y="6578600"/>
                </a:lnTo>
                <a:lnTo>
                  <a:pt x="4192616" y="6604000"/>
                </a:lnTo>
                <a:lnTo>
                  <a:pt x="4236366" y="6616700"/>
                </a:lnTo>
                <a:lnTo>
                  <a:pt x="4328860" y="6642100"/>
                </a:lnTo>
                <a:lnTo>
                  <a:pt x="4528774" y="6642100"/>
                </a:lnTo>
                <a:lnTo>
                  <a:pt x="4624708" y="6616700"/>
                </a:lnTo>
                <a:lnTo>
                  <a:pt x="4669923" y="6591300"/>
                </a:lnTo>
                <a:lnTo>
                  <a:pt x="4713038" y="6578600"/>
                </a:lnTo>
                <a:lnTo>
                  <a:pt x="4753852" y="6553200"/>
                </a:lnTo>
                <a:lnTo>
                  <a:pt x="4792167" y="6527800"/>
                </a:lnTo>
                <a:lnTo>
                  <a:pt x="4827783" y="6489700"/>
                </a:lnTo>
                <a:lnTo>
                  <a:pt x="4860500" y="6451600"/>
                </a:lnTo>
                <a:lnTo>
                  <a:pt x="8488656" y="6451600"/>
                </a:lnTo>
                <a:lnTo>
                  <a:pt x="8512477" y="6413500"/>
                </a:lnTo>
                <a:lnTo>
                  <a:pt x="8533101" y="6375400"/>
                </a:lnTo>
                <a:lnTo>
                  <a:pt x="8550356" y="6324600"/>
                </a:lnTo>
                <a:lnTo>
                  <a:pt x="8564074" y="6286500"/>
                </a:lnTo>
                <a:lnTo>
                  <a:pt x="8574082" y="6248400"/>
                </a:lnTo>
                <a:lnTo>
                  <a:pt x="8580213" y="6197600"/>
                </a:lnTo>
                <a:lnTo>
                  <a:pt x="8582294" y="6146800"/>
                </a:lnTo>
                <a:lnTo>
                  <a:pt x="8581801" y="6134100"/>
                </a:lnTo>
                <a:lnTo>
                  <a:pt x="8580350" y="6108700"/>
                </a:lnTo>
                <a:lnTo>
                  <a:pt x="8577978" y="6083300"/>
                </a:lnTo>
                <a:lnTo>
                  <a:pt x="8574725" y="6057900"/>
                </a:lnTo>
                <a:lnTo>
                  <a:pt x="9812414" y="6057900"/>
                </a:lnTo>
                <a:lnTo>
                  <a:pt x="9831332" y="6045200"/>
                </a:lnTo>
                <a:lnTo>
                  <a:pt x="9867648" y="6019800"/>
                </a:lnTo>
                <a:lnTo>
                  <a:pt x="9902377" y="5981700"/>
                </a:lnTo>
                <a:lnTo>
                  <a:pt x="9935455" y="5956300"/>
                </a:lnTo>
                <a:lnTo>
                  <a:pt x="9966819" y="5918200"/>
                </a:lnTo>
                <a:lnTo>
                  <a:pt x="9976681" y="5905500"/>
                </a:lnTo>
                <a:close/>
              </a:path>
              <a:path w="12192000" h="6858000">
                <a:moveTo>
                  <a:pt x="11874604" y="6515100"/>
                </a:moveTo>
                <a:lnTo>
                  <a:pt x="11573289" y="6515100"/>
                </a:lnTo>
                <a:lnTo>
                  <a:pt x="11623574" y="6527800"/>
                </a:lnTo>
                <a:lnTo>
                  <a:pt x="11825504" y="6527800"/>
                </a:lnTo>
                <a:lnTo>
                  <a:pt x="11874604" y="6515100"/>
                </a:lnTo>
                <a:close/>
              </a:path>
              <a:path w="12192000" h="6858000">
                <a:moveTo>
                  <a:pt x="12192000" y="5892800"/>
                </a:moveTo>
                <a:lnTo>
                  <a:pt x="10617611" y="5892800"/>
                </a:lnTo>
                <a:lnTo>
                  <a:pt x="10640716" y="5930900"/>
                </a:lnTo>
                <a:lnTo>
                  <a:pt x="10665388" y="5969000"/>
                </a:lnTo>
                <a:lnTo>
                  <a:pt x="10691586" y="6007100"/>
                </a:lnTo>
                <a:lnTo>
                  <a:pt x="10719270" y="6045200"/>
                </a:lnTo>
                <a:lnTo>
                  <a:pt x="10748400" y="6083300"/>
                </a:lnTo>
                <a:lnTo>
                  <a:pt x="10778937" y="6108700"/>
                </a:lnTo>
                <a:lnTo>
                  <a:pt x="10810841" y="6146800"/>
                </a:lnTo>
                <a:lnTo>
                  <a:pt x="10844071" y="6184900"/>
                </a:lnTo>
                <a:lnTo>
                  <a:pt x="10878589" y="6210300"/>
                </a:lnTo>
                <a:lnTo>
                  <a:pt x="10914353" y="6235700"/>
                </a:lnTo>
                <a:lnTo>
                  <a:pt x="10951323" y="6273800"/>
                </a:lnTo>
                <a:lnTo>
                  <a:pt x="10989461" y="6299200"/>
                </a:lnTo>
                <a:lnTo>
                  <a:pt x="11028726" y="6324600"/>
                </a:lnTo>
                <a:lnTo>
                  <a:pt x="11069079" y="6350000"/>
                </a:lnTo>
                <a:lnTo>
                  <a:pt x="11110478" y="6375400"/>
                </a:lnTo>
                <a:lnTo>
                  <a:pt x="11152885" y="6388100"/>
                </a:lnTo>
                <a:lnTo>
                  <a:pt x="11196259" y="6413500"/>
                </a:lnTo>
                <a:lnTo>
                  <a:pt x="11240561" y="6438900"/>
                </a:lnTo>
                <a:lnTo>
                  <a:pt x="11331787" y="6464300"/>
                </a:lnTo>
                <a:lnTo>
                  <a:pt x="11523613" y="6515100"/>
                </a:lnTo>
                <a:lnTo>
                  <a:pt x="11923144" y="6515100"/>
                </a:lnTo>
                <a:lnTo>
                  <a:pt x="12110830" y="6464300"/>
                </a:lnTo>
                <a:lnTo>
                  <a:pt x="12155909" y="6451600"/>
                </a:lnTo>
                <a:lnTo>
                  <a:pt x="12192000" y="6438900"/>
                </a:lnTo>
                <a:lnTo>
                  <a:pt x="12192000" y="5892800"/>
                </a:lnTo>
                <a:close/>
              </a:path>
              <a:path w="12192000" h="6858000">
                <a:moveTo>
                  <a:pt x="9812414" y="6057900"/>
                </a:moveTo>
                <a:lnTo>
                  <a:pt x="8574725" y="6057900"/>
                </a:lnTo>
                <a:lnTo>
                  <a:pt x="8614707" y="6096000"/>
                </a:lnTo>
                <a:lnTo>
                  <a:pt x="8656203" y="6121400"/>
                </a:lnTo>
                <a:lnTo>
                  <a:pt x="8699143" y="6146800"/>
                </a:lnTo>
                <a:lnTo>
                  <a:pt x="8743455" y="6172200"/>
                </a:lnTo>
                <a:lnTo>
                  <a:pt x="8789069" y="6184900"/>
                </a:lnTo>
                <a:lnTo>
                  <a:pt x="8835913" y="6210300"/>
                </a:lnTo>
                <a:lnTo>
                  <a:pt x="8883918" y="6223000"/>
                </a:lnTo>
                <a:lnTo>
                  <a:pt x="9034182" y="6261100"/>
                </a:lnTo>
                <a:lnTo>
                  <a:pt x="9345544" y="6261100"/>
                </a:lnTo>
                <a:lnTo>
                  <a:pt x="9491414" y="6223000"/>
                </a:lnTo>
                <a:lnTo>
                  <a:pt x="9583727" y="6197600"/>
                </a:lnTo>
                <a:lnTo>
                  <a:pt x="9628211" y="6172200"/>
                </a:lnTo>
                <a:lnTo>
                  <a:pt x="9671494" y="6146800"/>
                </a:lnTo>
                <a:lnTo>
                  <a:pt x="9713512" y="6134100"/>
                </a:lnTo>
                <a:lnTo>
                  <a:pt x="9754200" y="6108700"/>
                </a:lnTo>
                <a:lnTo>
                  <a:pt x="9793495" y="6070600"/>
                </a:lnTo>
                <a:lnTo>
                  <a:pt x="9812414" y="6057900"/>
                </a:lnTo>
                <a:close/>
              </a:path>
              <a:path w="12192000" h="6858000">
                <a:moveTo>
                  <a:pt x="2963848" y="6108700"/>
                </a:moveTo>
                <a:lnTo>
                  <a:pt x="2862721" y="6108700"/>
                </a:lnTo>
                <a:lnTo>
                  <a:pt x="2912487" y="6121400"/>
                </a:lnTo>
                <a:lnTo>
                  <a:pt x="2963848" y="6108700"/>
                </a:lnTo>
                <a:close/>
              </a:path>
              <a:path w="12192000" h="6858000">
                <a:moveTo>
                  <a:pt x="12192000" y="5245099"/>
                </a:moveTo>
                <a:lnTo>
                  <a:pt x="1852410" y="5245100"/>
                </a:lnTo>
                <a:lnTo>
                  <a:pt x="1873906" y="5283200"/>
                </a:lnTo>
                <a:lnTo>
                  <a:pt x="1899109" y="5321300"/>
                </a:lnTo>
                <a:lnTo>
                  <a:pt x="1927806" y="5359400"/>
                </a:lnTo>
                <a:lnTo>
                  <a:pt x="1959781" y="5397500"/>
                </a:lnTo>
                <a:lnTo>
                  <a:pt x="1994823" y="5422900"/>
                </a:lnTo>
                <a:lnTo>
                  <a:pt x="2032716" y="5461000"/>
                </a:lnTo>
                <a:lnTo>
                  <a:pt x="2073247" y="5486400"/>
                </a:lnTo>
                <a:lnTo>
                  <a:pt x="2116202" y="5499100"/>
                </a:lnTo>
                <a:lnTo>
                  <a:pt x="2161368" y="5524500"/>
                </a:lnTo>
                <a:lnTo>
                  <a:pt x="2257475" y="5549900"/>
                </a:lnTo>
                <a:lnTo>
                  <a:pt x="2307990" y="5549900"/>
                </a:lnTo>
                <a:lnTo>
                  <a:pt x="2359859" y="5562600"/>
                </a:lnTo>
                <a:lnTo>
                  <a:pt x="2401035" y="5562600"/>
                </a:lnTo>
                <a:lnTo>
                  <a:pt x="2398766" y="5575300"/>
                </a:lnTo>
                <a:lnTo>
                  <a:pt x="2397108" y="5588000"/>
                </a:lnTo>
                <a:lnTo>
                  <a:pt x="2396091" y="5613400"/>
                </a:lnTo>
                <a:lnTo>
                  <a:pt x="2395745" y="5626100"/>
                </a:lnTo>
                <a:lnTo>
                  <a:pt x="2398111" y="5676900"/>
                </a:lnTo>
                <a:lnTo>
                  <a:pt x="2405063" y="5715000"/>
                </a:lnTo>
                <a:lnTo>
                  <a:pt x="2416385" y="5765800"/>
                </a:lnTo>
                <a:lnTo>
                  <a:pt x="2431861" y="5803900"/>
                </a:lnTo>
                <a:lnTo>
                  <a:pt x="2451274" y="5842000"/>
                </a:lnTo>
                <a:lnTo>
                  <a:pt x="2474407" y="5892800"/>
                </a:lnTo>
                <a:lnTo>
                  <a:pt x="2501044" y="5918200"/>
                </a:lnTo>
                <a:lnTo>
                  <a:pt x="2530968" y="5956300"/>
                </a:lnTo>
                <a:lnTo>
                  <a:pt x="2563963" y="5994400"/>
                </a:lnTo>
                <a:lnTo>
                  <a:pt x="2599813" y="6019800"/>
                </a:lnTo>
                <a:lnTo>
                  <a:pt x="2638300" y="6045200"/>
                </a:lnTo>
                <a:lnTo>
                  <a:pt x="2679208" y="6070600"/>
                </a:lnTo>
                <a:lnTo>
                  <a:pt x="2722321" y="6083300"/>
                </a:lnTo>
                <a:lnTo>
                  <a:pt x="2767422" y="6096000"/>
                </a:lnTo>
                <a:lnTo>
                  <a:pt x="2814294" y="6108700"/>
                </a:lnTo>
                <a:lnTo>
                  <a:pt x="3013769" y="6108700"/>
                </a:lnTo>
                <a:lnTo>
                  <a:pt x="3062014" y="6096000"/>
                </a:lnTo>
                <a:lnTo>
                  <a:pt x="3108344" y="6083300"/>
                </a:lnTo>
                <a:lnTo>
                  <a:pt x="3152524" y="6057900"/>
                </a:lnTo>
                <a:lnTo>
                  <a:pt x="3194315" y="6032500"/>
                </a:lnTo>
                <a:lnTo>
                  <a:pt x="3233481" y="6007100"/>
                </a:lnTo>
                <a:lnTo>
                  <a:pt x="3269786" y="5981700"/>
                </a:lnTo>
                <a:lnTo>
                  <a:pt x="3302991" y="5943600"/>
                </a:lnTo>
                <a:lnTo>
                  <a:pt x="3332859" y="5905500"/>
                </a:lnTo>
                <a:lnTo>
                  <a:pt x="9976681" y="5905500"/>
                </a:lnTo>
                <a:lnTo>
                  <a:pt x="9996404" y="5880100"/>
                </a:lnTo>
                <a:lnTo>
                  <a:pt x="12192000" y="5880100"/>
                </a:lnTo>
                <a:lnTo>
                  <a:pt x="12192000" y="5245099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5956300"/>
                </a:lnTo>
                <a:lnTo>
                  <a:pt x="44830" y="5969000"/>
                </a:lnTo>
                <a:lnTo>
                  <a:pt x="141789" y="5994400"/>
                </a:lnTo>
                <a:lnTo>
                  <a:pt x="342262" y="5994400"/>
                </a:lnTo>
                <a:lnTo>
                  <a:pt x="484116" y="5956300"/>
                </a:lnTo>
                <a:lnTo>
                  <a:pt x="528979" y="5943600"/>
                </a:lnTo>
                <a:lnTo>
                  <a:pt x="572462" y="5918200"/>
                </a:lnTo>
                <a:lnTo>
                  <a:pt x="614463" y="5905500"/>
                </a:lnTo>
                <a:lnTo>
                  <a:pt x="654880" y="5880100"/>
                </a:lnTo>
                <a:lnTo>
                  <a:pt x="693613" y="5854700"/>
                </a:lnTo>
                <a:lnTo>
                  <a:pt x="730560" y="5829300"/>
                </a:lnTo>
                <a:lnTo>
                  <a:pt x="765618" y="5791200"/>
                </a:lnTo>
                <a:lnTo>
                  <a:pt x="798687" y="5765800"/>
                </a:lnTo>
                <a:lnTo>
                  <a:pt x="829665" y="5727700"/>
                </a:lnTo>
                <a:lnTo>
                  <a:pt x="858450" y="5702300"/>
                </a:lnTo>
                <a:lnTo>
                  <a:pt x="884941" y="5664200"/>
                </a:lnTo>
                <a:lnTo>
                  <a:pt x="909037" y="5626100"/>
                </a:lnTo>
                <a:lnTo>
                  <a:pt x="930635" y="5575300"/>
                </a:lnTo>
                <a:lnTo>
                  <a:pt x="949634" y="5537200"/>
                </a:lnTo>
                <a:lnTo>
                  <a:pt x="965932" y="5499100"/>
                </a:lnTo>
                <a:lnTo>
                  <a:pt x="979429" y="5448300"/>
                </a:lnTo>
                <a:lnTo>
                  <a:pt x="990022" y="5410200"/>
                </a:lnTo>
                <a:lnTo>
                  <a:pt x="997610" y="5359400"/>
                </a:lnTo>
                <a:lnTo>
                  <a:pt x="1687068" y="5359400"/>
                </a:lnTo>
                <a:lnTo>
                  <a:pt x="1731415" y="5334000"/>
                </a:lnTo>
                <a:lnTo>
                  <a:pt x="1773839" y="5308600"/>
                </a:lnTo>
                <a:lnTo>
                  <a:pt x="1814213" y="5270500"/>
                </a:lnTo>
                <a:lnTo>
                  <a:pt x="1852410" y="5245100"/>
                </a:lnTo>
                <a:lnTo>
                  <a:pt x="12192000" y="5245099"/>
                </a:lnTo>
                <a:lnTo>
                  <a:pt x="12192000" y="0"/>
                </a:lnTo>
                <a:close/>
              </a:path>
              <a:path w="12192000" h="6858000">
                <a:moveTo>
                  <a:pt x="12192000" y="5880100"/>
                </a:moveTo>
                <a:lnTo>
                  <a:pt x="9996404" y="5880100"/>
                </a:lnTo>
                <a:lnTo>
                  <a:pt x="10035297" y="5905500"/>
                </a:lnTo>
                <a:lnTo>
                  <a:pt x="10076606" y="5930900"/>
                </a:lnTo>
                <a:lnTo>
                  <a:pt x="10120117" y="5943600"/>
                </a:lnTo>
                <a:lnTo>
                  <a:pt x="10165615" y="5956300"/>
                </a:lnTo>
                <a:lnTo>
                  <a:pt x="10261714" y="5981700"/>
                </a:lnTo>
                <a:lnTo>
                  <a:pt x="10368188" y="5981700"/>
                </a:lnTo>
                <a:lnTo>
                  <a:pt x="10475280" y="5956300"/>
                </a:lnTo>
                <a:lnTo>
                  <a:pt x="10525466" y="5943600"/>
                </a:lnTo>
                <a:lnTo>
                  <a:pt x="10573010" y="5918200"/>
                </a:lnTo>
                <a:lnTo>
                  <a:pt x="10617611" y="5892800"/>
                </a:lnTo>
                <a:lnTo>
                  <a:pt x="12192000" y="5892800"/>
                </a:lnTo>
                <a:lnTo>
                  <a:pt x="12192000" y="5880100"/>
                </a:lnTo>
                <a:close/>
              </a:path>
              <a:path w="12192000" h="6858000">
                <a:moveTo>
                  <a:pt x="1687068" y="5359400"/>
                </a:moveTo>
                <a:lnTo>
                  <a:pt x="997610" y="5359400"/>
                </a:lnTo>
                <a:lnTo>
                  <a:pt x="1041793" y="5384800"/>
                </a:lnTo>
                <a:lnTo>
                  <a:pt x="1087423" y="5397500"/>
                </a:lnTo>
                <a:lnTo>
                  <a:pt x="1231934" y="5435600"/>
                </a:lnTo>
                <a:lnTo>
                  <a:pt x="1387780" y="5435600"/>
                </a:lnTo>
                <a:lnTo>
                  <a:pt x="1440977" y="5422900"/>
                </a:lnTo>
                <a:lnTo>
                  <a:pt x="1493018" y="5422900"/>
                </a:lnTo>
                <a:lnTo>
                  <a:pt x="1593121" y="5397500"/>
                </a:lnTo>
                <a:lnTo>
                  <a:pt x="1640928" y="5372100"/>
                </a:lnTo>
                <a:lnTo>
                  <a:pt x="1687068" y="535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9672" y="1367028"/>
            <a:ext cx="727329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solidFill>
                  <a:srgbClr val="3B3838"/>
                </a:solidFill>
                <a:latin typeface="Verdana"/>
                <a:cs typeface="Verdana"/>
              </a:rPr>
              <a:t>BEŞ</a:t>
            </a:r>
            <a:r>
              <a:rPr sz="5000" spc="-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170" dirty="0">
                <a:solidFill>
                  <a:srgbClr val="3B3838"/>
                </a:solidFill>
                <a:latin typeface="Verdana"/>
                <a:cs typeface="Verdana"/>
              </a:rPr>
              <a:t>TEMEL </a:t>
            </a:r>
            <a:r>
              <a:rPr sz="5000" spc="65" dirty="0">
                <a:solidFill>
                  <a:srgbClr val="3B3838"/>
                </a:solidFill>
                <a:latin typeface="Verdana"/>
                <a:cs typeface="Verdana"/>
              </a:rPr>
              <a:t>YETERLİLİĞE </a:t>
            </a:r>
            <a:r>
              <a:rPr sz="5000" spc="204" dirty="0">
                <a:solidFill>
                  <a:srgbClr val="3B3838"/>
                </a:solidFill>
                <a:latin typeface="Verdana"/>
                <a:cs typeface="Verdana"/>
              </a:rPr>
              <a:t>ULAŞMAK</a:t>
            </a:r>
            <a:r>
              <a:rPr sz="5000" spc="-25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-175" dirty="0">
                <a:solidFill>
                  <a:srgbClr val="3B3838"/>
                </a:solidFill>
                <a:latin typeface="Verdana"/>
                <a:cs typeface="Verdana"/>
              </a:rPr>
              <a:t>İÇİN</a:t>
            </a:r>
            <a:r>
              <a:rPr sz="5000" spc="-25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175" dirty="0">
                <a:solidFill>
                  <a:srgbClr val="3B3838"/>
                </a:solidFill>
                <a:latin typeface="Verdana"/>
                <a:cs typeface="Verdana"/>
              </a:rPr>
              <a:t>NELER </a:t>
            </a:r>
            <a:r>
              <a:rPr sz="5000" spc="-10" dirty="0">
                <a:solidFill>
                  <a:srgbClr val="3B3838"/>
                </a:solidFill>
                <a:latin typeface="Verdana"/>
                <a:cs typeface="Verdana"/>
              </a:rPr>
              <a:t>KAZANDIRILIR?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1040"/>
            <a:ext cx="12192000" cy="6847205"/>
          </a:xfrm>
          <a:custGeom>
            <a:avLst/>
            <a:gdLst/>
            <a:ahLst/>
            <a:cxnLst/>
            <a:rect l="l" t="t" r="r" b="b"/>
            <a:pathLst>
              <a:path w="12192000" h="6847205">
                <a:moveTo>
                  <a:pt x="0" y="6846959"/>
                </a:moveTo>
                <a:lnTo>
                  <a:pt x="1" y="0"/>
                </a:lnTo>
                <a:lnTo>
                  <a:pt x="12192001" y="0"/>
                </a:lnTo>
                <a:lnTo>
                  <a:pt x="12191999" y="6846959"/>
                </a:lnTo>
                <a:lnTo>
                  <a:pt x="0" y="6846959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789930"/>
            <a:chOff x="0" y="0"/>
            <a:chExt cx="12192000" cy="5789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22926" cy="57893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508"/>
              <a:ext cx="12192000" cy="2298700"/>
            </a:xfrm>
            <a:custGeom>
              <a:avLst/>
              <a:gdLst/>
              <a:ahLst/>
              <a:cxnLst/>
              <a:rect l="l" t="t" r="r" b="b"/>
              <a:pathLst>
                <a:path w="12192000" h="2298700">
                  <a:moveTo>
                    <a:pt x="7043942" y="2286000"/>
                  </a:moveTo>
                  <a:lnTo>
                    <a:pt x="6635542" y="2286000"/>
                  </a:lnTo>
                  <a:lnTo>
                    <a:pt x="6686166" y="2298700"/>
                  </a:lnTo>
                  <a:lnTo>
                    <a:pt x="6994250" y="2298700"/>
                  </a:lnTo>
                  <a:lnTo>
                    <a:pt x="7043942" y="2286000"/>
                  </a:lnTo>
                  <a:close/>
                </a:path>
                <a:path w="12192000" h="2298700">
                  <a:moveTo>
                    <a:pt x="8359765" y="1917700"/>
                  </a:moveTo>
                  <a:lnTo>
                    <a:pt x="5913329" y="1917700"/>
                  </a:lnTo>
                  <a:lnTo>
                    <a:pt x="5946654" y="1943100"/>
                  </a:lnTo>
                  <a:lnTo>
                    <a:pt x="5981335" y="1981200"/>
                  </a:lnTo>
                  <a:lnTo>
                    <a:pt x="6017331" y="2006600"/>
                  </a:lnTo>
                  <a:lnTo>
                    <a:pt x="6054599" y="2044700"/>
                  </a:lnTo>
                  <a:lnTo>
                    <a:pt x="6093096" y="2070100"/>
                  </a:lnTo>
                  <a:lnTo>
                    <a:pt x="6132781" y="2095500"/>
                  </a:lnTo>
                  <a:lnTo>
                    <a:pt x="6173611" y="2120900"/>
                  </a:lnTo>
                  <a:lnTo>
                    <a:pt x="6215543" y="2146300"/>
                  </a:lnTo>
                  <a:lnTo>
                    <a:pt x="6258535" y="2171700"/>
                  </a:lnTo>
                  <a:lnTo>
                    <a:pt x="6302544" y="2184400"/>
                  </a:lnTo>
                  <a:lnTo>
                    <a:pt x="6347529" y="2209800"/>
                  </a:lnTo>
                  <a:lnTo>
                    <a:pt x="6393447" y="2222500"/>
                  </a:lnTo>
                  <a:lnTo>
                    <a:pt x="6440255" y="2247900"/>
                  </a:lnTo>
                  <a:lnTo>
                    <a:pt x="6585597" y="2286000"/>
                  </a:lnTo>
                  <a:lnTo>
                    <a:pt x="7092985" y="2286000"/>
                  </a:lnTo>
                  <a:lnTo>
                    <a:pt x="7281865" y="2235200"/>
                  </a:lnTo>
                  <a:lnTo>
                    <a:pt x="7327062" y="2209800"/>
                  </a:lnTo>
                  <a:lnTo>
                    <a:pt x="7371370" y="2197100"/>
                  </a:lnTo>
                  <a:lnTo>
                    <a:pt x="7414749" y="2171700"/>
                  </a:lnTo>
                  <a:lnTo>
                    <a:pt x="7457158" y="2146300"/>
                  </a:lnTo>
                  <a:lnTo>
                    <a:pt x="7498558" y="2133600"/>
                  </a:lnTo>
                  <a:lnTo>
                    <a:pt x="7538909" y="2108200"/>
                  </a:lnTo>
                  <a:lnTo>
                    <a:pt x="7578170" y="2082800"/>
                  </a:lnTo>
                  <a:lnTo>
                    <a:pt x="7616302" y="2044700"/>
                  </a:lnTo>
                  <a:lnTo>
                    <a:pt x="7653264" y="2019300"/>
                  </a:lnTo>
                  <a:lnTo>
                    <a:pt x="7689017" y="1993900"/>
                  </a:lnTo>
                  <a:lnTo>
                    <a:pt x="7723520" y="1955800"/>
                  </a:lnTo>
                  <a:lnTo>
                    <a:pt x="8302836" y="1955800"/>
                  </a:lnTo>
                  <a:lnTo>
                    <a:pt x="8322538" y="1943100"/>
                  </a:lnTo>
                  <a:lnTo>
                    <a:pt x="8359765" y="1917700"/>
                  </a:lnTo>
                  <a:close/>
                </a:path>
                <a:path w="12192000" h="2298700">
                  <a:moveTo>
                    <a:pt x="5507700" y="2032000"/>
                  </a:moveTo>
                  <a:lnTo>
                    <a:pt x="5403892" y="2032000"/>
                  </a:lnTo>
                  <a:lnTo>
                    <a:pt x="5457659" y="2044700"/>
                  </a:lnTo>
                  <a:lnTo>
                    <a:pt x="5507700" y="2032000"/>
                  </a:lnTo>
                  <a:close/>
                </a:path>
                <a:path w="12192000" h="2298700">
                  <a:moveTo>
                    <a:pt x="8474583" y="1803400"/>
                  </a:moveTo>
                  <a:lnTo>
                    <a:pt x="4858336" y="1803400"/>
                  </a:lnTo>
                  <a:lnTo>
                    <a:pt x="4894527" y="1828800"/>
                  </a:lnTo>
                  <a:lnTo>
                    <a:pt x="4932744" y="1866900"/>
                  </a:lnTo>
                  <a:lnTo>
                    <a:pt x="4972885" y="1892300"/>
                  </a:lnTo>
                  <a:lnTo>
                    <a:pt x="5014847" y="1917700"/>
                  </a:lnTo>
                  <a:lnTo>
                    <a:pt x="5058530" y="1943100"/>
                  </a:lnTo>
                  <a:lnTo>
                    <a:pt x="5103830" y="1968500"/>
                  </a:lnTo>
                  <a:lnTo>
                    <a:pt x="5150647" y="1981200"/>
                  </a:lnTo>
                  <a:lnTo>
                    <a:pt x="5198876" y="2006600"/>
                  </a:lnTo>
                  <a:lnTo>
                    <a:pt x="5248418" y="2019300"/>
                  </a:lnTo>
                  <a:lnTo>
                    <a:pt x="5299169" y="2019300"/>
                  </a:lnTo>
                  <a:lnTo>
                    <a:pt x="5351028" y="2032000"/>
                  </a:lnTo>
                  <a:lnTo>
                    <a:pt x="5605375" y="2032000"/>
                  </a:lnTo>
                  <a:lnTo>
                    <a:pt x="5744635" y="1993900"/>
                  </a:lnTo>
                  <a:lnTo>
                    <a:pt x="5788793" y="1981200"/>
                  </a:lnTo>
                  <a:lnTo>
                    <a:pt x="5831683" y="1955800"/>
                  </a:lnTo>
                  <a:lnTo>
                    <a:pt x="5873222" y="1930400"/>
                  </a:lnTo>
                  <a:lnTo>
                    <a:pt x="5913329" y="1917700"/>
                  </a:lnTo>
                  <a:lnTo>
                    <a:pt x="8359765" y="1917700"/>
                  </a:lnTo>
                  <a:lnTo>
                    <a:pt x="8394648" y="1892300"/>
                  </a:lnTo>
                  <a:lnTo>
                    <a:pt x="8427016" y="1854200"/>
                  </a:lnTo>
                  <a:lnTo>
                    <a:pt x="8456698" y="1828800"/>
                  </a:lnTo>
                  <a:lnTo>
                    <a:pt x="8474583" y="1803400"/>
                  </a:lnTo>
                  <a:close/>
                </a:path>
                <a:path w="12192000" h="2298700">
                  <a:moveTo>
                    <a:pt x="8107176" y="2019300"/>
                  </a:moveTo>
                  <a:lnTo>
                    <a:pt x="7908287" y="2019300"/>
                  </a:lnTo>
                  <a:lnTo>
                    <a:pt x="7958769" y="2032000"/>
                  </a:lnTo>
                  <a:lnTo>
                    <a:pt x="8059450" y="2032000"/>
                  </a:lnTo>
                  <a:lnTo>
                    <a:pt x="8107176" y="2019300"/>
                  </a:lnTo>
                  <a:close/>
                </a:path>
                <a:path w="12192000" h="2298700">
                  <a:moveTo>
                    <a:pt x="8302836" y="1955800"/>
                  </a:moveTo>
                  <a:lnTo>
                    <a:pt x="7723520" y="1955800"/>
                  </a:lnTo>
                  <a:lnTo>
                    <a:pt x="7766740" y="1981200"/>
                  </a:lnTo>
                  <a:lnTo>
                    <a:pt x="7812073" y="1993900"/>
                  </a:lnTo>
                  <a:lnTo>
                    <a:pt x="7859322" y="2019300"/>
                  </a:lnTo>
                  <a:lnTo>
                    <a:pt x="8153578" y="2019300"/>
                  </a:lnTo>
                  <a:lnTo>
                    <a:pt x="8198485" y="2006600"/>
                  </a:lnTo>
                  <a:lnTo>
                    <a:pt x="8241728" y="1981200"/>
                  </a:lnTo>
                  <a:lnTo>
                    <a:pt x="8283135" y="1968500"/>
                  </a:lnTo>
                  <a:lnTo>
                    <a:pt x="8302836" y="1955800"/>
                  </a:lnTo>
                  <a:close/>
                </a:path>
                <a:path w="12192000" h="2298700">
                  <a:moveTo>
                    <a:pt x="8576841" y="1485900"/>
                  </a:moveTo>
                  <a:lnTo>
                    <a:pt x="3859833" y="1485900"/>
                  </a:lnTo>
                  <a:lnTo>
                    <a:pt x="3865075" y="1536700"/>
                  </a:lnTo>
                  <a:lnTo>
                    <a:pt x="3874337" y="1574800"/>
                  </a:lnTo>
                  <a:lnTo>
                    <a:pt x="3887443" y="1625600"/>
                  </a:lnTo>
                  <a:lnTo>
                    <a:pt x="3904215" y="1663700"/>
                  </a:lnTo>
                  <a:lnTo>
                    <a:pt x="3924478" y="1701800"/>
                  </a:lnTo>
                  <a:lnTo>
                    <a:pt x="3948054" y="1739900"/>
                  </a:lnTo>
                  <a:lnTo>
                    <a:pt x="3974766" y="1778000"/>
                  </a:lnTo>
                  <a:lnTo>
                    <a:pt x="4004437" y="1816100"/>
                  </a:lnTo>
                  <a:lnTo>
                    <a:pt x="4036892" y="1841500"/>
                  </a:lnTo>
                  <a:lnTo>
                    <a:pt x="4071952" y="1879600"/>
                  </a:lnTo>
                  <a:lnTo>
                    <a:pt x="4109441" y="1905000"/>
                  </a:lnTo>
                  <a:lnTo>
                    <a:pt x="4149182" y="1917700"/>
                  </a:lnTo>
                  <a:lnTo>
                    <a:pt x="4190998" y="1943100"/>
                  </a:lnTo>
                  <a:lnTo>
                    <a:pt x="4234713" y="1955800"/>
                  </a:lnTo>
                  <a:lnTo>
                    <a:pt x="4280150" y="1968500"/>
                  </a:lnTo>
                  <a:lnTo>
                    <a:pt x="4375481" y="1993900"/>
                  </a:lnTo>
                  <a:lnTo>
                    <a:pt x="4476603" y="1993900"/>
                  </a:lnTo>
                  <a:lnTo>
                    <a:pt x="4575660" y="1968500"/>
                  </a:lnTo>
                  <a:lnTo>
                    <a:pt x="4622738" y="1955800"/>
                  </a:lnTo>
                  <a:lnTo>
                    <a:pt x="4667916" y="1943100"/>
                  </a:lnTo>
                  <a:lnTo>
                    <a:pt x="4710995" y="1917700"/>
                  </a:lnTo>
                  <a:lnTo>
                    <a:pt x="4751775" y="1892300"/>
                  </a:lnTo>
                  <a:lnTo>
                    <a:pt x="4790059" y="1866900"/>
                  </a:lnTo>
                  <a:lnTo>
                    <a:pt x="4825645" y="1828800"/>
                  </a:lnTo>
                  <a:lnTo>
                    <a:pt x="4858336" y="1803400"/>
                  </a:lnTo>
                  <a:lnTo>
                    <a:pt x="8474583" y="1803400"/>
                  </a:lnTo>
                  <a:lnTo>
                    <a:pt x="8483525" y="1790700"/>
                  </a:lnTo>
                  <a:lnTo>
                    <a:pt x="8507327" y="1752600"/>
                  </a:lnTo>
                  <a:lnTo>
                    <a:pt x="8527934" y="1714500"/>
                  </a:lnTo>
                  <a:lnTo>
                    <a:pt x="8545176" y="1676400"/>
                  </a:lnTo>
                  <a:lnTo>
                    <a:pt x="8558882" y="1625600"/>
                  </a:lnTo>
                  <a:lnTo>
                    <a:pt x="8568882" y="1587500"/>
                  </a:lnTo>
                  <a:lnTo>
                    <a:pt x="8575007" y="1536700"/>
                  </a:lnTo>
                  <a:lnTo>
                    <a:pt x="8577087" y="1498600"/>
                  </a:lnTo>
                  <a:lnTo>
                    <a:pt x="8576841" y="1485900"/>
                  </a:lnTo>
                  <a:close/>
                </a:path>
                <a:path w="12192000" h="2298700">
                  <a:moveTo>
                    <a:pt x="12192000" y="1231900"/>
                  </a:moveTo>
                  <a:lnTo>
                    <a:pt x="10610740" y="1231900"/>
                  </a:lnTo>
                  <a:lnTo>
                    <a:pt x="10633827" y="1270000"/>
                  </a:lnTo>
                  <a:lnTo>
                    <a:pt x="10658478" y="1308100"/>
                  </a:lnTo>
                  <a:lnTo>
                    <a:pt x="10684654" y="1346200"/>
                  </a:lnTo>
                  <a:lnTo>
                    <a:pt x="10712316" y="1384300"/>
                  </a:lnTo>
                  <a:lnTo>
                    <a:pt x="10741423" y="1422400"/>
                  </a:lnTo>
                  <a:lnTo>
                    <a:pt x="10771935" y="1460500"/>
                  </a:lnTo>
                  <a:lnTo>
                    <a:pt x="10803812" y="1485900"/>
                  </a:lnTo>
                  <a:lnTo>
                    <a:pt x="10837016" y="1524000"/>
                  </a:lnTo>
                  <a:lnTo>
                    <a:pt x="10871505" y="1549400"/>
                  </a:lnTo>
                  <a:lnTo>
                    <a:pt x="10907239" y="1587500"/>
                  </a:lnTo>
                  <a:lnTo>
                    <a:pt x="10944180" y="1612900"/>
                  </a:lnTo>
                  <a:lnTo>
                    <a:pt x="10982287" y="1638300"/>
                  </a:lnTo>
                  <a:lnTo>
                    <a:pt x="11021520" y="1663700"/>
                  </a:lnTo>
                  <a:lnTo>
                    <a:pt x="11061839" y="1689100"/>
                  </a:lnTo>
                  <a:lnTo>
                    <a:pt x="11103204" y="1714500"/>
                  </a:lnTo>
                  <a:lnTo>
                    <a:pt x="11145577" y="1739900"/>
                  </a:lnTo>
                  <a:lnTo>
                    <a:pt x="11188915" y="1752600"/>
                  </a:lnTo>
                  <a:lnTo>
                    <a:pt x="11233181" y="1778000"/>
                  </a:lnTo>
                  <a:lnTo>
                    <a:pt x="11324332" y="1803400"/>
                  </a:lnTo>
                  <a:lnTo>
                    <a:pt x="11371139" y="1828800"/>
                  </a:lnTo>
                  <a:lnTo>
                    <a:pt x="11418712" y="1828800"/>
                  </a:lnTo>
                  <a:lnTo>
                    <a:pt x="11565638" y="1866900"/>
                  </a:lnTo>
                  <a:lnTo>
                    <a:pt x="11866706" y="1866900"/>
                  </a:lnTo>
                  <a:lnTo>
                    <a:pt x="11963105" y="1841500"/>
                  </a:lnTo>
                  <a:lnTo>
                    <a:pt x="12010356" y="1841500"/>
                  </a:lnTo>
                  <a:lnTo>
                    <a:pt x="12147782" y="1803400"/>
                  </a:lnTo>
                  <a:lnTo>
                    <a:pt x="12192000" y="1778000"/>
                  </a:lnTo>
                  <a:lnTo>
                    <a:pt x="12192000" y="1231900"/>
                  </a:lnTo>
                  <a:close/>
                </a:path>
                <a:path w="12192000" h="2298700">
                  <a:moveTo>
                    <a:pt x="9289415" y="1600200"/>
                  </a:moveTo>
                  <a:lnTo>
                    <a:pt x="9080500" y="1600200"/>
                  </a:lnTo>
                  <a:lnTo>
                    <a:pt x="9133198" y="1612900"/>
                  </a:lnTo>
                  <a:lnTo>
                    <a:pt x="9238366" y="1612900"/>
                  </a:lnTo>
                  <a:lnTo>
                    <a:pt x="9289415" y="1600200"/>
                  </a:lnTo>
                  <a:close/>
                </a:path>
                <a:path w="12192000" h="2298700">
                  <a:moveTo>
                    <a:pt x="9806202" y="1409700"/>
                  </a:moveTo>
                  <a:lnTo>
                    <a:pt x="8569525" y="1409700"/>
                  </a:lnTo>
                  <a:lnTo>
                    <a:pt x="8609475" y="1435100"/>
                  </a:lnTo>
                  <a:lnTo>
                    <a:pt x="8650937" y="1460500"/>
                  </a:lnTo>
                  <a:lnTo>
                    <a:pt x="8693842" y="1485900"/>
                  </a:lnTo>
                  <a:lnTo>
                    <a:pt x="8738118" y="1511300"/>
                  </a:lnTo>
                  <a:lnTo>
                    <a:pt x="8783694" y="1524000"/>
                  </a:lnTo>
                  <a:lnTo>
                    <a:pt x="8830500" y="1549400"/>
                  </a:lnTo>
                  <a:lnTo>
                    <a:pt x="8878466" y="1562100"/>
                  </a:lnTo>
                  <a:lnTo>
                    <a:pt x="9028607" y="1600200"/>
                  </a:lnTo>
                  <a:lnTo>
                    <a:pt x="9339714" y="1600200"/>
                  </a:lnTo>
                  <a:lnTo>
                    <a:pt x="9485465" y="1562100"/>
                  </a:lnTo>
                  <a:lnTo>
                    <a:pt x="9577702" y="1536700"/>
                  </a:lnTo>
                  <a:lnTo>
                    <a:pt x="9622150" y="1511300"/>
                  </a:lnTo>
                  <a:lnTo>
                    <a:pt x="9665397" y="1498600"/>
                  </a:lnTo>
                  <a:lnTo>
                    <a:pt x="9707381" y="1473200"/>
                  </a:lnTo>
                  <a:lnTo>
                    <a:pt x="9748036" y="1447800"/>
                  </a:lnTo>
                  <a:lnTo>
                    <a:pt x="9787299" y="1422400"/>
                  </a:lnTo>
                  <a:lnTo>
                    <a:pt x="9806202" y="1409700"/>
                  </a:lnTo>
                  <a:close/>
                </a:path>
                <a:path w="12192000" h="2298700">
                  <a:moveTo>
                    <a:pt x="9960482" y="1257300"/>
                  </a:moveTo>
                  <a:lnTo>
                    <a:pt x="3331945" y="1257300"/>
                  </a:lnTo>
                  <a:lnTo>
                    <a:pt x="3358788" y="1295400"/>
                  </a:lnTo>
                  <a:lnTo>
                    <a:pt x="3389091" y="1333500"/>
                  </a:lnTo>
                  <a:lnTo>
                    <a:pt x="3422623" y="1358900"/>
                  </a:lnTo>
                  <a:lnTo>
                    <a:pt x="3459156" y="1397000"/>
                  </a:lnTo>
                  <a:lnTo>
                    <a:pt x="3498460" y="1422400"/>
                  </a:lnTo>
                  <a:lnTo>
                    <a:pt x="3540308" y="1435100"/>
                  </a:lnTo>
                  <a:lnTo>
                    <a:pt x="3584470" y="1460500"/>
                  </a:lnTo>
                  <a:lnTo>
                    <a:pt x="3630717" y="1473200"/>
                  </a:lnTo>
                  <a:lnTo>
                    <a:pt x="3728550" y="1498600"/>
                  </a:lnTo>
                  <a:lnTo>
                    <a:pt x="3820176" y="1498600"/>
                  </a:lnTo>
                  <a:lnTo>
                    <a:pt x="3840117" y="1485900"/>
                  </a:lnTo>
                  <a:lnTo>
                    <a:pt x="8576841" y="1485900"/>
                  </a:lnTo>
                  <a:lnTo>
                    <a:pt x="8576595" y="1473200"/>
                  </a:lnTo>
                  <a:lnTo>
                    <a:pt x="8575145" y="1447800"/>
                  </a:lnTo>
                  <a:lnTo>
                    <a:pt x="8572775" y="1435100"/>
                  </a:lnTo>
                  <a:lnTo>
                    <a:pt x="8569525" y="1409700"/>
                  </a:lnTo>
                  <a:lnTo>
                    <a:pt x="9806202" y="1409700"/>
                  </a:lnTo>
                  <a:lnTo>
                    <a:pt x="9825105" y="1397000"/>
                  </a:lnTo>
                  <a:lnTo>
                    <a:pt x="9861391" y="1358900"/>
                  </a:lnTo>
                  <a:lnTo>
                    <a:pt x="9896092" y="1333500"/>
                  </a:lnTo>
                  <a:lnTo>
                    <a:pt x="9929143" y="1295400"/>
                  </a:lnTo>
                  <a:lnTo>
                    <a:pt x="9960482" y="1257300"/>
                  </a:lnTo>
                  <a:close/>
                </a:path>
                <a:path w="12192000" h="2298700">
                  <a:moveTo>
                    <a:pt x="12192000" y="584200"/>
                  </a:moveTo>
                  <a:lnTo>
                    <a:pt x="1852706" y="584200"/>
                  </a:lnTo>
                  <a:lnTo>
                    <a:pt x="1874185" y="622300"/>
                  </a:lnTo>
                  <a:lnTo>
                    <a:pt x="1899367" y="673100"/>
                  </a:lnTo>
                  <a:lnTo>
                    <a:pt x="1928040" y="711200"/>
                  </a:lnTo>
                  <a:lnTo>
                    <a:pt x="1959990" y="736600"/>
                  </a:lnTo>
                  <a:lnTo>
                    <a:pt x="1995003" y="774700"/>
                  </a:lnTo>
                  <a:lnTo>
                    <a:pt x="2032865" y="800100"/>
                  </a:lnTo>
                  <a:lnTo>
                    <a:pt x="2073363" y="825500"/>
                  </a:lnTo>
                  <a:lnTo>
                    <a:pt x="2116283" y="850900"/>
                  </a:lnTo>
                  <a:lnTo>
                    <a:pt x="2161411" y="863600"/>
                  </a:lnTo>
                  <a:lnTo>
                    <a:pt x="2208535" y="876300"/>
                  </a:lnTo>
                  <a:lnTo>
                    <a:pt x="2307913" y="901700"/>
                  </a:lnTo>
                  <a:lnTo>
                    <a:pt x="2400882" y="901700"/>
                  </a:lnTo>
                  <a:lnTo>
                    <a:pt x="2398616" y="914400"/>
                  </a:lnTo>
                  <a:lnTo>
                    <a:pt x="2396959" y="939800"/>
                  </a:lnTo>
                  <a:lnTo>
                    <a:pt x="2395942" y="952500"/>
                  </a:lnTo>
                  <a:lnTo>
                    <a:pt x="2395597" y="965200"/>
                  </a:lnTo>
                  <a:lnTo>
                    <a:pt x="2397960" y="1016000"/>
                  </a:lnTo>
                  <a:lnTo>
                    <a:pt x="2404907" y="1066800"/>
                  </a:lnTo>
                  <a:lnTo>
                    <a:pt x="2416220" y="1104900"/>
                  </a:lnTo>
                  <a:lnTo>
                    <a:pt x="2431683" y="1155700"/>
                  </a:lnTo>
                  <a:lnTo>
                    <a:pt x="2451080" y="1193800"/>
                  </a:lnTo>
                  <a:lnTo>
                    <a:pt x="2474194" y="1231900"/>
                  </a:lnTo>
                  <a:lnTo>
                    <a:pt x="2500810" y="1270000"/>
                  </a:lnTo>
                  <a:lnTo>
                    <a:pt x="2530710" y="1295400"/>
                  </a:lnTo>
                  <a:lnTo>
                    <a:pt x="2563678" y="1333500"/>
                  </a:lnTo>
                  <a:lnTo>
                    <a:pt x="2599498" y="1358900"/>
                  </a:lnTo>
                  <a:lnTo>
                    <a:pt x="2637954" y="1384300"/>
                  </a:lnTo>
                  <a:lnTo>
                    <a:pt x="2678828" y="1409700"/>
                  </a:lnTo>
                  <a:lnTo>
                    <a:pt x="2721906" y="1422400"/>
                  </a:lnTo>
                  <a:lnTo>
                    <a:pt x="2766970" y="1435100"/>
                  </a:lnTo>
                  <a:lnTo>
                    <a:pt x="2862192" y="1460500"/>
                  </a:lnTo>
                  <a:lnTo>
                    <a:pt x="2963236" y="1460500"/>
                  </a:lnTo>
                  <a:lnTo>
                    <a:pt x="3061322" y="1435100"/>
                  </a:lnTo>
                  <a:lnTo>
                    <a:pt x="3107614" y="1422400"/>
                  </a:lnTo>
                  <a:lnTo>
                    <a:pt x="3151757" y="1409700"/>
                  </a:lnTo>
                  <a:lnTo>
                    <a:pt x="3193514" y="1384300"/>
                  </a:lnTo>
                  <a:lnTo>
                    <a:pt x="3232648" y="1358900"/>
                  </a:lnTo>
                  <a:lnTo>
                    <a:pt x="3268923" y="1320800"/>
                  </a:lnTo>
                  <a:lnTo>
                    <a:pt x="3302100" y="1295400"/>
                  </a:lnTo>
                  <a:lnTo>
                    <a:pt x="3331945" y="1257300"/>
                  </a:lnTo>
                  <a:lnTo>
                    <a:pt x="9960482" y="1257300"/>
                  </a:lnTo>
                  <a:lnTo>
                    <a:pt x="9990043" y="1219200"/>
                  </a:lnTo>
                  <a:lnTo>
                    <a:pt x="12192000" y="1219200"/>
                  </a:lnTo>
                  <a:lnTo>
                    <a:pt x="12192000" y="584200"/>
                  </a:lnTo>
                  <a:close/>
                </a:path>
                <a:path w="12192000" h="2298700">
                  <a:moveTo>
                    <a:pt x="121920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46603" y="1308100"/>
                  </a:lnTo>
                  <a:lnTo>
                    <a:pt x="143483" y="1333500"/>
                  </a:lnTo>
                  <a:lnTo>
                    <a:pt x="343793" y="1333500"/>
                  </a:lnTo>
                  <a:lnTo>
                    <a:pt x="485531" y="1295400"/>
                  </a:lnTo>
                  <a:lnTo>
                    <a:pt x="573804" y="1270000"/>
                  </a:lnTo>
                  <a:lnTo>
                    <a:pt x="615771" y="1244600"/>
                  </a:lnTo>
                  <a:lnTo>
                    <a:pt x="656155" y="1219200"/>
                  </a:lnTo>
                  <a:lnTo>
                    <a:pt x="694857" y="1193800"/>
                  </a:lnTo>
                  <a:lnTo>
                    <a:pt x="731773" y="1168400"/>
                  </a:lnTo>
                  <a:lnTo>
                    <a:pt x="766803" y="1143000"/>
                  </a:lnTo>
                  <a:lnTo>
                    <a:pt x="799845" y="1104900"/>
                  </a:lnTo>
                  <a:lnTo>
                    <a:pt x="830797" y="1079500"/>
                  </a:lnTo>
                  <a:lnTo>
                    <a:pt x="859559" y="1041400"/>
                  </a:lnTo>
                  <a:lnTo>
                    <a:pt x="886028" y="1003300"/>
                  </a:lnTo>
                  <a:lnTo>
                    <a:pt x="910104" y="965200"/>
                  </a:lnTo>
                  <a:lnTo>
                    <a:pt x="931684" y="927100"/>
                  </a:lnTo>
                  <a:lnTo>
                    <a:pt x="950668" y="889000"/>
                  </a:lnTo>
                  <a:lnTo>
                    <a:pt x="966953" y="838200"/>
                  </a:lnTo>
                  <a:lnTo>
                    <a:pt x="980439" y="800100"/>
                  </a:lnTo>
                  <a:lnTo>
                    <a:pt x="991023" y="749300"/>
                  </a:lnTo>
                  <a:lnTo>
                    <a:pt x="998605" y="711200"/>
                  </a:lnTo>
                  <a:lnTo>
                    <a:pt x="1664448" y="711200"/>
                  </a:lnTo>
                  <a:lnTo>
                    <a:pt x="1731809" y="673100"/>
                  </a:lnTo>
                  <a:lnTo>
                    <a:pt x="1774199" y="647700"/>
                  </a:lnTo>
                  <a:lnTo>
                    <a:pt x="1814540" y="622300"/>
                  </a:lnTo>
                  <a:lnTo>
                    <a:pt x="1852706" y="584200"/>
                  </a:lnTo>
                  <a:lnTo>
                    <a:pt x="12192000" y="584200"/>
                  </a:lnTo>
                  <a:lnTo>
                    <a:pt x="12192000" y="0"/>
                  </a:lnTo>
                  <a:close/>
                </a:path>
                <a:path w="12192000" h="2298700">
                  <a:moveTo>
                    <a:pt x="12192000" y="1219200"/>
                  </a:moveTo>
                  <a:lnTo>
                    <a:pt x="9990043" y="1219200"/>
                  </a:lnTo>
                  <a:lnTo>
                    <a:pt x="10028904" y="1244600"/>
                  </a:lnTo>
                  <a:lnTo>
                    <a:pt x="10070179" y="1270000"/>
                  </a:lnTo>
                  <a:lnTo>
                    <a:pt x="10113654" y="1295400"/>
                  </a:lnTo>
                  <a:lnTo>
                    <a:pt x="10159115" y="1308100"/>
                  </a:lnTo>
                  <a:lnTo>
                    <a:pt x="10206347" y="1320800"/>
                  </a:lnTo>
                  <a:lnTo>
                    <a:pt x="10361523" y="1320800"/>
                  </a:lnTo>
                  <a:lnTo>
                    <a:pt x="10468526" y="1295400"/>
                  </a:lnTo>
                  <a:lnTo>
                    <a:pt x="10518671" y="1282700"/>
                  </a:lnTo>
                  <a:lnTo>
                    <a:pt x="10566176" y="1257300"/>
                  </a:lnTo>
                  <a:lnTo>
                    <a:pt x="10610740" y="1231900"/>
                  </a:lnTo>
                  <a:lnTo>
                    <a:pt x="12192000" y="1231900"/>
                  </a:lnTo>
                  <a:lnTo>
                    <a:pt x="12192000" y="1219200"/>
                  </a:lnTo>
                  <a:close/>
                </a:path>
                <a:path w="12192000" h="2298700">
                  <a:moveTo>
                    <a:pt x="1664448" y="711200"/>
                  </a:moveTo>
                  <a:lnTo>
                    <a:pt x="998605" y="711200"/>
                  </a:lnTo>
                  <a:lnTo>
                    <a:pt x="1088345" y="736600"/>
                  </a:lnTo>
                  <a:lnTo>
                    <a:pt x="1232738" y="774700"/>
                  </a:lnTo>
                  <a:lnTo>
                    <a:pt x="1441610" y="774700"/>
                  </a:lnTo>
                  <a:lnTo>
                    <a:pt x="1544323" y="749300"/>
                  </a:lnTo>
                  <a:lnTo>
                    <a:pt x="1641397" y="723900"/>
                  </a:lnTo>
                  <a:lnTo>
                    <a:pt x="1664448" y="711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01667" y="2399284"/>
            <a:ext cx="6240145" cy="406400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fark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etme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tanıma,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Kendini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doğru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bir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biçimde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tanıma,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Duygularının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nasıl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oluştuğunu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anlama,</a:t>
            </a:r>
            <a:endParaRPr sz="2200">
              <a:latin typeface="Verdana"/>
              <a:cs typeface="Verdana"/>
            </a:endParaRPr>
          </a:p>
          <a:p>
            <a:pPr marL="355600" marR="697865" indent="-342900">
              <a:lnSpc>
                <a:spcPct val="101800"/>
              </a:lnSpc>
              <a:spcBef>
                <a:spcPts val="91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İhtiyaçlarını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sahip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olduğu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değerleri tanıma,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Başka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insanların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anlama,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Duygularının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çevreye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olan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etkisini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bilme,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Kendine</a:t>
            </a:r>
            <a:r>
              <a:rPr sz="2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yetebilme,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Manevi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değerlerini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tanıma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saygı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duyma.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6568" y="2390139"/>
            <a:ext cx="2834640" cy="186943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000" b="0" spc="155" dirty="0">
                <a:solidFill>
                  <a:srgbClr val="181717"/>
                </a:solidFill>
                <a:latin typeface="Verdana"/>
                <a:cs typeface="Verdana"/>
              </a:rPr>
              <a:t>Öz </a:t>
            </a:r>
            <a:r>
              <a:rPr sz="4000" b="0" spc="-10" dirty="0">
                <a:solidFill>
                  <a:srgbClr val="181717"/>
                </a:solidFill>
                <a:latin typeface="Verdana"/>
                <a:cs typeface="Verdana"/>
              </a:rPr>
              <a:t>Farkındalık İçin?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FCCBE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1461" y="3717892"/>
            <a:ext cx="3042165" cy="3042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" y="0"/>
            <a:ext cx="5330851" cy="6032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106" y="1541779"/>
            <a:ext cx="2554605" cy="277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b="0" spc="140" dirty="0">
                <a:solidFill>
                  <a:srgbClr val="181717"/>
                </a:solidFill>
                <a:latin typeface="Verdana"/>
                <a:cs typeface="Verdana"/>
              </a:rPr>
              <a:t>Öz </a:t>
            </a:r>
            <a:r>
              <a:rPr sz="3600" b="0" spc="-10" dirty="0">
                <a:solidFill>
                  <a:srgbClr val="181717"/>
                </a:solidFill>
                <a:latin typeface="Verdana"/>
                <a:cs typeface="Verdana"/>
              </a:rPr>
              <a:t>Farkındalık Becerisi Kazanmış Ergenler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9528" y="2748788"/>
            <a:ext cx="6497955" cy="224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354965" algn="l"/>
              </a:tabLst>
            </a:pPr>
            <a:r>
              <a:rPr sz="2400" spc="-105" dirty="0">
                <a:solidFill>
                  <a:srgbClr val="3B3838"/>
                </a:solidFill>
                <a:latin typeface="Verdana"/>
                <a:cs typeface="Verdana"/>
              </a:rPr>
              <a:t>Duygularını</a:t>
            </a:r>
            <a:r>
              <a:rPr sz="2400" spc="-2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2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3B3838"/>
                </a:solidFill>
                <a:latin typeface="Verdana"/>
                <a:cs typeface="Verdana"/>
              </a:rPr>
              <a:t>kendisini</a:t>
            </a:r>
            <a:r>
              <a:rPr sz="2400" spc="-20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tanıyabilirler.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SzPct val="95833"/>
              <a:buFont typeface="Wingdings"/>
              <a:buChar char=""/>
              <a:tabLst>
                <a:tab pos="354965" algn="l"/>
              </a:tabLst>
            </a:pP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Sahip</a:t>
            </a:r>
            <a:r>
              <a:rPr sz="2400" spc="-2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olması</a:t>
            </a:r>
            <a:r>
              <a:rPr sz="2400" spc="-2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gereken</a:t>
            </a:r>
            <a:r>
              <a:rPr sz="2400" spc="-2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3B3838"/>
                </a:solidFill>
                <a:latin typeface="Verdana"/>
                <a:cs typeface="Verdana"/>
              </a:rPr>
              <a:t>değerleri</a:t>
            </a:r>
            <a:r>
              <a:rPr sz="2400" spc="-2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3838"/>
                </a:solidFill>
                <a:latin typeface="Verdana"/>
                <a:cs typeface="Verdana"/>
              </a:rPr>
              <a:t>bilebilirler.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39"/>
              </a:spcBef>
              <a:buSzPct val="95833"/>
              <a:buFont typeface="Wingdings"/>
              <a:buChar char=""/>
              <a:tabLst>
                <a:tab pos="354965" algn="l"/>
              </a:tabLst>
            </a:pPr>
            <a:r>
              <a:rPr sz="2400" spc="-110" dirty="0">
                <a:solidFill>
                  <a:srgbClr val="3B3838"/>
                </a:solidFill>
                <a:latin typeface="Verdana"/>
                <a:cs typeface="Verdana"/>
              </a:rPr>
              <a:t>Duygularının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3B3838"/>
                </a:solidFill>
                <a:latin typeface="Verdana"/>
                <a:cs typeface="Verdana"/>
              </a:rPr>
              <a:t>nasıl</a:t>
            </a:r>
            <a:r>
              <a:rPr sz="2400" spc="-1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oluştuğunu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3B3838"/>
                </a:solidFill>
                <a:latin typeface="Verdana"/>
                <a:cs typeface="Verdana"/>
              </a:rPr>
              <a:t>anlayabilirler.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SzPct val="95833"/>
              <a:buFont typeface="Wingdings"/>
              <a:buChar char=""/>
              <a:tabLst>
                <a:tab pos="354965" algn="l"/>
              </a:tabLst>
            </a:pP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Kendisine</a:t>
            </a:r>
            <a:r>
              <a:rPr sz="2400" spc="-1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yetebilen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bireyler</a:t>
            </a:r>
            <a:r>
              <a:rPr sz="2400" spc="-1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olabilirler.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2910" y="3725363"/>
            <a:ext cx="3577457" cy="2799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40759" y="2767076"/>
            <a:ext cx="6680200" cy="3488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ts val="3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Sosyal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duygusal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65" dirty="0">
                <a:solidFill>
                  <a:srgbClr val="3B3838"/>
                </a:solidFill>
                <a:latin typeface="Arial MT"/>
                <a:cs typeface="Arial MT"/>
              </a:rPr>
              <a:t>gelişim,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insanın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toplumda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yer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bulabilmesi,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rollerini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yerine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getirebilmesi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ve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kendini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ifade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edebilmesi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açısından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önemlidir.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5600" marR="258445" indent="-342900">
              <a:lnSpc>
                <a:spcPct val="104200"/>
              </a:lnSpc>
              <a:buChar char="•"/>
              <a:tabLst>
                <a:tab pos="355600" algn="l"/>
              </a:tabLst>
            </a:pPr>
            <a:r>
              <a:rPr sz="2400" spc="-225" dirty="0">
                <a:solidFill>
                  <a:srgbClr val="3B3838"/>
                </a:solidFill>
                <a:latin typeface="Arial MT"/>
                <a:cs typeface="Arial MT"/>
              </a:rPr>
              <a:t>Diğer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gelişim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alanlarına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göre</a:t>
            </a:r>
            <a:r>
              <a:rPr sz="2400" spc="-3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sürekli</a:t>
            </a:r>
            <a:r>
              <a:rPr sz="2400" spc="-3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20" dirty="0">
                <a:solidFill>
                  <a:srgbClr val="3B3838"/>
                </a:solidFill>
                <a:latin typeface="Arial MT"/>
                <a:cs typeface="Arial MT"/>
              </a:rPr>
              <a:t>gelişime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açık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alandır.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5600" marR="794385" indent="-342900">
              <a:lnSpc>
                <a:spcPct val="104200"/>
              </a:lnSpc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Ayrıca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çevreden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en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çok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etkilenen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35" dirty="0">
                <a:solidFill>
                  <a:srgbClr val="3B3838"/>
                </a:solidFill>
                <a:latin typeface="Arial MT"/>
                <a:cs typeface="Arial MT"/>
              </a:rPr>
              <a:t>gelişim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alanıdır.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280" marR="5080" indent="-98933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Verdana"/>
                <a:cs typeface="Verdana"/>
              </a:rPr>
              <a:t>SOSYAL</a:t>
            </a:r>
            <a:r>
              <a:rPr sz="3600"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75" dirty="0">
                <a:solidFill>
                  <a:srgbClr val="FFFFFF"/>
                </a:solidFill>
                <a:latin typeface="Verdana"/>
                <a:cs typeface="Verdana"/>
              </a:rPr>
              <a:t>DUYGUSAL </a:t>
            </a:r>
            <a:r>
              <a:rPr sz="3600" b="0" spc="60" dirty="0">
                <a:solidFill>
                  <a:srgbClr val="FFFFFF"/>
                </a:solidFill>
                <a:latin typeface="Verdana"/>
                <a:cs typeface="Verdana"/>
              </a:rPr>
              <a:t>BECERİLER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19097"/>
            <a:ext cx="4642944" cy="51389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5650" cy="5461000"/>
            <a:chOff x="0" y="0"/>
            <a:chExt cx="12185650" cy="546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" y="0"/>
              <a:ext cx="5918305" cy="5461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78039" y="2822447"/>
            <a:ext cx="5982970" cy="31438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</a:tabLst>
            </a:pPr>
            <a:r>
              <a:rPr sz="2300" spc="-30" dirty="0">
                <a:solidFill>
                  <a:srgbClr val="181717"/>
                </a:solidFill>
                <a:latin typeface="Verdana"/>
                <a:cs typeface="Verdana"/>
              </a:rPr>
              <a:t>Farklılıkları/çeşitlikleri</a:t>
            </a:r>
            <a:r>
              <a:rPr sz="2300" spc="-9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181717"/>
                </a:solidFill>
                <a:latin typeface="Verdana"/>
                <a:cs typeface="Verdana"/>
              </a:rPr>
              <a:t>anlama</a:t>
            </a:r>
            <a:r>
              <a:rPr sz="2300" spc="-80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181717"/>
                </a:solidFill>
                <a:latin typeface="Verdana"/>
                <a:cs typeface="Verdana"/>
              </a:rPr>
              <a:t>ve</a:t>
            </a:r>
            <a:r>
              <a:rPr sz="2300" spc="-8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181717"/>
                </a:solidFill>
                <a:latin typeface="Verdana"/>
                <a:cs typeface="Verdana"/>
              </a:rPr>
              <a:t>takdir etme,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45"/>
              </a:spcBef>
              <a:buFont typeface="Arial MT"/>
              <a:buChar char="•"/>
              <a:tabLst>
                <a:tab pos="354965" algn="l"/>
              </a:tabLst>
            </a:pPr>
            <a:r>
              <a:rPr sz="2300" dirty="0">
                <a:solidFill>
                  <a:srgbClr val="181717"/>
                </a:solidFill>
                <a:latin typeface="Verdana"/>
                <a:cs typeface="Verdana"/>
              </a:rPr>
              <a:t>Diğer</a:t>
            </a:r>
            <a:r>
              <a:rPr sz="2300" spc="-13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181717"/>
                </a:solidFill>
                <a:latin typeface="Verdana"/>
                <a:cs typeface="Verdana"/>
              </a:rPr>
              <a:t>insanlara</a:t>
            </a:r>
            <a:r>
              <a:rPr sz="2300" spc="-13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181717"/>
                </a:solidFill>
                <a:latin typeface="Verdana"/>
                <a:cs typeface="Verdana"/>
              </a:rPr>
              <a:t>saygı</a:t>
            </a:r>
            <a:r>
              <a:rPr sz="2300" spc="-14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181717"/>
                </a:solidFill>
                <a:latin typeface="Verdana"/>
                <a:cs typeface="Verdana"/>
              </a:rPr>
              <a:t>gösterme,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54965" algn="l"/>
              </a:tabLst>
            </a:pPr>
            <a:r>
              <a:rPr sz="2300" dirty="0">
                <a:solidFill>
                  <a:srgbClr val="181717"/>
                </a:solidFill>
                <a:latin typeface="Verdana"/>
                <a:cs typeface="Verdana"/>
              </a:rPr>
              <a:t>Empatik</a:t>
            </a:r>
            <a:r>
              <a:rPr sz="2300" spc="-17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181717"/>
                </a:solidFill>
                <a:latin typeface="Verdana"/>
                <a:cs typeface="Verdana"/>
              </a:rPr>
              <a:t>yaklaşma,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Font typeface="Arial MT"/>
              <a:buChar char="•"/>
              <a:tabLst>
                <a:tab pos="354965" algn="l"/>
              </a:tabLst>
            </a:pPr>
            <a:r>
              <a:rPr sz="2300" dirty="0">
                <a:solidFill>
                  <a:srgbClr val="181717"/>
                </a:solidFill>
                <a:latin typeface="Verdana"/>
                <a:cs typeface="Verdana"/>
              </a:rPr>
              <a:t>Etkin</a:t>
            </a:r>
            <a:r>
              <a:rPr sz="2300" spc="-18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181717"/>
                </a:solidFill>
                <a:latin typeface="Verdana"/>
                <a:cs typeface="Verdana"/>
              </a:rPr>
              <a:t>dinleme,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54965" algn="l"/>
              </a:tabLst>
            </a:pPr>
            <a:r>
              <a:rPr sz="2300" dirty="0">
                <a:solidFill>
                  <a:srgbClr val="181717"/>
                </a:solidFill>
                <a:latin typeface="Verdana"/>
                <a:cs typeface="Verdana"/>
              </a:rPr>
              <a:t>Diğer</a:t>
            </a:r>
            <a:r>
              <a:rPr sz="2300" spc="-140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181717"/>
                </a:solidFill>
                <a:latin typeface="Verdana"/>
                <a:cs typeface="Verdana"/>
              </a:rPr>
              <a:t>insanların</a:t>
            </a:r>
            <a:r>
              <a:rPr sz="2300" spc="-14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181717"/>
                </a:solidFill>
                <a:latin typeface="Verdana"/>
                <a:cs typeface="Verdana"/>
              </a:rPr>
              <a:t>bakış</a:t>
            </a:r>
            <a:r>
              <a:rPr sz="2300" spc="-13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181717"/>
                </a:solidFill>
                <a:latin typeface="Verdana"/>
                <a:cs typeface="Verdana"/>
              </a:rPr>
              <a:t>açısını</a:t>
            </a:r>
            <a:r>
              <a:rPr sz="2300" spc="-145" dirty="0">
                <a:solidFill>
                  <a:srgbClr val="181717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181717"/>
                </a:solidFill>
                <a:latin typeface="Verdana"/>
                <a:cs typeface="Verdana"/>
              </a:rPr>
              <a:t>anlama.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2032" y="1952244"/>
            <a:ext cx="3119120" cy="20554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5"/>
              </a:spcBef>
            </a:pPr>
            <a:r>
              <a:rPr sz="4400" b="0" spc="-10" dirty="0">
                <a:solidFill>
                  <a:srgbClr val="3B3838"/>
                </a:solidFill>
                <a:latin typeface="Verdana"/>
                <a:cs typeface="Verdana"/>
              </a:rPr>
              <a:t>Sosyal Farkındalık Nedir?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832" y="3982744"/>
            <a:ext cx="4293596" cy="25496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5650" cy="6858000"/>
            <a:chOff x="0" y="0"/>
            <a:chExt cx="121856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3342"/>
              <a:ext cx="5918304" cy="56046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88229" y="2976372"/>
            <a:ext cx="2534920" cy="25069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43510" marR="135255" algn="ctr">
              <a:lnSpc>
                <a:spcPct val="101899"/>
              </a:lnSpc>
              <a:spcBef>
                <a:spcPts val="25"/>
              </a:spcBef>
            </a:pP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Sosyal Farkındalık</a:t>
            </a:r>
            <a:endParaRPr sz="3200">
              <a:latin typeface="Verdana"/>
              <a:cs typeface="Verdana"/>
            </a:endParaRPr>
          </a:p>
          <a:p>
            <a:pPr marL="12065" marR="5080" indent="635" algn="ctr">
              <a:lnSpc>
                <a:spcPct val="101600"/>
              </a:lnSpc>
              <a:spcBef>
                <a:spcPts val="85"/>
              </a:spcBef>
            </a:pP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Becerisi Yüksek</a:t>
            </a:r>
            <a:r>
              <a:rPr sz="3200" spc="-2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3B3838"/>
                </a:solidFill>
                <a:latin typeface="Verdana"/>
                <a:cs typeface="Verdana"/>
              </a:rPr>
              <a:t>Olan </a:t>
            </a: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Ergenler;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078" y="2791459"/>
            <a:ext cx="5880735" cy="2613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Farklılıkları/çeşitlikleri</a:t>
            </a:r>
            <a:r>
              <a:rPr sz="2400" spc="-13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3838"/>
                </a:solidFill>
                <a:latin typeface="Verdana"/>
                <a:cs typeface="Verdana"/>
              </a:rPr>
              <a:t>anlar</a:t>
            </a:r>
            <a:r>
              <a:rPr sz="2400" spc="-11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1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takdir edebilir.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Diğer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3B3838"/>
                </a:solidFill>
                <a:latin typeface="Verdana"/>
                <a:cs typeface="Verdana"/>
              </a:rPr>
              <a:t>insanlara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saygı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gösterebilir.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Empatik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yaklaşabilir.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35" dirty="0">
                <a:solidFill>
                  <a:srgbClr val="3B3838"/>
                </a:solidFill>
                <a:latin typeface="Verdana"/>
                <a:cs typeface="Verdana"/>
              </a:rPr>
              <a:t>Sağlıklı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3838"/>
                </a:solidFill>
                <a:latin typeface="Verdana"/>
                <a:cs typeface="Verdana"/>
              </a:rPr>
              <a:t>ilişkiler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kurabilir.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832630" cy="6845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0416" y="2268220"/>
            <a:ext cx="6290945" cy="3853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70" dirty="0">
                <a:solidFill>
                  <a:srgbClr val="3B3838"/>
                </a:solidFill>
                <a:latin typeface="Verdana"/>
                <a:cs typeface="Verdana"/>
              </a:rPr>
              <a:t>Stresi</a:t>
            </a:r>
            <a:r>
              <a:rPr sz="2200" spc="-1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yönetebilme,</a:t>
            </a:r>
            <a:endParaRPr sz="2200">
              <a:latin typeface="Verdana"/>
              <a:cs typeface="Verdana"/>
            </a:endParaRPr>
          </a:p>
          <a:p>
            <a:pPr marL="355600" marR="1085850" indent="-342900">
              <a:lnSpc>
                <a:spcPts val="2620"/>
              </a:lnSpc>
              <a:spcBef>
                <a:spcPts val="1660"/>
              </a:spcBef>
              <a:buSzPct val="95454"/>
              <a:buFont typeface="Arial MT"/>
              <a:buChar char="•"/>
              <a:tabLst>
                <a:tab pos="355600" algn="l"/>
              </a:tabLst>
            </a:pPr>
            <a:r>
              <a:rPr sz="2200" spc="-50" dirty="0">
                <a:solidFill>
                  <a:srgbClr val="3B3838"/>
                </a:solidFill>
                <a:latin typeface="Verdana"/>
                <a:cs typeface="Verdana"/>
              </a:rPr>
              <a:t>Kapasitesini</a:t>
            </a:r>
            <a:r>
              <a:rPr sz="2200" spc="-13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95" dirty="0">
                <a:solidFill>
                  <a:srgbClr val="3B3838"/>
                </a:solidFill>
                <a:latin typeface="Verdana"/>
                <a:cs typeface="Verdana"/>
              </a:rPr>
              <a:t>tanıma,</a:t>
            </a:r>
            <a:r>
              <a:rPr sz="2200" spc="-13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3B3838"/>
                </a:solidFill>
                <a:latin typeface="Verdana"/>
                <a:cs typeface="Verdana"/>
              </a:rPr>
              <a:t>yönetebilme</a:t>
            </a:r>
            <a:r>
              <a:rPr sz="22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B3838"/>
                </a:solidFill>
                <a:latin typeface="Verdana"/>
                <a:cs typeface="Verdana"/>
              </a:rPr>
              <a:t>ve </a:t>
            </a:r>
            <a:r>
              <a:rPr sz="2200" spc="-60" dirty="0">
                <a:solidFill>
                  <a:srgbClr val="3B3838"/>
                </a:solidFill>
                <a:latin typeface="Verdana"/>
                <a:cs typeface="Verdana"/>
              </a:rPr>
              <a:t>kapasitesine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3B3838"/>
                </a:solidFill>
                <a:latin typeface="Verdana"/>
                <a:cs typeface="Verdana"/>
              </a:rPr>
              <a:t>uygun</a:t>
            </a:r>
            <a:r>
              <a:rPr sz="22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hedef</a:t>
            </a:r>
            <a:r>
              <a:rPr sz="22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3B3838"/>
                </a:solidFill>
                <a:latin typeface="Verdana"/>
                <a:cs typeface="Verdana"/>
              </a:rPr>
              <a:t>belirleme,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55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50" dirty="0">
                <a:solidFill>
                  <a:srgbClr val="3B3838"/>
                </a:solidFill>
                <a:latin typeface="Verdana"/>
                <a:cs typeface="Verdana"/>
              </a:rPr>
              <a:t>Motivasyonunu</a:t>
            </a:r>
            <a:r>
              <a:rPr sz="22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sağlama,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60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50" dirty="0">
                <a:solidFill>
                  <a:srgbClr val="3B3838"/>
                </a:solidFill>
                <a:latin typeface="Verdana"/>
                <a:cs typeface="Verdana"/>
              </a:rPr>
              <a:t>Kısa</a:t>
            </a:r>
            <a:r>
              <a:rPr sz="22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3B3838"/>
                </a:solidFill>
                <a:latin typeface="Verdana"/>
                <a:cs typeface="Verdana"/>
              </a:rPr>
              <a:t>uzun</a:t>
            </a:r>
            <a:r>
              <a:rPr sz="22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3B3838"/>
                </a:solidFill>
                <a:latin typeface="Verdana"/>
                <a:cs typeface="Verdana"/>
              </a:rPr>
              <a:t>vadeli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3B3838"/>
                </a:solidFill>
                <a:latin typeface="Verdana"/>
                <a:cs typeface="Verdana"/>
              </a:rPr>
              <a:t>hedefler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oluşturma,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465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50" dirty="0">
                <a:solidFill>
                  <a:srgbClr val="3B3838"/>
                </a:solidFill>
                <a:latin typeface="Verdana"/>
                <a:cs typeface="Verdana"/>
              </a:rPr>
              <a:t>Kapsamlı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3B3838"/>
                </a:solidFill>
                <a:latin typeface="Verdana"/>
                <a:cs typeface="Verdana"/>
              </a:rPr>
              <a:t>özenli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3B3838"/>
                </a:solidFill>
                <a:latin typeface="Verdana"/>
                <a:cs typeface="Verdana"/>
              </a:rPr>
              <a:t>plan</a:t>
            </a:r>
            <a:r>
              <a:rPr sz="22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yapma,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60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45" dirty="0">
                <a:solidFill>
                  <a:srgbClr val="3B3838"/>
                </a:solidFill>
                <a:latin typeface="Verdana"/>
                <a:cs typeface="Verdana"/>
              </a:rPr>
              <a:t>Çevreden</a:t>
            </a:r>
            <a:r>
              <a:rPr sz="22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B3838"/>
                </a:solidFill>
                <a:latin typeface="Verdana"/>
                <a:cs typeface="Verdana"/>
              </a:rPr>
              <a:t>gelen</a:t>
            </a:r>
            <a:r>
              <a:rPr sz="22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3B3838"/>
                </a:solidFill>
                <a:latin typeface="Verdana"/>
                <a:cs typeface="Verdana"/>
              </a:rPr>
              <a:t>eleştirilere</a:t>
            </a:r>
            <a:r>
              <a:rPr sz="22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B3838"/>
                </a:solidFill>
                <a:latin typeface="Verdana"/>
                <a:cs typeface="Verdana"/>
              </a:rPr>
              <a:t>göre</a:t>
            </a:r>
            <a:r>
              <a:rPr sz="22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3B3838"/>
                </a:solidFill>
                <a:latin typeface="Verdana"/>
                <a:cs typeface="Verdana"/>
              </a:rPr>
              <a:t>düzenleme,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460"/>
              </a:spcBef>
              <a:buSzPct val="95454"/>
              <a:buFont typeface="Arial MT"/>
              <a:buChar char="•"/>
              <a:tabLst>
                <a:tab pos="354965" algn="l"/>
              </a:tabLst>
            </a:pPr>
            <a:r>
              <a:rPr sz="2200" spc="-100" dirty="0">
                <a:solidFill>
                  <a:srgbClr val="3B3838"/>
                </a:solidFill>
                <a:latin typeface="Verdana"/>
                <a:cs typeface="Verdana"/>
              </a:rPr>
              <a:t>İyimser</a:t>
            </a:r>
            <a:r>
              <a:rPr sz="22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2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3B3838"/>
                </a:solidFill>
                <a:latin typeface="Verdana"/>
                <a:cs typeface="Verdana"/>
              </a:rPr>
              <a:t>umutlu</a:t>
            </a:r>
            <a:r>
              <a:rPr sz="22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B3838"/>
                </a:solidFill>
                <a:latin typeface="Verdana"/>
                <a:cs typeface="Verdana"/>
              </a:rPr>
              <a:t>olma.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62" y="669220"/>
            <a:ext cx="3628390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10"/>
              </a:lnSpc>
            </a:pP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FCCBE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Ulaşmak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700"/>
            <a:ext cx="12185650" cy="6845300"/>
            <a:chOff x="0" y="12700"/>
            <a:chExt cx="12185650" cy="6845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041" y="3513977"/>
              <a:ext cx="4033975" cy="3344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700"/>
              <a:ext cx="12185648" cy="26317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759" y="2196084"/>
            <a:ext cx="2334260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170" dirty="0">
                <a:solidFill>
                  <a:srgbClr val="3B3838"/>
                </a:solidFill>
                <a:latin typeface="Verdana"/>
                <a:cs typeface="Verdana"/>
              </a:rPr>
              <a:t>Öz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b="0" spc="-10" dirty="0">
                <a:solidFill>
                  <a:srgbClr val="3B3838"/>
                </a:solidFill>
                <a:latin typeface="Verdana"/>
                <a:cs typeface="Verdana"/>
              </a:rPr>
              <a:t>Yönetim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759" y="3567684"/>
            <a:ext cx="1314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5" dirty="0">
                <a:solidFill>
                  <a:srgbClr val="3B3838"/>
                </a:solidFill>
                <a:latin typeface="Verdana"/>
                <a:cs typeface="Verdana"/>
              </a:rPr>
              <a:t>İçin?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1662" y="7330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5650" cy="6858000"/>
            <a:chOff x="0" y="0"/>
            <a:chExt cx="121856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0998"/>
              <a:ext cx="6092823" cy="64770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900" y="3129483"/>
              <a:ext cx="4381500" cy="37285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094" y="1819147"/>
            <a:ext cx="2847975" cy="22263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80"/>
              </a:spcBef>
            </a:pPr>
            <a:r>
              <a:rPr sz="3600" b="0" spc="165" dirty="0">
                <a:solidFill>
                  <a:srgbClr val="3B3838"/>
                </a:solidFill>
                <a:latin typeface="Verdana"/>
                <a:cs typeface="Verdana"/>
              </a:rPr>
              <a:t>Öz</a:t>
            </a:r>
            <a:r>
              <a:rPr sz="3600" b="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600" b="0" spc="-10" dirty="0">
                <a:solidFill>
                  <a:srgbClr val="3B3838"/>
                </a:solidFill>
                <a:latin typeface="Verdana"/>
                <a:cs typeface="Verdana"/>
              </a:rPr>
              <a:t>Yönetim Becerisi Yüksek</a:t>
            </a:r>
            <a:r>
              <a:rPr sz="3600" b="0" spc="-2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600" b="0" spc="-20" dirty="0">
                <a:solidFill>
                  <a:srgbClr val="3B3838"/>
                </a:solidFill>
                <a:latin typeface="Verdana"/>
                <a:cs typeface="Verdana"/>
              </a:rPr>
              <a:t>Olan </a:t>
            </a:r>
            <a:r>
              <a:rPr sz="3600" b="0" spc="-10" dirty="0">
                <a:solidFill>
                  <a:srgbClr val="3B3838"/>
                </a:solidFill>
                <a:latin typeface="Verdana"/>
                <a:cs typeface="Verdana"/>
              </a:rPr>
              <a:t>Ergenler;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1386" y="2782315"/>
            <a:ext cx="6259830" cy="2981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842644" indent="-457200">
              <a:lnSpc>
                <a:spcPct val="100800"/>
              </a:lnSpc>
              <a:spcBef>
                <a:spcPts val="75"/>
              </a:spcBef>
              <a:buFont typeface="Wingdings"/>
              <a:buChar char=""/>
              <a:tabLst>
                <a:tab pos="469900" algn="l"/>
              </a:tabLst>
            </a:pPr>
            <a:r>
              <a:rPr sz="2400" spc="-70" dirty="0">
                <a:solidFill>
                  <a:srgbClr val="3B3838"/>
                </a:solidFill>
                <a:latin typeface="Verdana"/>
                <a:cs typeface="Verdana"/>
              </a:rPr>
              <a:t>Olumsuz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3838"/>
                </a:solidFill>
                <a:latin typeface="Verdana"/>
                <a:cs typeface="Verdana"/>
              </a:rPr>
              <a:t>durum</a:t>
            </a:r>
            <a:r>
              <a:rPr sz="2400" spc="-1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3838"/>
                </a:solidFill>
                <a:latin typeface="Verdana"/>
                <a:cs typeface="Verdana"/>
              </a:rPr>
              <a:t>duygularla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baş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edebilirler.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85" dirty="0">
                <a:solidFill>
                  <a:srgbClr val="3B3838"/>
                </a:solidFill>
                <a:latin typeface="Verdana"/>
                <a:cs typeface="Verdana"/>
              </a:rPr>
              <a:t>Kapasitesine</a:t>
            </a:r>
            <a:r>
              <a:rPr sz="2400" spc="-17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uygun</a:t>
            </a:r>
            <a:r>
              <a:rPr sz="2400" spc="-1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3838"/>
                </a:solidFill>
                <a:latin typeface="Verdana"/>
                <a:cs typeface="Verdana"/>
              </a:rPr>
              <a:t>hedefler</a:t>
            </a:r>
            <a:r>
              <a:rPr sz="2400" spc="-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koyabilirler.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Çalışmak</a:t>
            </a:r>
            <a:r>
              <a:rPr sz="2400" spc="-2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3838"/>
                </a:solidFill>
                <a:latin typeface="Verdana"/>
                <a:cs typeface="Verdana"/>
              </a:rPr>
              <a:t>için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3838"/>
                </a:solidFill>
                <a:latin typeface="Verdana"/>
                <a:cs typeface="Verdana"/>
              </a:rPr>
              <a:t>plan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3838"/>
                </a:solidFill>
                <a:latin typeface="Verdana"/>
                <a:cs typeface="Verdana"/>
              </a:rPr>
              <a:t>yapabilirler.</a:t>
            </a:r>
            <a:endParaRPr sz="2400">
              <a:latin typeface="Verdana"/>
              <a:cs typeface="Verdana"/>
            </a:endParaRPr>
          </a:p>
          <a:p>
            <a:pPr marL="469900" marR="644525" indent="-457200">
              <a:lnSpc>
                <a:spcPct val="100800"/>
              </a:lnSpc>
              <a:spcBef>
                <a:spcPts val="1995"/>
              </a:spcBef>
              <a:buFont typeface="Wingdings"/>
              <a:buChar char=""/>
              <a:tabLst>
                <a:tab pos="469900" algn="l"/>
              </a:tabLst>
            </a:pP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Daha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iyimser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3838"/>
                </a:solidFill>
                <a:latin typeface="Verdana"/>
                <a:cs typeface="Verdana"/>
              </a:rPr>
              <a:t>olumlu</a:t>
            </a:r>
            <a:r>
              <a:rPr sz="2400" spc="-1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3B3838"/>
                </a:solidFill>
                <a:latin typeface="Verdana"/>
                <a:cs typeface="Verdana"/>
              </a:rPr>
              <a:t>kişilik</a:t>
            </a:r>
            <a:r>
              <a:rPr sz="2400" spc="-1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3838"/>
                </a:solidFill>
                <a:latin typeface="Verdana"/>
                <a:cs typeface="Verdana"/>
              </a:rPr>
              <a:t>sahibi </a:t>
            </a: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olabilirler.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554"/>
            <a:ext cx="12192000" cy="6837680"/>
          </a:xfrm>
          <a:custGeom>
            <a:avLst/>
            <a:gdLst/>
            <a:ahLst/>
            <a:cxnLst/>
            <a:rect l="l" t="t" r="r" b="b"/>
            <a:pathLst>
              <a:path w="12192000" h="6837680">
                <a:moveTo>
                  <a:pt x="0" y="6837444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7444"/>
                </a:lnTo>
                <a:lnTo>
                  <a:pt x="0" y="6837444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344795"/>
            <a:chOff x="0" y="0"/>
            <a:chExt cx="12192000" cy="5344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21875" cy="53442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656"/>
              <a:ext cx="12192000" cy="2286000"/>
            </a:xfrm>
            <a:custGeom>
              <a:avLst/>
              <a:gdLst/>
              <a:ahLst/>
              <a:cxnLst/>
              <a:rect l="l" t="t" r="r" b="b"/>
              <a:pathLst>
                <a:path w="12192000" h="2286000">
                  <a:moveTo>
                    <a:pt x="7043691" y="2273299"/>
                  </a:moveTo>
                  <a:lnTo>
                    <a:pt x="6634263" y="2273299"/>
                  </a:lnTo>
                  <a:lnTo>
                    <a:pt x="6685015" y="2285999"/>
                  </a:lnTo>
                  <a:lnTo>
                    <a:pt x="6993874" y="2285999"/>
                  </a:lnTo>
                  <a:lnTo>
                    <a:pt x="7043691" y="2273299"/>
                  </a:lnTo>
                  <a:close/>
                </a:path>
                <a:path w="12192000" h="2286000">
                  <a:moveTo>
                    <a:pt x="8362824" y="1904999"/>
                  </a:moveTo>
                  <a:lnTo>
                    <a:pt x="5910234" y="1904999"/>
                  </a:lnTo>
                  <a:lnTo>
                    <a:pt x="5943642" y="1930399"/>
                  </a:lnTo>
                  <a:lnTo>
                    <a:pt x="5978411" y="1968499"/>
                  </a:lnTo>
                  <a:lnTo>
                    <a:pt x="6014497" y="1993899"/>
                  </a:lnTo>
                  <a:lnTo>
                    <a:pt x="6051859" y="2031999"/>
                  </a:lnTo>
                  <a:lnTo>
                    <a:pt x="6090453" y="2057399"/>
                  </a:lnTo>
                  <a:lnTo>
                    <a:pt x="6130238" y="2082799"/>
                  </a:lnTo>
                  <a:lnTo>
                    <a:pt x="6171170" y="2108199"/>
                  </a:lnTo>
                  <a:lnTo>
                    <a:pt x="6213207" y="2133599"/>
                  </a:lnTo>
                  <a:lnTo>
                    <a:pt x="6256307" y="2158999"/>
                  </a:lnTo>
                  <a:lnTo>
                    <a:pt x="6300428" y="2171699"/>
                  </a:lnTo>
                  <a:lnTo>
                    <a:pt x="6345526" y="2197099"/>
                  </a:lnTo>
                  <a:lnTo>
                    <a:pt x="6391559" y="2209799"/>
                  </a:lnTo>
                  <a:lnTo>
                    <a:pt x="6438485" y="2235199"/>
                  </a:lnTo>
                  <a:lnTo>
                    <a:pt x="6584192" y="2273299"/>
                  </a:lnTo>
                  <a:lnTo>
                    <a:pt x="7092857" y="2273299"/>
                  </a:lnTo>
                  <a:lnTo>
                    <a:pt x="7282212" y="2222499"/>
                  </a:lnTo>
                  <a:lnTo>
                    <a:pt x="7327523" y="2197099"/>
                  </a:lnTo>
                  <a:lnTo>
                    <a:pt x="7371942" y="2184399"/>
                  </a:lnTo>
                  <a:lnTo>
                    <a:pt x="7415430" y="2158999"/>
                  </a:lnTo>
                  <a:lnTo>
                    <a:pt x="7457946" y="2133599"/>
                  </a:lnTo>
                  <a:lnTo>
                    <a:pt x="7499450" y="2120899"/>
                  </a:lnTo>
                  <a:lnTo>
                    <a:pt x="7539903" y="2095499"/>
                  </a:lnTo>
                  <a:lnTo>
                    <a:pt x="7579263" y="2070099"/>
                  </a:lnTo>
                  <a:lnTo>
                    <a:pt x="7617490" y="2031999"/>
                  </a:lnTo>
                  <a:lnTo>
                    <a:pt x="7654545" y="2006599"/>
                  </a:lnTo>
                  <a:lnTo>
                    <a:pt x="7690388" y="1981199"/>
                  </a:lnTo>
                  <a:lnTo>
                    <a:pt x="7724978" y="1943099"/>
                  </a:lnTo>
                  <a:lnTo>
                    <a:pt x="8305752" y="1943099"/>
                  </a:lnTo>
                  <a:lnTo>
                    <a:pt x="8325503" y="1930399"/>
                  </a:lnTo>
                  <a:lnTo>
                    <a:pt x="8362824" y="1904999"/>
                  </a:lnTo>
                  <a:close/>
                </a:path>
                <a:path w="12192000" h="2286000">
                  <a:moveTo>
                    <a:pt x="5503583" y="2019299"/>
                  </a:moveTo>
                  <a:lnTo>
                    <a:pt x="5399514" y="2019299"/>
                  </a:lnTo>
                  <a:lnTo>
                    <a:pt x="5453416" y="2031999"/>
                  </a:lnTo>
                  <a:lnTo>
                    <a:pt x="5503583" y="2019299"/>
                  </a:lnTo>
                  <a:close/>
                </a:path>
                <a:path w="12192000" h="2286000">
                  <a:moveTo>
                    <a:pt x="8477931" y="1790699"/>
                  </a:moveTo>
                  <a:lnTo>
                    <a:pt x="4852587" y="1790699"/>
                  </a:lnTo>
                  <a:lnTo>
                    <a:pt x="4888869" y="1816099"/>
                  </a:lnTo>
                  <a:lnTo>
                    <a:pt x="4927181" y="1854199"/>
                  </a:lnTo>
                  <a:lnTo>
                    <a:pt x="4967423" y="1879599"/>
                  </a:lnTo>
                  <a:lnTo>
                    <a:pt x="5009491" y="1904999"/>
                  </a:lnTo>
                  <a:lnTo>
                    <a:pt x="5053283" y="1930399"/>
                  </a:lnTo>
                  <a:lnTo>
                    <a:pt x="5098698" y="1955799"/>
                  </a:lnTo>
                  <a:lnTo>
                    <a:pt x="5145632" y="1968499"/>
                  </a:lnTo>
                  <a:lnTo>
                    <a:pt x="5193983" y="1993899"/>
                  </a:lnTo>
                  <a:lnTo>
                    <a:pt x="5243649" y="2006599"/>
                  </a:lnTo>
                  <a:lnTo>
                    <a:pt x="5294527" y="2006599"/>
                  </a:lnTo>
                  <a:lnTo>
                    <a:pt x="5346517" y="2019299"/>
                  </a:lnTo>
                  <a:lnTo>
                    <a:pt x="5601504" y="2019299"/>
                  </a:lnTo>
                  <a:lnTo>
                    <a:pt x="5741115" y="1981199"/>
                  </a:lnTo>
                  <a:lnTo>
                    <a:pt x="5785384" y="1968499"/>
                  </a:lnTo>
                  <a:lnTo>
                    <a:pt x="5828382" y="1943099"/>
                  </a:lnTo>
                  <a:lnTo>
                    <a:pt x="5870026" y="1917699"/>
                  </a:lnTo>
                  <a:lnTo>
                    <a:pt x="5910234" y="1904999"/>
                  </a:lnTo>
                  <a:lnTo>
                    <a:pt x="8362824" y="1904999"/>
                  </a:lnTo>
                  <a:lnTo>
                    <a:pt x="8397795" y="1879599"/>
                  </a:lnTo>
                  <a:lnTo>
                    <a:pt x="8430244" y="1841499"/>
                  </a:lnTo>
                  <a:lnTo>
                    <a:pt x="8460001" y="1816099"/>
                  </a:lnTo>
                  <a:lnTo>
                    <a:pt x="8477931" y="1790699"/>
                  </a:lnTo>
                  <a:close/>
                </a:path>
                <a:path w="12192000" h="2286000">
                  <a:moveTo>
                    <a:pt x="8109600" y="2006599"/>
                  </a:moveTo>
                  <a:lnTo>
                    <a:pt x="7910210" y="2006599"/>
                  </a:lnTo>
                  <a:lnTo>
                    <a:pt x="7960819" y="2019299"/>
                  </a:lnTo>
                  <a:lnTo>
                    <a:pt x="8061754" y="2019299"/>
                  </a:lnTo>
                  <a:lnTo>
                    <a:pt x="8109600" y="2006599"/>
                  </a:lnTo>
                  <a:close/>
                </a:path>
                <a:path w="12192000" h="2286000">
                  <a:moveTo>
                    <a:pt x="8305752" y="1943099"/>
                  </a:moveTo>
                  <a:lnTo>
                    <a:pt x="7724978" y="1943099"/>
                  </a:lnTo>
                  <a:lnTo>
                    <a:pt x="7768306" y="1968499"/>
                  </a:lnTo>
                  <a:lnTo>
                    <a:pt x="7813754" y="1981199"/>
                  </a:lnTo>
                  <a:lnTo>
                    <a:pt x="7861122" y="2006599"/>
                  </a:lnTo>
                  <a:lnTo>
                    <a:pt x="8156119" y="2006599"/>
                  </a:lnTo>
                  <a:lnTo>
                    <a:pt x="8201139" y="1993899"/>
                  </a:lnTo>
                  <a:lnTo>
                    <a:pt x="8244490" y="1968499"/>
                  </a:lnTo>
                  <a:lnTo>
                    <a:pt x="8286001" y="1955799"/>
                  </a:lnTo>
                  <a:lnTo>
                    <a:pt x="8305752" y="1943099"/>
                  </a:lnTo>
                  <a:close/>
                </a:path>
                <a:path w="12192000" h="2286000">
                  <a:moveTo>
                    <a:pt x="8580446" y="1473199"/>
                  </a:moveTo>
                  <a:lnTo>
                    <a:pt x="3851570" y="1473199"/>
                  </a:lnTo>
                  <a:lnTo>
                    <a:pt x="3856825" y="1523999"/>
                  </a:lnTo>
                  <a:lnTo>
                    <a:pt x="3866111" y="1562099"/>
                  </a:lnTo>
                  <a:lnTo>
                    <a:pt x="3879250" y="1612899"/>
                  </a:lnTo>
                  <a:lnTo>
                    <a:pt x="3896065" y="1650999"/>
                  </a:lnTo>
                  <a:lnTo>
                    <a:pt x="3916379" y="1689099"/>
                  </a:lnTo>
                  <a:lnTo>
                    <a:pt x="3940014" y="1727199"/>
                  </a:lnTo>
                  <a:lnTo>
                    <a:pt x="3966793" y="1765299"/>
                  </a:lnTo>
                  <a:lnTo>
                    <a:pt x="3996539" y="1803399"/>
                  </a:lnTo>
                  <a:lnTo>
                    <a:pt x="4029075" y="1828799"/>
                  </a:lnTo>
                  <a:lnTo>
                    <a:pt x="4064224" y="1866899"/>
                  </a:lnTo>
                  <a:lnTo>
                    <a:pt x="4101807" y="1892299"/>
                  </a:lnTo>
                  <a:lnTo>
                    <a:pt x="4141648" y="1904999"/>
                  </a:lnTo>
                  <a:lnTo>
                    <a:pt x="4183570" y="1930399"/>
                  </a:lnTo>
                  <a:lnTo>
                    <a:pt x="4227394" y="1943099"/>
                  </a:lnTo>
                  <a:lnTo>
                    <a:pt x="4272945" y="1955799"/>
                  </a:lnTo>
                  <a:lnTo>
                    <a:pt x="4368516" y="1981199"/>
                  </a:lnTo>
                  <a:lnTo>
                    <a:pt x="4469892" y="1981199"/>
                  </a:lnTo>
                  <a:lnTo>
                    <a:pt x="4569199" y="1955799"/>
                  </a:lnTo>
                  <a:lnTo>
                    <a:pt x="4616396" y="1943099"/>
                  </a:lnTo>
                  <a:lnTo>
                    <a:pt x="4661687" y="1930399"/>
                  </a:lnTo>
                  <a:lnTo>
                    <a:pt x="4704875" y="1904999"/>
                  </a:lnTo>
                  <a:lnTo>
                    <a:pt x="4745758" y="1879599"/>
                  </a:lnTo>
                  <a:lnTo>
                    <a:pt x="4784138" y="1854199"/>
                  </a:lnTo>
                  <a:lnTo>
                    <a:pt x="4819814" y="1816099"/>
                  </a:lnTo>
                  <a:lnTo>
                    <a:pt x="4852587" y="1790699"/>
                  </a:lnTo>
                  <a:lnTo>
                    <a:pt x="8477931" y="1790699"/>
                  </a:lnTo>
                  <a:lnTo>
                    <a:pt x="8486896" y="1777999"/>
                  </a:lnTo>
                  <a:lnTo>
                    <a:pt x="8510758" y="1739899"/>
                  </a:lnTo>
                  <a:lnTo>
                    <a:pt x="8531416" y="1701799"/>
                  </a:lnTo>
                  <a:lnTo>
                    <a:pt x="8548701" y="1663699"/>
                  </a:lnTo>
                  <a:lnTo>
                    <a:pt x="8562441" y="1612899"/>
                  </a:lnTo>
                  <a:lnTo>
                    <a:pt x="8572467" y="1574799"/>
                  </a:lnTo>
                  <a:lnTo>
                    <a:pt x="8578608" y="1523999"/>
                  </a:lnTo>
                  <a:lnTo>
                    <a:pt x="8580692" y="1485899"/>
                  </a:lnTo>
                  <a:lnTo>
                    <a:pt x="8580446" y="1473199"/>
                  </a:lnTo>
                  <a:close/>
                </a:path>
                <a:path w="12192000" h="2286000">
                  <a:moveTo>
                    <a:pt x="12192000" y="1219199"/>
                  </a:moveTo>
                  <a:lnTo>
                    <a:pt x="10619463" y="1219199"/>
                  </a:lnTo>
                  <a:lnTo>
                    <a:pt x="10642607" y="1257299"/>
                  </a:lnTo>
                  <a:lnTo>
                    <a:pt x="10667320" y="1295399"/>
                  </a:lnTo>
                  <a:lnTo>
                    <a:pt x="10693563" y="1333499"/>
                  </a:lnTo>
                  <a:lnTo>
                    <a:pt x="10721294" y="1371599"/>
                  </a:lnTo>
                  <a:lnTo>
                    <a:pt x="10750474" y="1409699"/>
                  </a:lnTo>
                  <a:lnTo>
                    <a:pt x="10781063" y="1447799"/>
                  </a:lnTo>
                  <a:lnTo>
                    <a:pt x="10813020" y="1473199"/>
                  </a:lnTo>
                  <a:lnTo>
                    <a:pt x="10846307" y="1511299"/>
                  </a:lnTo>
                  <a:lnTo>
                    <a:pt x="10880883" y="1536699"/>
                  </a:lnTo>
                  <a:lnTo>
                    <a:pt x="10916707" y="1574799"/>
                  </a:lnTo>
                  <a:lnTo>
                    <a:pt x="10953741" y="1600199"/>
                  </a:lnTo>
                  <a:lnTo>
                    <a:pt x="10991943" y="1625599"/>
                  </a:lnTo>
                  <a:lnTo>
                    <a:pt x="11031275" y="1650999"/>
                  </a:lnTo>
                  <a:lnTo>
                    <a:pt x="11071696" y="1676399"/>
                  </a:lnTo>
                  <a:lnTo>
                    <a:pt x="11113165" y="1701799"/>
                  </a:lnTo>
                  <a:lnTo>
                    <a:pt x="11155644" y="1727199"/>
                  </a:lnTo>
                  <a:lnTo>
                    <a:pt x="11199091" y="1739899"/>
                  </a:lnTo>
                  <a:lnTo>
                    <a:pt x="11243468" y="1765299"/>
                  </a:lnTo>
                  <a:lnTo>
                    <a:pt x="11334849" y="1790699"/>
                  </a:lnTo>
                  <a:lnTo>
                    <a:pt x="11381773" y="1816099"/>
                  </a:lnTo>
                  <a:lnTo>
                    <a:pt x="11429466" y="1816099"/>
                  </a:lnTo>
                  <a:lnTo>
                    <a:pt x="11576761" y="1854199"/>
                  </a:lnTo>
                  <a:lnTo>
                    <a:pt x="11878586" y="1854199"/>
                  </a:lnTo>
                  <a:lnTo>
                    <a:pt x="11975229" y="1828799"/>
                  </a:lnTo>
                  <a:lnTo>
                    <a:pt x="12022599" y="1828799"/>
                  </a:lnTo>
                  <a:lnTo>
                    <a:pt x="12160370" y="1790699"/>
                  </a:lnTo>
                  <a:lnTo>
                    <a:pt x="12192000" y="1777999"/>
                  </a:lnTo>
                  <a:lnTo>
                    <a:pt x="12192000" y="1219199"/>
                  </a:lnTo>
                  <a:close/>
                </a:path>
                <a:path w="12192000" h="2286000">
                  <a:moveTo>
                    <a:pt x="9294813" y="1587499"/>
                  </a:moveTo>
                  <a:lnTo>
                    <a:pt x="9085372" y="1587499"/>
                  </a:lnTo>
                  <a:lnTo>
                    <a:pt x="9138202" y="1600199"/>
                  </a:lnTo>
                  <a:lnTo>
                    <a:pt x="9243635" y="1600199"/>
                  </a:lnTo>
                  <a:lnTo>
                    <a:pt x="9294813" y="1587499"/>
                  </a:lnTo>
                  <a:close/>
                </a:path>
                <a:path w="12192000" h="2286000">
                  <a:moveTo>
                    <a:pt x="9812900" y="1396999"/>
                  </a:moveTo>
                  <a:lnTo>
                    <a:pt x="8573112" y="1396999"/>
                  </a:lnTo>
                  <a:lnTo>
                    <a:pt x="8613162" y="1422399"/>
                  </a:lnTo>
                  <a:lnTo>
                    <a:pt x="8654728" y="1447799"/>
                  </a:lnTo>
                  <a:lnTo>
                    <a:pt x="8697741" y="1473199"/>
                  </a:lnTo>
                  <a:lnTo>
                    <a:pt x="8742128" y="1498599"/>
                  </a:lnTo>
                  <a:lnTo>
                    <a:pt x="8787819" y="1511299"/>
                  </a:lnTo>
                  <a:lnTo>
                    <a:pt x="8834743" y="1536699"/>
                  </a:lnTo>
                  <a:lnTo>
                    <a:pt x="8882829" y="1549399"/>
                  </a:lnTo>
                  <a:lnTo>
                    <a:pt x="9033348" y="1587499"/>
                  </a:lnTo>
                  <a:lnTo>
                    <a:pt x="9345238" y="1587499"/>
                  </a:lnTo>
                  <a:lnTo>
                    <a:pt x="9491356" y="1549399"/>
                  </a:lnTo>
                  <a:lnTo>
                    <a:pt x="9583825" y="1523999"/>
                  </a:lnTo>
                  <a:lnTo>
                    <a:pt x="9628385" y="1498599"/>
                  </a:lnTo>
                  <a:lnTo>
                    <a:pt x="9671741" y="1485899"/>
                  </a:lnTo>
                  <a:lnTo>
                    <a:pt x="9713830" y="1460499"/>
                  </a:lnTo>
                  <a:lnTo>
                    <a:pt x="9754588" y="1435099"/>
                  </a:lnTo>
                  <a:lnTo>
                    <a:pt x="9793949" y="1409699"/>
                  </a:lnTo>
                  <a:lnTo>
                    <a:pt x="9812900" y="1396999"/>
                  </a:lnTo>
                  <a:close/>
                </a:path>
                <a:path w="12192000" h="2286000">
                  <a:moveTo>
                    <a:pt x="9967568" y="1244599"/>
                  </a:moveTo>
                  <a:lnTo>
                    <a:pt x="3322355" y="1244599"/>
                  </a:lnTo>
                  <a:lnTo>
                    <a:pt x="3349266" y="1282699"/>
                  </a:lnTo>
                  <a:lnTo>
                    <a:pt x="3379645" y="1320799"/>
                  </a:lnTo>
                  <a:lnTo>
                    <a:pt x="3413261" y="1346199"/>
                  </a:lnTo>
                  <a:lnTo>
                    <a:pt x="3449886" y="1384299"/>
                  </a:lnTo>
                  <a:lnTo>
                    <a:pt x="3489290" y="1409699"/>
                  </a:lnTo>
                  <a:lnTo>
                    <a:pt x="3531243" y="1422399"/>
                  </a:lnTo>
                  <a:lnTo>
                    <a:pt x="3575515" y="1447799"/>
                  </a:lnTo>
                  <a:lnTo>
                    <a:pt x="3621879" y="1460499"/>
                  </a:lnTo>
                  <a:lnTo>
                    <a:pt x="3719958" y="1485899"/>
                  </a:lnTo>
                  <a:lnTo>
                    <a:pt x="3811814" y="1485899"/>
                  </a:lnTo>
                  <a:lnTo>
                    <a:pt x="3831804" y="1473199"/>
                  </a:lnTo>
                  <a:lnTo>
                    <a:pt x="8580446" y="1473199"/>
                  </a:lnTo>
                  <a:lnTo>
                    <a:pt x="8580199" y="1460499"/>
                  </a:lnTo>
                  <a:lnTo>
                    <a:pt x="8578746" y="1435099"/>
                  </a:lnTo>
                  <a:lnTo>
                    <a:pt x="8576370" y="1422399"/>
                  </a:lnTo>
                  <a:lnTo>
                    <a:pt x="8573112" y="1396999"/>
                  </a:lnTo>
                  <a:lnTo>
                    <a:pt x="9812900" y="1396999"/>
                  </a:lnTo>
                  <a:lnTo>
                    <a:pt x="9831851" y="1384299"/>
                  </a:lnTo>
                  <a:lnTo>
                    <a:pt x="9868228" y="1346199"/>
                  </a:lnTo>
                  <a:lnTo>
                    <a:pt x="9903016" y="1320799"/>
                  </a:lnTo>
                  <a:lnTo>
                    <a:pt x="9936151" y="1282699"/>
                  </a:lnTo>
                  <a:lnTo>
                    <a:pt x="9967568" y="1244599"/>
                  </a:lnTo>
                  <a:close/>
                </a:path>
                <a:path w="12192000" h="2286000">
                  <a:moveTo>
                    <a:pt x="12192000" y="571499"/>
                  </a:moveTo>
                  <a:lnTo>
                    <a:pt x="1839395" y="571499"/>
                  </a:lnTo>
                  <a:lnTo>
                    <a:pt x="1860928" y="609599"/>
                  </a:lnTo>
                  <a:lnTo>
                    <a:pt x="1886173" y="660399"/>
                  </a:lnTo>
                  <a:lnTo>
                    <a:pt x="1914918" y="698499"/>
                  </a:lnTo>
                  <a:lnTo>
                    <a:pt x="1946948" y="723899"/>
                  </a:lnTo>
                  <a:lnTo>
                    <a:pt x="1982049" y="761999"/>
                  </a:lnTo>
                  <a:lnTo>
                    <a:pt x="2020006" y="787399"/>
                  </a:lnTo>
                  <a:lnTo>
                    <a:pt x="2060606" y="812799"/>
                  </a:lnTo>
                  <a:lnTo>
                    <a:pt x="2103634" y="838199"/>
                  </a:lnTo>
                  <a:lnTo>
                    <a:pt x="2148877" y="850899"/>
                  </a:lnTo>
                  <a:lnTo>
                    <a:pt x="2196119" y="863599"/>
                  </a:lnTo>
                  <a:lnTo>
                    <a:pt x="2295747" y="888999"/>
                  </a:lnTo>
                  <a:lnTo>
                    <a:pt x="2388950" y="888999"/>
                  </a:lnTo>
                  <a:lnTo>
                    <a:pt x="2386677" y="901699"/>
                  </a:lnTo>
                  <a:lnTo>
                    <a:pt x="2385016" y="927099"/>
                  </a:lnTo>
                  <a:lnTo>
                    <a:pt x="2383997" y="939799"/>
                  </a:lnTo>
                  <a:lnTo>
                    <a:pt x="2383651" y="952499"/>
                  </a:lnTo>
                  <a:lnTo>
                    <a:pt x="2386021" y="1003299"/>
                  </a:lnTo>
                  <a:lnTo>
                    <a:pt x="2392985" y="1054099"/>
                  </a:lnTo>
                  <a:lnTo>
                    <a:pt x="2404326" y="1092199"/>
                  </a:lnTo>
                  <a:lnTo>
                    <a:pt x="2419828" y="1142999"/>
                  </a:lnTo>
                  <a:lnTo>
                    <a:pt x="2439274" y="1181099"/>
                  </a:lnTo>
                  <a:lnTo>
                    <a:pt x="2462446" y="1219199"/>
                  </a:lnTo>
                  <a:lnTo>
                    <a:pt x="2489129" y="1257299"/>
                  </a:lnTo>
                  <a:lnTo>
                    <a:pt x="2519104" y="1282699"/>
                  </a:lnTo>
                  <a:lnTo>
                    <a:pt x="2552155" y="1320799"/>
                  </a:lnTo>
                  <a:lnTo>
                    <a:pt x="2588065" y="1346199"/>
                  </a:lnTo>
                  <a:lnTo>
                    <a:pt x="2626618" y="1371599"/>
                  </a:lnTo>
                  <a:lnTo>
                    <a:pt x="2667595" y="1396999"/>
                  </a:lnTo>
                  <a:lnTo>
                    <a:pt x="2710781" y="1409699"/>
                  </a:lnTo>
                  <a:lnTo>
                    <a:pt x="2755958" y="1422399"/>
                  </a:lnTo>
                  <a:lnTo>
                    <a:pt x="2851419" y="1447799"/>
                  </a:lnTo>
                  <a:lnTo>
                    <a:pt x="2952718" y="1447799"/>
                  </a:lnTo>
                  <a:lnTo>
                    <a:pt x="3051050" y="1422399"/>
                  </a:lnTo>
                  <a:lnTo>
                    <a:pt x="3097459" y="1409699"/>
                  </a:lnTo>
                  <a:lnTo>
                    <a:pt x="3141714" y="1396999"/>
                  </a:lnTo>
                  <a:lnTo>
                    <a:pt x="3183576" y="1371599"/>
                  </a:lnTo>
                  <a:lnTo>
                    <a:pt x="3222808" y="1346199"/>
                  </a:lnTo>
                  <a:lnTo>
                    <a:pt x="3259174" y="1308099"/>
                  </a:lnTo>
                  <a:lnTo>
                    <a:pt x="3292435" y="1282699"/>
                  </a:lnTo>
                  <a:lnTo>
                    <a:pt x="3322355" y="1244599"/>
                  </a:lnTo>
                  <a:lnTo>
                    <a:pt x="9967568" y="1244599"/>
                  </a:lnTo>
                  <a:lnTo>
                    <a:pt x="9997203" y="1206499"/>
                  </a:lnTo>
                  <a:lnTo>
                    <a:pt x="12192000" y="1206499"/>
                  </a:lnTo>
                  <a:lnTo>
                    <a:pt x="12192000" y="571499"/>
                  </a:lnTo>
                  <a:close/>
                </a:path>
                <a:path w="12192000" h="2286000">
                  <a:moveTo>
                    <a:pt x="121920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28749" y="1295399"/>
                  </a:lnTo>
                  <a:lnTo>
                    <a:pt x="125872" y="1320799"/>
                  </a:lnTo>
                  <a:lnTo>
                    <a:pt x="326685" y="1320799"/>
                  </a:lnTo>
                  <a:lnTo>
                    <a:pt x="468780" y="1282699"/>
                  </a:lnTo>
                  <a:lnTo>
                    <a:pt x="557276" y="1257299"/>
                  </a:lnTo>
                  <a:lnTo>
                    <a:pt x="599348" y="1231899"/>
                  </a:lnTo>
                  <a:lnTo>
                    <a:pt x="639834" y="1206499"/>
                  </a:lnTo>
                  <a:lnTo>
                    <a:pt x="678633" y="1181099"/>
                  </a:lnTo>
                  <a:lnTo>
                    <a:pt x="715642" y="1155699"/>
                  </a:lnTo>
                  <a:lnTo>
                    <a:pt x="750760" y="1130299"/>
                  </a:lnTo>
                  <a:lnTo>
                    <a:pt x="783885" y="1092199"/>
                  </a:lnTo>
                  <a:lnTo>
                    <a:pt x="814915" y="1066799"/>
                  </a:lnTo>
                  <a:lnTo>
                    <a:pt x="843749" y="1028699"/>
                  </a:lnTo>
                  <a:lnTo>
                    <a:pt x="870285" y="990599"/>
                  </a:lnTo>
                  <a:lnTo>
                    <a:pt x="894421" y="952499"/>
                  </a:lnTo>
                  <a:lnTo>
                    <a:pt x="916056" y="914399"/>
                  </a:lnTo>
                  <a:lnTo>
                    <a:pt x="935087" y="876299"/>
                  </a:lnTo>
                  <a:lnTo>
                    <a:pt x="951414" y="825499"/>
                  </a:lnTo>
                  <a:lnTo>
                    <a:pt x="964933" y="787399"/>
                  </a:lnTo>
                  <a:lnTo>
                    <a:pt x="975544" y="736599"/>
                  </a:lnTo>
                  <a:lnTo>
                    <a:pt x="983145" y="698499"/>
                  </a:lnTo>
                  <a:lnTo>
                    <a:pt x="1650663" y="698499"/>
                  </a:lnTo>
                  <a:lnTo>
                    <a:pt x="1718194" y="660399"/>
                  </a:lnTo>
                  <a:lnTo>
                    <a:pt x="1760690" y="634999"/>
                  </a:lnTo>
                  <a:lnTo>
                    <a:pt x="1801133" y="609599"/>
                  </a:lnTo>
                  <a:lnTo>
                    <a:pt x="1839395" y="571499"/>
                  </a:lnTo>
                  <a:lnTo>
                    <a:pt x="12192000" y="571499"/>
                  </a:lnTo>
                  <a:lnTo>
                    <a:pt x="12192000" y="0"/>
                  </a:lnTo>
                  <a:close/>
                </a:path>
                <a:path w="12192000" h="2286000">
                  <a:moveTo>
                    <a:pt x="12192000" y="1206499"/>
                  </a:moveTo>
                  <a:lnTo>
                    <a:pt x="9997203" y="1206499"/>
                  </a:lnTo>
                  <a:lnTo>
                    <a:pt x="10036161" y="1231899"/>
                  </a:lnTo>
                  <a:lnTo>
                    <a:pt x="10077540" y="1257299"/>
                  </a:lnTo>
                  <a:lnTo>
                    <a:pt x="10121125" y="1282699"/>
                  </a:lnTo>
                  <a:lnTo>
                    <a:pt x="10166700" y="1295399"/>
                  </a:lnTo>
                  <a:lnTo>
                    <a:pt x="10214051" y="1308099"/>
                  </a:lnTo>
                  <a:lnTo>
                    <a:pt x="10369617" y="1308099"/>
                  </a:lnTo>
                  <a:lnTo>
                    <a:pt x="10476890" y="1282699"/>
                  </a:lnTo>
                  <a:lnTo>
                    <a:pt x="10527161" y="1269999"/>
                  </a:lnTo>
                  <a:lnTo>
                    <a:pt x="10574786" y="1244599"/>
                  </a:lnTo>
                  <a:lnTo>
                    <a:pt x="10619463" y="1219199"/>
                  </a:lnTo>
                  <a:lnTo>
                    <a:pt x="12192000" y="1219199"/>
                  </a:lnTo>
                  <a:lnTo>
                    <a:pt x="12192000" y="1206499"/>
                  </a:lnTo>
                  <a:close/>
                </a:path>
                <a:path w="12192000" h="2286000">
                  <a:moveTo>
                    <a:pt x="1650663" y="698499"/>
                  </a:moveTo>
                  <a:lnTo>
                    <a:pt x="983145" y="698499"/>
                  </a:lnTo>
                  <a:lnTo>
                    <a:pt x="1073111" y="723899"/>
                  </a:lnTo>
                  <a:lnTo>
                    <a:pt x="1217867" y="761999"/>
                  </a:lnTo>
                  <a:lnTo>
                    <a:pt x="1427264" y="761999"/>
                  </a:lnTo>
                  <a:lnTo>
                    <a:pt x="1530236" y="736599"/>
                  </a:lnTo>
                  <a:lnTo>
                    <a:pt x="1627554" y="711199"/>
                  </a:lnTo>
                  <a:lnTo>
                    <a:pt x="1650663" y="698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84081" y="2417572"/>
            <a:ext cx="6057900" cy="4104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uygun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şekilde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ifade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etme,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İlişkilerini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başlatma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geliştirme,</a:t>
            </a:r>
            <a:endParaRPr sz="2200">
              <a:latin typeface="Verdana"/>
              <a:cs typeface="Verdana"/>
            </a:endParaRPr>
          </a:p>
          <a:p>
            <a:pPr marL="355600" marR="820419" indent="-342900">
              <a:lnSpc>
                <a:spcPts val="259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İlişkilerinde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duygularını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yönetme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farklıklara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göre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davranma,</a:t>
            </a:r>
            <a:endParaRPr sz="2200">
              <a:latin typeface="Verdana"/>
              <a:cs typeface="Verdana"/>
            </a:endParaRPr>
          </a:p>
          <a:p>
            <a:pPr marL="355600" marR="247015" indent="-342900">
              <a:lnSpc>
                <a:spcPts val="2590"/>
              </a:lnSpc>
              <a:spcBef>
                <a:spcPts val="819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İsteklerini,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şikayetlerini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şekilde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ifade edebilme,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Gerektiğinde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yardım</a:t>
            </a:r>
            <a:r>
              <a:rPr sz="2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isteme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sunma,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185" dirty="0">
                <a:solidFill>
                  <a:srgbClr val="FFFFFF"/>
                </a:solidFill>
                <a:latin typeface="Verdana"/>
                <a:cs typeface="Verdana"/>
              </a:rPr>
              <a:t>İş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birliği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kurma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sürdürme,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Girişkenlik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liderlik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becerileri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geliştirme,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Çatışma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durumlarını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yönetebilme.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554" y="1266444"/>
            <a:ext cx="2884170" cy="27412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"/>
              </a:spcBef>
            </a:pPr>
            <a:r>
              <a:rPr sz="4400" b="0" spc="-10" dirty="0">
                <a:solidFill>
                  <a:srgbClr val="3B3838"/>
                </a:solidFill>
                <a:latin typeface="Verdana"/>
                <a:cs typeface="Verdana"/>
              </a:rPr>
              <a:t>İlişki Geliştirme Becerileri Nedir?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FCCBE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436" y="2803525"/>
            <a:ext cx="3770040" cy="40544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1875" cy="5344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485" y="1286763"/>
            <a:ext cx="2691765" cy="2625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3400" b="0" spc="-10" dirty="0">
                <a:solidFill>
                  <a:srgbClr val="3B3838"/>
                </a:solidFill>
                <a:latin typeface="Verdana"/>
                <a:cs typeface="Verdana"/>
              </a:rPr>
              <a:t>İlişki Geliştirme Becerileri Yüksek</a:t>
            </a:r>
            <a:r>
              <a:rPr sz="3400" b="0" spc="-2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400" b="0" spc="-20" dirty="0">
                <a:solidFill>
                  <a:srgbClr val="3B3838"/>
                </a:solidFill>
                <a:latin typeface="Verdana"/>
                <a:cs typeface="Verdana"/>
              </a:rPr>
              <a:t>Olan </a:t>
            </a:r>
            <a:r>
              <a:rPr sz="3400" b="0" spc="-10" dirty="0">
                <a:solidFill>
                  <a:srgbClr val="3B3838"/>
                </a:solidFill>
                <a:latin typeface="Verdana"/>
                <a:cs typeface="Verdana"/>
              </a:rPr>
              <a:t>Ergenler;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9655" y="2328164"/>
            <a:ext cx="6356350" cy="386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Duygularını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uygun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şekilde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ifade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edebilir.</a:t>
            </a:r>
            <a:endParaRPr sz="2400">
              <a:latin typeface="Verdana"/>
              <a:cs typeface="Verdana"/>
            </a:endParaRPr>
          </a:p>
          <a:p>
            <a:pPr marL="355600" marR="1312545" indent="-342900">
              <a:lnSpc>
                <a:spcPct val="100800"/>
              </a:lnSpc>
              <a:spcBef>
                <a:spcPts val="1989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85" dirty="0">
                <a:solidFill>
                  <a:srgbClr val="3B3838"/>
                </a:solidFill>
                <a:latin typeface="Verdana"/>
                <a:cs typeface="Verdana"/>
              </a:rPr>
              <a:t>İnsanlarla</a:t>
            </a:r>
            <a:r>
              <a:rPr sz="2400" spc="-11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ilişkilerini</a:t>
            </a:r>
            <a:r>
              <a:rPr sz="2400" spc="-11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başlatabilir,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sürdürebilir.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90" dirty="0">
                <a:solidFill>
                  <a:srgbClr val="3B3838"/>
                </a:solidFill>
                <a:latin typeface="Verdana"/>
                <a:cs typeface="Verdana"/>
              </a:rPr>
              <a:t>İsteklerini,</a:t>
            </a:r>
            <a:r>
              <a:rPr sz="24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şikayetlerini</a:t>
            </a:r>
            <a:r>
              <a:rPr sz="2400" spc="-1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ifade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edebilir.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Zor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3838"/>
                </a:solidFill>
                <a:latin typeface="Verdana"/>
                <a:cs typeface="Verdana"/>
              </a:rPr>
              <a:t>durumlarında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yardım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isteyebilir.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39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Sosyal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3838"/>
                </a:solidFill>
                <a:latin typeface="Verdana"/>
                <a:cs typeface="Verdana"/>
              </a:rPr>
              <a:t>ilişkilerinde</a:t>
            </a:r>
            <a:r>
              <a:rPr sz="24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daha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girişken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olabilir.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Çatışma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durumlarını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yönetebilir.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26317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18119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5126" y="2631790"/>
            <a:ext cx="3913238" cy="42262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82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0" y="684821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8217"/>
                </a:lnTo>
                <a:lnTo>
                  <a:pt x="0" y="6848217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" y="2931"/>
            <a:ext cx="12192000" cy="6855459"/>
            <a:chOff x="-1" y="2931"/>
            <a:chExt cx="12192000" cy="6855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659632"/>
              <a:ext cx="6541286" cy="61983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931"/>
              <a:ext cx="12192000" cy="2298700"/>
            </a:xfrm>
            <a:custGeom>
              <a:avLst/>
              <a:gdLst/>
              <a:ahLst/>
              <a:cxnLst/>
              <a:rect l="l" t="t" r="r" b="b"/>
              <a:pathLst>
                <a:path w="12192000" h="2298700">
                  <a:moveTo>
                    <a:pt x="7043942" y="2285999"/>
                  </a:moveTo>
                  <a:lnTo>
                    <a:pt x="6635542" y="2285999"/>
                  </a:lnTo>
                  <a:lnTo>
                    <a:pt x="6686166" y="2298699"/>
                  </a:lnTo>
                  <a:lnTo>
                    <a:pt x="6994250" y="2298699"/>
                  </a:lnTo>
                  <a:lnTo>
                    <a:pt x="7043942" y="2285999"/>
                  </a:lnTo>
                  <a:close/>
                </a:path>
                <a:path w="12192000" h="2298700">
                  <a:moveTo>
                    <a:pt x="8359765" y="1917699"/>
                  </a:moveTo>
                  <a:lnTo>
                    <a:pt x="5913329" y="1917699"/>
                  </a:lnTo>
                  <a:lnTo>
                    <a:pt x="5946654" y="1943099"/>
                  </a:lnTo>
                  <a:lnTo>
                    <a:pt x="5981335" y="1981199"/>
                  </a:lnTo>
                  <a:lnTo>
                    <a:pt x="6017331" y="2006599"/>
                  </a:lnTo>
                  <a:lnTo>
                    <a:pt x="6054599" y="2044699"/>
                  </a:lnTo>
                  <a:lnTo>
                    <a:pt x="6093096" y="2070099"/>
                  </a:lnTo>
                  <a:lnTo>
                    <a:pt x="6132781" y="2095499"/>
                  </a:lnTo>
                  <a:lnTo>
                    <a:pt x="6173611" y="2120899"/>
                  </a:lnTo>
                  <a:lnTo>
                    <a:pt x="6215543" y="2146299"/>
                  </a:lnTo>
                  <a:lnTo>
                    <a:pt x="6258535" y="2171699"/>
                  </a:lnTo>
                  <a:lnTo>
                    <a:pt x="6302544" y="2184399"/>
                  </a:lnTo>
                  <a:lnTo>
                    <a:pt x="6347529" y="2209799"/>
                  </a:lnTo>
                  <a:lnTo>
                    <a:pt x="6393447" y="2222499"/>
                  </a:lnTo>
                  <a:lnTo>
                    <a:pt x="6440255" y="2247899"/>
                  </a:lnTo>
                  <a:lnTo>
                    <a:pt x="6585597" y="2285999"/>
                  </a:lnTo>
                  <a:lnTo>
                    <a:pt x="7092985" y="2285999"/>
                  </a:lnTo>
                  <a:lnTo>
                    <a:pt x="7281865" y="2235199"/>
                  </a:lnTo>
                  <a:lnTo>
                    <a:pt x="7327062" y="2209799"/>
                  </a:lnTo>
                  <a:lnTo>
                    <a:pt x="7371370" y="2197099"/>
                  </a:lnTo>
                  <a:lnTo>
                    <a:pt x="7414749" y="2171699"/>
                  </a:lnTo>
                  <a:lnTo>
                    <a:pt x="7457158" y="2146299"/>
                  </a:lnTo>
                  <a:lnTo>
                    <a:pt x="7498558" y="2133599"/>
                  </a:lnTo>
                  <a:lnTo>
                    <a:pt x="7538909" y="2108199"/>
                  </a:lnTo>
                  <a:lnTo>
                    <a:pt x="7578170" y="2082799"/>
                  </a:lnTo>
                  <a:lnTo>
                    <a:pt x="7616302" y="2044699"/>
                  </a:lnTo>
                  <a:lnTo>
                    <a:pt x="7653264" y="2019299"/>
                  </a:lnTo>
                  <a:lnTo>
                    <a:pt x="7689017" y="1993899"/>
                  </a:lnTo>
                  <a:lnTo>
                    <a:pt x="7723520" y="1955799"/>
                  </a:lnTo>
                  <a:lnTo>
                    <a:pt x="8302836" y="1955799"/>
                  </a:lnTo>
                  <a:lnTo>
                    <a:pt x="8322538" y="1943099"/>
                  </a:lnTo>
                  <a:lnTo>
                    <a:pt x="8359765" y="1917699"/>
                  </a:lnTo>
                  <a:close/>
                </a:path>
                <a:path w="12192000" h="2298700">
                  <a:moveTo>
                    <a:pt x="5507700" y="2031999"/>
                  </a:moveTo>
                  <a:lnTo>
                    <a:pt x="5403892" y="2031999"/>
                  </a:lnTo>
                  <a:lnTo>
                    <a:pt x="5457659" y="2044699"/>
                  </a:lnTo>
                  <a:lnTo>
                    <a:pt x="5507700" y="2031999"/>
                  </a:lnTo>
                  <a:close/>
                </a:path>
                <a:path w="12192000" h="2298700">
                  <a:moveTo>
                    <a:pt x="8474583" y="1803399"/>
                  </a:moveTo>
                  <a:lnTo>
                    <a:pt x="4858336" y="1803399"/>
                  </a:lnTo>
                  <a:lnTo>
                    <a:pt x="4894527" y="1828799"/>
                  </a:lnTo>
                  <a:lnTo>
                    <a:pt x="4932744" y="1866899"/>
                  </a:lnTo>
                  <a:lnTo>
                    <a:pt x="4972885" y="1892299"/>
                  </a:lnTo>
                  <a:lnTo>
                    <a:pt x="5014847" y="1917699"/>
                  </a:lnTo>
                  <a:lnTo>
                    <a:pt x="5058530" y="1943099"/>
                  </a:lnTo>
                  <a:lnTo>
                    <a:pt x="5103830" y="1968499"/>
                  </a:lnTo>
                  <a:lnTo>
                    <a:pt x="5150647" y="1981199"/>
                  </a:lnTo>
                  <a:lnTo>
                    <a:pt x="5198876" y="2006599"/>
                  </a:lnTo>
                  <a:lnTo>
                    <a:pt x="5248418" y="2019299"/>
                  </a:lnTo>
                  <a:lnTo>
                    <a:pt x="5299169" y="2019299"/>
                  </a:lnTo>
                  <a:lnTo>
                    <a:pt x="5351028" y="2031999"/>
                  </a:lnTo>
                  <a:lnTo>
                    <a:pt x="5605375" y="2031999"/>
                  </a:lnTo>
                  <a:lnTo>
                    <a:pt x="5744635" y="1993899"/>
                  </a:lnTo>
                  <a:lnTo>
                    <a:pt x="5788793" y="1981199"/>
                  </a:lnTo>
                  <a:lnTo>
                    <a:pt x="5831683" y="1955799"/>
                  </a:lnTo>
                  <a:lnTo>
                    <a:pt x="5873222" y="1930399"/>
                  </a:lnTo>
                  <a:lnTo>
                    <a:pt x="5913329" y="1917699"/>
                  </a:lnTo>
                  <a:lnTo>
                    <a:pt x="8359765" y="1917699"/>
                  </a:lnTo>
                  <a:lnTo>
                    <a:pt x="8394648" y="1892299"/>
                  </a:lnTo>
                  <a:lnTo>
                    <a:pt x="8427016" y="1854199"/>
                  </a:lnTo>
                  <a:lnTo>
                    <a:pt x="8456698" y="1828799"/>
                  </a:lnTo>
                  <a:lnTo>
                    <a:pt x="8474583" y="1803399"/>
                  </a:lnTo>
                  <a:close/>
                </a:path>
                <a:path w="12192000" h="2298700">
                  <a:moveTo>
                    <a:pt x="8107176" y="2019299"/>
                  </a:moveTo>
                  <a:lnTo>
                    <a:pt x="7908287" y="2019299"/>
                  </a:lnTo>
                  <a:lnTo>
                    <a:pt x="7958769" y="2031999"/>
                  </a:lnTo>
                  <a:lnTo>
                    <a:pt x="8059450" y="2031999"/>
                  </a:lnTo>
                  <a:lnTo>
                    <a:pt x="8107176" y="2019299"/>
                  </a:lnTo>
                  <a:close/>
                </a:path>
                <a:path w="12192000" h="2298700">
                  <a:moveTo>
                    <a:pt x="8302836" y="1955799"/>
                  </a:moveTo>
                  <a:lnTo>
                    <a:pt x="7723520" y="1955799"/>
                  </a:lnTo>
                  <a:lnTo>
                    <a:pt x="7766740" y="1981199"/>
                  </a:lnTo>
                  <a:lnTo>
                    <a:pt x="7812073" y="1993899"/>
                  </a:lnTo>
                  <a:lnTo>
                    <a:pt x="7859322" y="2019299"/>
                  </a:lnTo>
                  <a:lnTo>
                    <a:pt x="8153578" y="2019299"/>
                  </a:lnTo>
                  <a:lnTo>
                    <a:pt x="8198485" y="2006599"/>
                  </a:lnTo>
                  <a:lnTo>
                    <a:pt x="8241728" y="1981199"/>
                  </a:lnTo>
                  <a:lnTo>
                    <a:pt x="8283135" y="1968499"/>
                  </a:lnTo>
                  <a:lnTo>
                    <a:pt x="8302836" y="1955799"/>
                  </a:lnTo>
                  <a:close/>
                </a:path>
                <a:path w="12192000" h="2298700">
                  <a:moveTo>
                    <a:pt x="8576841" y="1485899"/>
                  </a:moveTo>
                  <a:lnTo>
                    <a:pt x="3859833" y="1485899"/>
                  </a:lnTo>
                  <a:lnTo>
                    <a:pt x="3865075" y="1536699"/>
                  </a:lnTo>
                  <a:lnTo>
                    <a:pt x="3874337" y="1574799"/>
                  </a:lnTo>
                  <a:lnTo>
                    <a:pt x="3887443" y="1625599"/>
                  </a:lnTo>
                  <a:lnTo>
                    <a:pt x="3904215" y="1663699"/>
                  </a:lnTo>
                  <a:lnTo>
                    <a:pt x="3924478" y="1701799"/>
                  </a:lnTo>
                  <a:lnTo>
                    <a:pt x="3948054" y="1739899"/>
                  </a:lnTo>
                  <a:lnTo>
                    <a:pt x="3974766" y="1777999"/>
                  </a:lnTo>
                  <a:lnTo>
                    <a:pt x="4004437" y="1816099"/>
                  </a:lnTo>
                  <a:lnTo>
                    <a:pt x="4036892" y="1841499"/>
                  </a:lnTo>
                  <a:lnTo>
                    <a:pt x="4071952" y="1879599"/>
                  </a:lnTo>
                  <a:lnTo>
                    <a:pt x="4109441" y="1904999"/>
                  </a:lnTo>
                  <a:lnTo>
                    <a:pt x="4149182" y="1917699"/>
                  </a:lnTo>
                  <a:lnTo>
                    <a:pt x="4190998" y="1943099"/>
                  </a:lnTo>
                  <a:lnTo>
                    <a:pt x="4234713" y="1955799"/>
                  </a:lnTo>
                  <a:lnTo>
                    <a:pt x="4280150" y="1968499"/>
                  </a:lnTo>
                  <a:lnTo>
                    <a:pt x="4375481" y="1993899"/>
                  </a:lnTo>
                  <a:lnTo>
                    <a:pt x="4476603" y="1993899"/>
                  </a:lnTo>
                  <a:lnTo>
                    <a:pt x="4575660" y="1968499"/>
                  </a:lnTo>
                  <a:lnTo>
                    <a:pt x="4622738" y="1955799"/>
                  </a:lnTo>
                  <a:lnTo>
                    <a:pt x="4667916" y="1943099"/>
                  </a:lnTo>
                  <a:lnTo>
                    <a:pt x="4710995" y="1917699"/>
                  </a:lnTo>
                  <a:lnTo>
                    <a:pt x="4751775" y="1892299"/>
                  </a:lnTo>
                  <a:lnTo>
                    <a:pt x="4790059" y="1866899"/>
                  </a:lnTo>
                  <a:lnTo>
                    <a:pt x="4825645" y="1828799"/>
                  </a:lnTo>
                  <a:lnTo>
                    <a:pt x="4858336" y="1803399"/>
                  </a:lnTo>
                  <a:lnTo>
                    <a:pt x="8474583" y="1803399"/>
                  </a:lnTo>
                  <a:lnTo>
                    <a:pt x="8483525" y="1790699"/>
                  </a:lnTo>
                  <a:lnTo>
                    <a:pt x="8507327" y="1752599"/>
                  </a:lnTo>
                  <a:lnTo>
                    <a:pt x="8527934" y="1714499"/>
                  </a:lnTo>
                  <a:lnTo>
                    <a:pt x="8545176" y="1676399"/>
                  </a:lnTo>
                  <a:lnTo>
                    <a:pt x="8558882" y="1625599"/>
                  </a:lnTo>
                  <a:lnTo>
                    <a:pt x="8568882" y="1587499"/>
                  </a:lnTo>
                  <a:lnTo>
                    <a:pt x="8575007" y="1536699"/>
                  </a:lnTo>
                  <a:lnTo>
                    <a:pt x="8577087" y="1498599"/>
                  </a:lnTo>
                  <a:lnTo>
                    <a:pt x="8576841" y="1485899"/>
                  </a:lnTo>
                  <a:close/>
                </a:path>
                <a:path w="12192000" h="2298700">
                  <a:moveTo>
                    <a:pt x="12192000" y="1231899"/>
                  </a:moveTo>
                  <a:lnTo>
                    <a:pt x="10610740" y="1231899"/>
                  </a:lnTo>
                  <a:lnTo>
                    <a:pt x="10633827" y="1269999"/>
                  </a:lnTo>
                  <a:lnTo>
                    <a:pt x="10658478" y="1308099"/>
                  </a:lnTo>
                  <a:lnTo>
                    <a:pt x="10684654" y="1346199"/>
                  </a:lnTo>
                  <a:lnTo>
                    <a:pt x="10712316" y="1384299"/>
                  </a:lnTo>
                  <a:lnTo>
                    <a:pt x="10741423" y="1422399"/>
                  </a:lnTo>
                  <a:lnTo>
                    <a:pt x="10771935" y="1460499"/>
                  </a:lnTo>
                  <a:lnTo>
                    <a:pt x="10803812" y="1485899"/>
                  </a:lnTo>
                  <a:lnTo>
                    <a:pt x="10837016" y="1523999"/>
                  </a:lnTo>
                  <a:lnTo>
                    <a:pt x="10871505" y="1549399"/>
                  </a:lnTo>
                  <a:lnTo>
                    <a:pt x="10907239" y="1587499"/>
                  </a:lnTo>
                  <a:lnTo>
                    <a:pt x="10944180" y="1612899"/>
                  </a:lnTo>
                  <a:lnTo>
                    <a:pt x="10982287" y="1638299"/>
                  </a:lnTo>
                  <a:lnTo>
                    <a:pt x="11021520" y="1663699"/>
                  </a:lnTo>
                  <a:lnTo>
                    <a:pt x="11061839" y="1689099"/>
                  </a:lnTo>
                  <a:lnTo>
                    <a:pt x="11103204" y="1714499"/>
                  </a:lnTo>
                  <a:lnTo>
                    <a:pt x="11145577" y="1739899"/>
                  </a:lnTo>
                  <a:lnTo>
                    <a:pt x="11188915" y="1752599"/>
                  </a:lnTo>
                  <a:lnTo>
                    <a:pt x="11233181" y="1777999"/>
                  </a:lnTo>
                  <a:lnTo>
                    <a:pt x="11324332" y="1803399"/>
                  </a:lnTo>
                  <a:lnTo>
                    <a:pt x="11371139" y="1828799"/>
                  </a:lnTo>
                  <a:lnTo>
                    <a:pt x="11418712" y="1828799"/>
                  </a:lnTo>
                  <a:lnTo>
                    <a:pt x="11565638" y="1866899"/>
                  </a:lnTo>
                  <a:lnTo>
                    <a:pt x="11866706" y="1866899"/>
                  </a:lnTo>
                  <a:lnTo>
                    <a:pt x="11963105" y="1841499"/>
                  </a:lnTo>
                  <a:lnTo>
                    <a:pt x="12010356" y="1841499"/>
                  </a:lnTo>
                  <a:lnTo>
                    <a:pt x="12147782" y="1803399"/>
                  </a:lnTo>
                  <a:lnTo>
                    <a:pt x="12192000" y="1777999"/>
                  </a:lnTo>
                  <a:lnTo>
                    <a:pt x="12192000" y="1231899"/>
                  </a:lnTo>
                  <a:close/>
                </a:path>
                <a:path w="12192000" h="2298700">
                  <a:moveTo>
                    <a:pt x="9289415" y="1600199"/>
                  </a:moveTo>
                  <a:lnTo>
                    <a:pt x="9080500" y="1600199"/>
                  </a:lnTo>
                  <a:lnTo>
                    <a:pt x="9133198" y="1612899"/>
                  </a:lnTo>
                  <a:lnTo>
                    <a:pt x="9238366" y="1612899"/>
                  </a:lnTo>
                  <a:lnTo>
                    <a:pt x="9289415" y="1600199"/>
                  </a:lnTo>
                  <a:close/>
                </a:path>
                <a:path w="12192000" h="2298700">
                  <a:moveTo>
                    <a:pt x="9806202" y="1409699"/>
                  </a:moveTo>
                  <a:lnTo>
                    <a:pt x="8569525" y="1409699"/>
                  </a:lnTo>
                  <a:lnTo>
                    <a:pt x="8609475" y="1435099"/>
                  </a:lnTo>
                  <a:lnTo>
                    <a:pt x="8650937" y="1460499"/>
                  </a:lnTo>
                  <a:lnTo>
                    <a:pt x="8693842" y="1485899"/>
                  </a:lnTo>
                  <a:lnTo>
                    <a:pt x="8738118" y="1511299"/>
                  </a:lnTo>
                  <a:lnTo>
                    <a:pt x="8783694" y="1523999"/>
                  </a:lnTo>
                  <a:lnTo>
                    <a:pt x="8830500" y="1549399"/>
                  </a:lnTo>
                  <a:lnTo>
                    <a:pt x="8878466" y="1562099"/>
                  </a:lnTo>
                  <a:lnTo>
                    <a:pt x="9028607" y="1600199"/>
                  </a:lnTo>
                  <a:lnTo>
                    <a:pt x="9339714" y="1600199"/>
                  </a:lnTo>
                  <a:lnTo>
                    <a:pt x="9485465" y="1562099"/>
                  </a:lnTo>
                  <a:lnTo>
                    <a:pt x="9577702" y="1536699"/>
                  </a:lnTo>
                  <a:lnTo>
                    <a:pt x="9622150" y="1511299"/>
                  </a:lnTo>
                  <a:lnTo>
                    <a:pt x="9665397" y="1498599"/>
                  </a:lnTo>
                  <a:lnTo>
                    <a:pt x="9707381" y="1473199"/>
                  </a:lnTo>
                  <a:lnTo>
                    <a:pt x="9748036" y="1447799"/>
                  </a:lnTo>
                  <a:lnTo>
                    <a:pt x="9787299" y="1422399"/>
                  </a:lnTo>
                  <a:lnTo>
                    <a:pt x="9806202" y="1409699"/>
                  </a:lnTo>
                  <a:close/>
                </a:path>
                <a:path w="12192000" h="2298700">
                  <a:moveTo>
                    <a:pt x="9960482" y="1257299"/>
                  </a:moveTo>
                  <a:lnTo>
                    <a:pt x="3331945" y="1257299"/>
                  </a:lnTo>
                  <a:lnTo>
                    <a:pt x="3358788" y="1295399"/>
                  </a:lnTo>
                  <a:lnTo>
                    <a:pt x="3389091" y="1333499"/>
                  </a:lnTo>
                  <a:lnTo>
                    <a:pt x="3422623" y="1358899"/>
                  </a:lnTo>
                  <a:lnTo>
                    <a:pt x="3459156" y="1396999"/>
                  </a:lnTo>
                  <a:lnTo>
                    <a:pt x="3498460" y="1422399"/>
                  </a:lnTo>
                  <a:lnTo>
                    <a:pt x="3540308" y="1435099"/>
                  </a:lnTo>
                  <a:lnTo>
                    <a:pt x="3584470" y="1460499"/>
                  </a:lnTo>
                  <a:lnTo>
                    <a:pt x="3630717" y="1473199"/>
                  </a:lnTo>
                  <a:lnTo>
                    <a:pt x="3728550" y="1498599"/>
                  </a:lnTo>
                  <a:lnTo>
                    <a:pt x="3820176" y="1498599"/>
                  </a:lnTo>
                  <a:lnTo>
                    <a:pt x="3840117" y="1485899"/>
                  </a:lnTo>
                  <a:lnTo>
                    <a:pt x="8576841" y="1485899"/>
                  </a:lnTo>
                  <a:lnTo>
                    <a:pt x="8576595" y="1473199"/>
                  </a:lnTo>
                  <a:lnTo>
                    <a:pt x="8575145" y="1447799"/>
                  </a:lnTo>
                  <a:lnTo>
                    <a:pt x="8572775" y="1435099"/>
                  </a:lnTo>
                  <a:lnTo>
                    <a:pt x="8569525" y="1409699"/>
                  </a:lnTo>
                  <a:lnTo>
                    <a:pt x="9806202" y="1409699"/>
                  </a:lnTo>
                  <a:lnTo>
                    <a:pt x="9825105" y="1396999"/>
                  </a:lnTo>
                  <a:lnTo>
                    <a:pt x="9861391" y="1358899"/>
                  </a:lnTo>
                  <a:lnTo>
                    <a:pt x="9896092" y="1333499"/>
                  </a:lnTo>
                  <a:lnTo>
                    <a:pt x="9929143" y="1295399"/>
                  </a:lnTo>
                  <a:lnTo>
                    <a:pt x="9960482" y="1257299"/>
                  </a:lnTo>
                  <a:close/>
                </a:path>
                <a:path w="12192000" h="2298700">
                  <a:moveTo>
                    <a:pt x="12192000" y="584199"/>
                  </a:moveTo>
                  <a:lnTo>
                    <a:pt x="1852706" y="584199"/>
                  </a:lnTo>
                  <a:lnTo>
                    <a:pt x="1874185" y="622299"/>
                  </a:lnTo>
                  <a:lnTo>
                    <a:pt x="1899367" y="673099"/>
                  </a:lnTo>
                  <a:lnTo>
                    <a:pt x="1928040" y="711199"/>
                  </a:lnTo>
                  <a:lnTo>
                    <a:pt x="1959990" y="736599"/>
                  </a:lnTo>
                  <a:lnTo>
                    <a:pt x="1995003" y="774699"/>
                  </a:lnTo>
                  <a:lnTo>
                    <a:pt x="2032865" y="800099"/>
                  </a:lnTo>
                  <a:lnTo>
                    <a:pt x="2073363" y="825499"/>
                  </a:lnTo>
                  <a:lnTo>
                    <a:pt x="2116283" y="850899"/>
                  </a:lnTo>
                  <a:lnTo>
                    <a:pt x="2161411" y="863599"/>
                  </a:lnTo>
                  <a:lnTo>
                    <a:pt x="2208535" y="876299"/>
                  </a:lnTo>
                  <a:lnTo>
                    <a:pt x="2307913" y="901699"/>
                  </a:lnTo>
                  <a:lnTo>
                    <a:pt x="2400882" y="901699"/>
                  </a:lnTo>
                  <a:lnTo>
                    <a:pt x="2398616" y="914399"/>
                  </a:lnTo>
                  <a:lnTo>
                    <a:pt x="2396959" y="939799"/>
                  </a:lnTo>
                  <a:lnTo>
                    <a:pt x="2395942" y="952499"/>
                  </a:lnTo>
                  <a:lnTo>
                    <a:pt x="2395597" y="965199"/>
                  </a:lnTo>
                  <a:lnTo>
                    <a:pt x="2397960" y="1015999"/>
                  </a:lnTo>
                  <a:lnTo>
                    <a:pt x="2404907" y="1066799"/>
                  </a:lnTo>
                  <a:lnTo>
                    <a:pt x="2416220" y="1104899"/>
                  </a:lnTo>
                  <a:lnTo>
                    <a:pt x="2431683" y="1155699"/>
                  </a:lnTo>
                  <a:lnTo>
                    <a:pt x="2451080" y="1193799"/>
                  </a:lnTo>
                  <a:lnTo>
                    <a:pt x="2474194" y="1231899"/>
                  </a:lnTo>
                  <a:lnTo>
                    <a:pt x="2500810" y="1269999"/>
                  </a:lnTo>
                  <a:lnTo>
                    <a:pt x="2530710" y="1295399"/>
                  </a:lnTo>
                  <a:lnTo>
                    <a:pt x="2563678" y="1333499"/>
                  </a:lnTo>
                  <a:lnTo>
                    <a:pt x="2599498" y="1358899"/>
                  </a:lnTo>
                  <a:lnTo>
                    <a:pt x="2637954" y="1384299"/>
                  </a:lnTo>
                  <a:lnTo>
                    <a:pt x="2678828" y="1409699"/>
                  </a:lnTo>
                  <a:lnTo>
                    <a:pt x="2721906" y="1422399"/>
                  </a:lnTo>
                  <a:lnTo>
                    <a:pt x="2766970" y="1435099"/>
                  </a:lnTo>
                  <a:lnTo>
                    <a:pt x="2862192" y="1460499"/>
                  </a:lnTo>
                  <a:lnTo>
                    <a:pt x="2963236" y="1460499"/>
                  </a:lnTo>
                  <a:lnTo>
                    <a:pt x="3061322" y="1435099"/>
                  </a:lnTo>
                  <a:lnTo>
                    <a:pt x="3107614" y="1422399"/>
                  </a:lnTo>
                  <a:lnTo>
                    <a:pt x="3151757" y="1409699"/>
                  </a:lnTo>
                  <a:lnTo>
                    <a:pt x="3193514" y="1384299"/>
                  </a:lnTo>
                  <a:lnTo>
                    <a:pt x="3232648" y="1358899"/>
                  </a:lnTo>
                  <a:lnTo>
                    <a:pt x="3268923" y="1320799"/>
                  </a:lnTo>
                  <a:lnTo>
                    <a:pt x="3302100" y="1295399"/>
                  </a:lnTo>
                  <a:lnTo>
                    <a:pt x="3331945" y="1257299"/>
                  </a:lnTo>
                  <a:lnTo>
                    <a:pt x="9960482" y="1257299"/>
                  </a:lnTo>
                  <a:lnTo>
                    <a:pt x="9990043" y="1219199"/>
                  </a:lnTo>
                  <a:lnTo>
                    <a:pt x="12192000" y="1219199"/>
                  </a:lnTo>
                  <a:lnTo>
                    <a:pt x="12192000" y="584199"/>
                  </a:lnTo>
                  <a:close/>
                </a:path>
                <a:path w="12192000" h="2298700">
                  <a:moveTo>
                    <a:pt x="121920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46603" y="1308099"/>
                  </a:lnTo>
                  <a:lnTo>
                    <a:pt x="143483" y="1333499"/>
                  </a:lnTo>
                  <a:lnTo>
                    <a:pt x="343793" y="1333499"/>
                  </a:lnTo>
                  <a:lnTo>
                    <a:pt x="485531" y="1295399"/>
                  </a:lnTo>
                  <a:lnTo>
                    <a:pt x="573804" y="1269999"/>
                  </a:lnTo>
                  <a:lnTo>
                    <a:pt x="615771" y="1244599"/>
                  </a:lnTo>
                  <a:lnTo>
                    <a:pt x="656155" y="1219199"/>
                  </a:lnTo>
                  <a:lnTo>
                    <a:pt x="694857" y="1193799"/>
                  </a:lnTo>
                  <a:lnTo>
                    <a:pt x="731773" y="1168399"/>
                  </a:lnTo>
                  <a:lnTo>
                    <a:pt x="766803" y="1142999"/>
                  </a:lnTo>
                  <a:lnTo>
                    <a:pt x="799845" y="1104899"/>
                  </a:lnTo>
                  <a:lnTo>
                    <a:pt x="830797" y="1079499"/>
                  </a:lnTo>
                  <a:lnTo>
                    <a:pt x="859559" y="1041399"/>
                  </a:lnTo>
                  <a:lnTo>
                    <a:pt x="886028" y="1003299"/>
                  </a:lnTo>
                  <a:lnTo>
                    <a:pt x="910104" y="965199"/>
                  </a:lnTo>
                  <a:lnTo>
                    <a:pt x="931684" y="927099"/>
                  </a:lnTo>
                  <a:lnTo>
                    <a:pt x="950668" y="888999"/>
                  </a:lnTo>
                  <a:lnTo>
                    <a:pt x="966953" y="838199"/>
                  </a:lnTo>
                  <a:lnTo>
                    <a:pt x="980439" y="800099"/>
                  </a:lnTo>
                  <a:lnTo>
                    <a:pt x="991023" y="749299"/>
                  </a:lnTo>
                  <a:lnTo>
                    <a:pt x="998605" y="711199"/>
                  </a:lnTo>
                  <a:lnTo>
                    <a:pt x="1664448" y="711199"/>
                  </a:lnTo>
                  <a:lnTo>
                    <a:pt x="1731809" y="673099"/>
                  </a:lnTo>
                  <a:lnTo>
                    <a:pt x="1774199" y="647699"/>
                  </a:lnTo>
                  <a:lnTo>
                    <a:pt x="1814540" y="622299"/>
                  </a:lnTo>
                  <a:lnTo>
                    <a:pt x="1852706" y="584199"/>
                  </a:lnTo>
                  <a:lnTo>
                    <a:pt x="12192000" y="584199"/>
                  </a:lnTo>
                  <a:lnTo>
                    <a:pt x="12192000" y="0"/>
                  </a:lnTo>
                  <a:close/>
                </a:path>
                <a:path w="12192000" h="2298700">
                  <a:moveTo>
                    <a:pt x="12192000" y="1219199"/>
                  </a:moveTo>
                  <a:lnTo>
                    <a:pt x="9990043" y="1219199"/>
                  </a:lnTo>
                  <a:lnTo>
                    <a:pt x="10028904" y="1244599"/>
                  </a:lnTo>
                  <a:lnTo>
                    <a:pt x="10070179" y="1269999"/>
                  </a:lnTo>
                  <a:lnTo>
                    <a:pt x="10113654" y="1295399"/>
                  </a:lnTo>
                  <a:lnTo>
                    <a:pt x="10159115" y="1308099"/>
                  </a:lnTo>
                  <a:lnTo>
                    <a:pt x="10206347" y="1320799"/>
                  </a:lnTo>
                  <a:lnTo>
                    <a:pt x="10361523" y="1320799"/>
                  </a:lnTo>
                  <a:lnTo>
                    <a:pt x="10468526" y="1295399"/>
                  </a:lnTo>
                  <a:lnTo>
                    <a:pt x="10518671" y="1282699"/>
                  </a:lnTo>
                  <a:lnTo>
                    <a:pt x="10566176" y="1257299"/>
                  </a:lnTo>
                  <a:lnTo>
                    <a:pt x="10610740" y="1231899"/>
                  </a:lnTo>
                  <a:lnTo>
                    <a:pt x="12192000" y="1231899"/>
                  </a:lnTo>
                  <a:lnTo>
                    <a:pt x="12192000" y="1219199"/>
                  </a:lnTo>
                  <a:close/>
                </a:path>
                <a:path w="12192000" h="2298700">
                  <a:moveTo>
                    <a:pt x="1664448" y="711199"/>
                  </a:moveTo>
                  <a:lnTo>
                    <a:pt x="998605" y="711199"/>
                  </a:lnTo>
                  <a:lnTo>
                    <a:pt x="1088345" y="736599"/>
                  </a:lnTo>
                  <a:lnTo>
                    <a:pt x="1232738" y="774699"/>
                  </a:lnTo>
                  <a:lnTo>
                    <a:pt x="1441610" y="774699"/>
                  </a:lnTo>
                  <a:lnTo>
                    <a:pt x="1544323" y="749299"/>
                  </a:lnTo>
                  <a:lnTo>
                    <a:pt x="1641397" y="723899"/>
                  </a:lnTo>
                  <a:lnTo>
                    <a:pt x="1664448" y="71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3144" y="3168396"/>
            <a:ext cx="3514090" cy="2067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635" algn="ctr">
              <a:lnSpc>
                <a:spcPts val="5400"/>
              </a:lnSpc>
              <a:spcBef>
                <a:spcPts val="80"/>
              </a:spcBef>
            </a:pPr>
            <a:r>
              <a:rPr sz="4400" spc="-10" dirty="0">
                <a:solidFill>
                  <a:srgbClr val="3B3838"/>
                </a:solidFill>
                <a:latin typeface="Verdana"/>
                <a:cs typeface="Verdana"/>
              </a:rPr>
              <a:t>Sorumlu </a:t>
            </a:r>
            <a:r>
              <a:rPr sz="4400" spc="-50" dirty="0">
                <a:solidFill>
                  <a:srgbClr val="3B3838"/>
                </a:solidFill>
                <a:latin typeface="Verdana"/>
                <a:cs typeface="Verdana"/>
              </a:rPr>
              <a:t>Karar</a:t>
            </a:r>
            <a:r>
              <a:rPr sz="4400" spc="-3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4400" spc="-10" dirty="0">
                <a:solidFill>
                  <a:srgbClr val="3B3838"/>
                </a:solidFill>
                <a:latin typeface="Verdana"/>
                <a:cs typeface="Verdana"/>
              </a:rPr>
              <a:t>Verme Nedir?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9577" y="2846285"/>
            <a:ext cx="1569720" cy="3197860"/>
          </a:xfrm>
          <a:custGeom>
            <a:avLst/>
            <a:gdLst/>
            <a:ahLst/>
            <a:cxnLst/>
            <a:rect l="l" t="t" r="r" b="b"/>
            <a:pathLst>
              <a:path w="1569720" h="3197860">
                <a:moveTo>
                  <a:pt x="749" y="2703550"/>
                </a:moveTo>
                <a:lnTo>
                  <a:pt x="571" y="2703309"/>
                </a:lnTo>
                <a:lnTo>
                  <a:pt x="279" y="2703271"/>
                </a:lnTo>
                <a:lnTo>
                  <a:pt x="38" y="2703461"/>
                </a:lnTo>
                <a:lnTo>
                  <a:pt x="0" y="2703652"/>
                </a:lnTo>
                <a:lnTo>
                  <a:pt x="38" y="2703842"/>
                </a:lnTo>
                <a:lnTo>
                  <a:pt x="190" y="2703995"/>
                </a:lnTo>
                <a:lnTo>
                  <a:pt x="482" y="2704033"/>
                </a:lnTo>
                <a:lnTo>
                  <a:pt x="723" y="2703842"/>
                </a:lnTo>
                <a:lnTo>
                  <a:pt x="749" y="2703550"/>
                </a:lnTo>
                <a:close/>
              </a:path>
              <a:path w="1569720" h="3197860">
                <a:moveTo>
                  <a:pt x="3810" y="2702585"/>
                </a:moveTo>
                <a:lnTo>
                  <a:pt x="3568" y="2702585"/>
                </a:lnTo>
                <a:lnTo>
                  <a:pt x="3568" y="2703690"/>
                </a:lnTo>
                <a:lnTo>
                  <a:pt x="3810" y="2703690"/>
                </a:lnTo>
                <a:lnTo>
                  <a:pt x="3810" y="2702585"/>
                </a:lnTo>
                <a:close/>
              </a:path>
              <a:path w="1569720" h="3197860">
                <a:moveTo>
                  <a:pt x="3975" y="2703690"/>
                </a:moveTo>
                <a:lnTo>
                  <a:pt x="3810" y="2703690"/>
                </a:lnTo>
                <a:lnTo>
                  <a:pt x="3810" y="2703855"/>
                </a:lnTo>
                <a:lnTo>
                  <a:pt x="3975" y="2703690"/>
                </a:lnTo>
                <a:close/>
              </a:path>
              <a:path w="1569720" h="3197860">
                <a:moveTo>
                  <a:pt x="5384" y="2704719"/>
                </a:moveTo>
                <a:lnTo>
                  <a:pt x="4432" y="2703512"/>
                </a:lnTo>
                <a:lnTo>
                  <a:pt x="5346" y="2702585"/>
                </a:lnTo>
                <a:lnTo>
                  <a:pt x="5029" y="2702585"/>
                </a:lnTo>
                <a:lnTo>
                  <a:pt x="3975" y="2703690"/>
                </a:lnTo>
                <a:lnTo>
                  <a:pt x="4267" y="2703690"/>
                </a:lnTo>
                <a:lnTo>
                  <a:pt x="4622" y="2704147"/>
                </a:lnTo>
                <a:lnTo>
                  <a:pt x="3568" y="2704147"/>
                </a:lnTo>
                <a:lnTo>
                  <a:pt x="3568" y="2704719"/>
                </a:lnTo>
                <a:lnTo>
                  <a:pt x="5080" y="2704719"/>
                </a:lnTo>
                <a:lnTo>
                  <a:pt x="5384" y="2704719"/>
                </a:lnTo>
                <a:close/>
              </a:path>
              <a:path w="1569720" h="3197860">
                <a:moveTo>
                  <a:pt x="7670" y="2703525"/>
                </a:moveTo>
                <a:lnTo>
                  <a:pt x="7442" y="2703525"/>
                </a:lnTo>
                <a:lnTo>
                  <a:pt x="7442" y="2704719"/>
                </a:lnTo>
                <a:lnTo>
                  <a:pt x="7670" y="2704719"/>
                </a:lnTo>
                <a:lnTo>
                  <a:pt x="7670" y="2703525"/>
                </a:lnTo>
                <a:close/>
              </a:path>
              <a:path w="1569720" h="3197860">
                <a:moveTo>
                  <a:pt x="8813" y="2703525"/>
                </a:moveTo>
                <a:lnTo>
                  <a:pt x="8585" y="2703525"/>
                </a:lnTo>
                <a:lnTo>
                  <a:pt x="8585" y="2704719"/>
                </a:lnTo>
                <a:lnTo>
                  <a:pt x="8813" y="2704719"/>
                </a:lnTo>
                <a:lnTo>
                  <a:pt x="8813" y="2703525"/>
                </a:lnTo>
                <a:close/>
              </a:path>
              <a:path w="1569720" h="3197860">
                <a:moveTo>
                  <a:pt x="10807" y="2703563"/>
                </a:moveTo>
                <a:lnTo>
                  <a:pt x="9220" y="2703563"/>
                </a:lnTo>
                <a:lnTo>
                  <a:pt x="9220" y="2704592"/>
                </a:lnTo>
                <a:lnTo>
                  <a:pt x="10807" y="2704592"/>
                </a:lnTo>
                <a:lnTo>
                  <a:pt x="10807" y="2703563"/>
                </a:lnTo>
                <a:close/>
              </a:path>
              <a:path w="1569720" h="3197860">
                <a:moveTo>
                  <a:pt x="12357" y="2703525"/>
                </a:moveTo>
                <a:lnTo>
                  <a:pt x="12115" y="2703525"/>
                </a:lnTo>
                <a:lnTo>
                  <a:pt x="12115" y="2704719"/>
                </a:lnTo>
                <a:lnTo>
                  <a:pt x="12357" y="2704719"/>
                </a:lnTo>
                <a:lnTo>
                  <a:pt x="12357" y="2703525"/>
                </a:lnTo>
                <a:close/>
              </a:path>
              <a:path w="1569720" h="3197860">
                <a:moveTo>
                  <a:pt x="13500" y="2703525"/>
                </a:moveTo>
                <a:lnTo>
                  <a:pt x="13258" y="2703525"/>
                </a:lnTo>
                <a:lnTo>
                  <a:pt x="13258" y="2704719"/>
                </a:lnTo>
                <a:lnTo>
                  <a:pt x="13500" y="2704719"/>
                </a:lnTo>
                <a:lnTo>
                  <a:pt x="13500" y="2703525"/>
                </a:lnTo>
                <a:close/>
              </a:path>
              <a:path w="1569720" h="3197860">
                <a:moveTo>
                  <a:pt x="25120" y="2703525"/>
                </a:moveTo>
                <a:lnTo>
                  <a:pt x="24892" y="2703525"/>
                </a:lnTo>
                <a:lnTo>
                  <a:pt x="24892" y="2704719"/>
                </a:lnTo>
                <a:lnTo>
                  <a:pt x="25120" y="2704719"/>
                </a:lnTo>
                <a:lnTo>
                  <a:pt x="25120" y="2703525"/>
                </a:lnTo>
                <a:close/>
              </a:path>
              <a:path w="1569720" h="3197860">
                <a:moveTo>
                  <a:pt x="26200" y="2703525"/>
                </a:moveTo>
                <a:lnTo>
                  <a:pt x="25958" y="2703525"/>
                </a:lnTo>
                <a:lnTo>
                  <a:pt x="25958" y="2704719"/>
                </a:lnTo>
                <a:lnTo>
                  <a:pt x="26200" y="2704719"/>
                </a:lnTo>
                <a:lnTo>
                  <a:pt x="26200" y="2703525"/>
                </a:lnTo>
                <a:close/>
              </a:path>
              <a:path w="1569720" h="3197860">
                <a:moveTo>
                  <a:pt x="27279" y="2703525"/>
                </a:moveTo>
                <a:lnTo>
                  <a:pt x="27038" y="2703525"/>
                </a:lnTo>
                <a:lnTo>
                  <a:pt x="27038" y="2704719"/>
                </a:lnTo>
                <a:lnTo>
                  <a:pt x="27279" y="2704719"/>
                </a:lnTo>
                <a:lnTo>
                  <a:pt x="27279" y="2703525"/>
                </a:lnTo>
                <a:close/>
              </a:path>
              <a:path w="1569720" h="3197860">
                <a:moveTo>
                  <a:pt x="487756" y="1224788"/>
                </a:moveTo>
                <a:lnTo>
                  <a:pt x="487502" y="1224788"/>
                </a:lnTo>
                <a:lnTo>
                  <a:pt x="486968" y="1226096"/>
                </a:lnTo>
                <a:lnTo>
                  <a:pt x="486448" y="1224788"/>
                </a:lnTo>
                <a:lnTo>
                  <a:pt x="486181" y="1224788"/>
                </a:lnTo>
                <a:lnTo>
                  <a:pt x="486740" y="1226096"/>
                </a:lnTo>
                <a:lnTo>
                  <a:pt x="486867" y="1226375"/>
                </a:lnTo>
                <a:lnTo>
                  <a:pt x="487070" y="1226375"/>
                </a:lnTo>
                <a:lnTo>
                  <a:pt x="487197" y="1226096"/>
                </a:lnTo>
                <a:lnTo>
                  <a:pt x="487756" y="1224788"/>
                </a:lnTo>
                <a:close/>
              </a:path>
              <a:path w="1569720" h="3197860">
                <a:moveTo>
                  <a:pt x="492467" y="1224788"/>
                </a:moveTo>
                <a:lnTo>
                  <a:pt x="492213" y="1224788"/>
                </a:lnTo>
                <a:lnTo>
                  <a:pt x="491705" y="1226096"/>
                </a:lnTo>
                <a:lnTo>
                  <a:pt x="491134" y="1224788"/>
                </a:lnTo>
                <a:lnTo>
                  <a:pt x="490880" y="1224788"/>
                </a:lnTo>
                <a:lnTo>
                  <a:pt x="491477" y="1226096"/>
                </a:lnTo>
                <a:lnTo>
                  <a:pt x="491591" y="1226350"/>
                </a:lnTo>
                <a:lnTo>
                  <a:pt x="491832" y="1226350"/>
                </a:lnTo>
                <a:lnTo>
                  <a:pt x="491934" y="1226096"/>
                </a:lnTo>
                <a:lnTo>
                  <a:pt x="492467" y="1224788"/>
                </a:lnTo>
                <a:close/>
              </a:path>
              <a:path w="1569720" h="3197860">
                <a:moveTo>
                  <a:pt x="499706" y="1224978"/>
                </a:moveTo>
                <a:lnTo>
                  <a:pt x="499427" y="1224978"/>
                </a:lnTo>
                <a:lnTo>
                  <a:pt x="498373" y="1226210"/>
                </a:lnTo>
                <a:lnTo>
                  <a:pt x="498652" y="1226210"/>
                </a:lnTo>
                <a:lnTo>
                  <a:pt x="499706" y="1224978"/>
                </a:lnTo>
                <a:close/>
              </a:path>
              <a:path w="1569720" h="3197860">
                <a:moveTo>
                  <a:pt x="503288" y="1225169"/>
                </a:moveTo>
                <a:lnTo>
                  <a:pt x="503059" y="1225169"/>
                </a:lnTo>
                <a:lnTo>
                  <a:pt x="503059" y="1226362"/>
                </a:lnTo>
                <a:lnTo>
                  <a:pt x="503288" y="1226362"/>
                </a:lnTo>
                <a:lnTo>
                  <a:pt x="503288" y="1225169"/>
                </a:lnTo>
                <a:close/>
              </a:path>
              <a:path w="1569720" h="3197860">
                <a:moveTo>
                  <a:pt x="504431" y="1225169"/>
                </a:moveTo>
                <a:lnTo>
                  <a:pt x="504202" y="1225169"/>
                </a:lnTo>
                <a:lnTo>
                  <a:pt x="504202" y="1226362"/>
                </a:lnTo>
                <a:lnTo>
                  <a:pt x="504431" y="1226362"/>
                </a:lnTo>
                <a:lnTo>
                  <a:pt x="504431" y="1225169"/>
                </a:lnTo>
                <a:close/>
              </a:path>
              <a:path w="1569720" h="3197860">
                <a:moveTo>
                  <a:pt x="505142" y="1224788"/>
                </a:moveTo>
                <a:lnTo>
                  <a:pt x="504901" y="1224788"/>
                </a:lnTo>
                <a:lnTo>
                  <a:pt x="504901" y="1226400"/>
                </a:lnTo>
                <a:lnTo>
                  <a:pt x="505142" y="1226400"/>
                </a:lnTo>
                <a:lnTo>
                  <a:pt x="505142" y="1224788"/>
                </a:lnTo>
                <a:close/>
              </a:path>
              <a:path w="1569720" h="3197860">
                <a:moveTo>
                  <a:pt x="506285" y="1224788"/>
                </a:moveTo>
                <a:lnTo>
                  <a:pt x="506044" y="1224788"/>
                </a:lnTo>
                <a:lnTo>
                  <a:pt x="506044" y="1226400"/>
                </a:lnTo>
                <a:lnTo>
                  <a:pt x="506285" y="1226400"/>
                </a:lnTo>
                <a:lnTo>
                  <a:pt x="506285" y="1224788"/>
                </a:lnTo>
                <a:close/>
              </a:path>
              <a:path w="1569720" h="3197860">
                <a:moveTo>
                  <a:pt x="507034" y="1225169"/>
                </a:moveTo>
                <a:lnTo>
                  <a:pt x="506806" y="1225169"/>
                </a:lnTo>
                <a:lnTo>
                  <a:pt x="506806" y="1226362"/>
                </a:lnTo>
                <a:lnTo>
                  <a:pt x="507034" y="1226362"/>
                </a:lnTo>
                <a:lnTo>
                  <a:pt x="507034" y="1225169"/>
                </a:lnTo>
                <a:close/>
              </a:path>
              <a:path w="1569720" h="3197860">
                <a:moveTo>
                  <a:pt x="508177" y="1225169"/>
                </a:moveTo>
                <a:lnTo>
                  <a:pt x="507949" y="1225169"/>
                </a:lnTo>
                <a:lnTo>
                  <a:pt x="507949" y="1226362"/>
                </a:lnTo>
                <a:lnTo>
                  <a:pt x="508177" y="1226362"/>
                </a:lnTo>
                <a:lnTo>
                  <a:pt x="508177" y="1225169"/>
                </a:lnTo>
                <a:close/>
              </a:path>
              <a:path w="1569720" h="3197860">
                <a:moveTo>
                  <a:pt x="514197" y="1225169"/>
                </a:moveTo>
                <a:lnTo>
                  <a:pt x="513969" y="1225169"/>
                </a:lnTo>
                <a:lnTo>
                  <a:pt x="513969" y="1226362"/>
                </a:lnTo>
                <a:lnTo>
                  <a:pt x="514197" y="1226362"/>
                </a:lnTo>
                <a:lnTo>
                  <a:pt x="514197" y="1225169"/>
                </a:lnTo>
                <a:close/>
              </a:path>
              <a:path w="1569720" h="3197860">
                <a:moveTo>
                  <a:pt x="515277" y="1225169"/>
                </a:moveTo>
                <a:lnTo>
                  <a:pt x="515048" y="1225169"/>
                </a:lnTo>
                <a:lnTo>
                  <a:pt x="515048" y="1226362"/>
                </a:lnTo>
                <a:lnTo>
                  <a:pt x="515277" y="1226362"/>
                </a:lnTo>
                <a:lnTo>
                  <a:pt x="515277" y="1225169"/>
                </a:lnTo>
                <a:close/>
              </a:path>
              <a:path w="1569720" h="3197860">
                <a:moveTo>
                  <a:pt x="516356" y="1225169"/>
                </a:moveTo>
                <a:lnTo>
                  <a:pt x="516115" y="1225169"/>
                </a:lnTo>
                <a:lnTo>
                  <a:pt x="516115" y="1226362"/>
                </a:lnTo>
                <a:lnTo>
                  <a:pt x="516356" y="1226362"/>
                </a:lnTo>
                <a:lnTo>
                  <a:pt x="516356" y="1225169"/>
                </a:lnTo>
                <a:close/>
              </a:path>
              <a:path w="1569720" h="3197860">
                <a:moveTo>
                  <a:pt x="983869" y="2210765"/>
                </a:moveTo>
                <a:lnTo>
                  <a:pt x="983678" y="2210524"/>
                </a:lnTo>
                <a:lnTo>
                  <a:pt x="983386" y="2210485"/>
                </a:lnTo>
                <a:lnTo>
                  <a:pt x="983145" y="2210676"/>
                </a:lnTo>
                <a:lnTo>
                  <a:pt x="983119" y="2210866"/>
                </a:lnTo>
                <a:lnTo>
                  <a:pt x="983145" y="2211057"/>
                </a:lnTo>
                <a:lnTo>
                  <a:pt x="983297" y="2211209"/>
                </a:lnTo>
                <a:lnTo>
                  <a:pt x="983589" y="2211247"/>
                </a:lnTo>
                <a:lnTo>
                  <a:pt x="983830" y="2211057"/>
                </a:lnTo>
                <a:lnTo>
                  <a:pt x="983869" y="2210765"/>
                </a:lnTo>
                <a:close/>
              </a:path>
              <a:path w="1569720" h="3197860">
                <a:moveTo>
                  <a:pt x="986840" y="2210384"/>
                </a:moveTo>
                <a:lnTo>
                  <a:pt x="986586" y="2210384"/>
                </a:lnTo>
                <a:lnTo>
                  <a:pt x="986586" y="2211463"/>
                </a:lnTo>
                <a:lnTo>
                  <a:pt x="986840" y="2211463"/>
                </a:lnTo>
                <a:lnTo>
                  <a:pt x="986840" y="2210384"/>
                </a:lnTo>
                <a:close/>
              </a:path>
              <a:path w="1569720" h="3197860">
                <a:moveTo>
                  <a:pt x="988758" y="2210384"/>
                </a:moveTo>
                <a:lnTo>
                  <a:pt x="988517" y="2210384"/>
                </a:lnTo>
                <a:lnTo>
                  <a:pt x="988517" y="2211463"/>
                </a:lnTo>
                <a:lnTo>
                  <a:pt x="988758" y="2211463"/>
                </a:lnTo>
                <a:lnTo>
                  <a:pt x="988758" y="2210384"/>
                </a:lnTo>
                <a:close/>
              </a:path>
              <a:path w="1569720" h="3197860">
                <a:moveTo>
                  <a:pt x="993152" y="2210358"/>
                </a:moveTo>
                <a:lnTo>
                  <a:pt x="992898" y="2210358"/>
                </a:lnTo>
                <a:lnTo>
                  <a:pt x="992403" y="2211667"/>
                </a:lnTo>
                <a:lnTo>
                  <a:pt x="991831" y="2210358"/>
                </a:lnTo>
                <a:lnTo>
                  <a:pt x="991565" y="2210358"/>
                </a:lnTo>
                <a:lnTo>
                  <a:pt x="992162" y="2211667"/>
                </a:lnTo>
                <a:lnTo>
                  <a:pt x="992289" y="2211921"/>
                </a:lnTo>
                <a:lnTo>
                  <a:pt x="992517" y="2211921"/>
                </a:lnTo>
                <a:lnTo>
                  <a:pt x="992619" y="2211667"/>
                </a:lnTo>
                <a:lnTo>
                  <a:pt x="993152" y="2210358"/>
                </a:lnTo>
                <a:close/>
              </a:path>
              <a:path w="1569720" h="3197860">
                <a:moveTo>
                  <a:pt x="1000480" y="2210358"/>
                </a:moveTo>
                <a:lnTo>
                  <a:pt x="1000239" y="2210358"/>
                </a:lnTo>
                <a:lnTo>
                  <a:pt x="1000239" y="2211971"/>
                </a:lnTo>
                <a:lnTo>
                  <a:pt x="1000480" y="2211971"/>
                </a:lnTo>
                <a:lnTo>
                  <a:pt x="1000480" y="2210358"/>
                </a:lnTo>
                <a:close/>
              </a:path>
              <a:path w="1569720" h="3197860">
                <a:moveTo>
                  <a:pt x="1001610" y="2210358"/>
                </a:moveTo>
                <a:lnTo>
                  <a:pt x="1001382" y="2210358"/>
                </a:lnTo>
                <a:lnTo>
                  <a:pt x="1001382" y="2211971"/>
                </a:lnTo>
                <a:lnTo>
                  <a:pt x="1001610" y="2211971"/>
                </a:lnTo>
                <a:lnTo>
                  <a:pt x="1001610" y="2210358"/>
                </a:lnTo>
                <a:close/>
              </a:path>
              <a:path w="1569720" h="3197860">
                <a:moveTo>
                  <a:pt x="1002372" y="2210739"/>
                </a:moveTo>
                <a:lnTo>
                  <a:pt x="1002144" y="2210739"/>
                </a:lnTo>
                <a:lnTo>
                  <a:pt x="1002144" y="2211933"/>
                </a:lnTo>
                <a:lnTo>
                  <a:pt x="1002372" y="2211933"/>
                </a:lnTo>
                <a:lnTo>
                  <a:pt x="1002372" y="2210739"/>
                </a:lnTo>
                <a:close/>
              </a:path>
              <a:path w="1569720" h="3197860">
                <a:moveTo>
                  <a:pt x="1003452" y="2210739"/>
                </a:moveTo>
                <a:lnTo>
                  <a:pt x="1003223" y="2210739"/>
                </a:lnTo>
                <a:lnTo>
                  <a:pt x="1003223" y="2211933"/>
                </a:lnTo>
                <a:lnTo>
                  <a:pt x="1003452" y="2211933"/>
                </a:lnTo>
                <a:lnTo>
                  <a:pt x="1003452" y="2210739"/>
                </a:lnTo>
                <a:close/>
              </a:path>
              <a:path w="1569720" h="3197860">
                <a:moveTo>
                  <a:pt x="1004531" y="2210739"/>
                </a:moveTo>
                <a:lnTo>
                  <a:pt x="1004290" y="2210739"/>
                </a:lnTo>
                <a:lnTo>
                  <a:pt x="1004290" y="2211933"/>
                </a:lnTo>
                <a:lnTo>
                  <a:pt x="1004531" y="2211933"/>
                </a:lnTo>
                <a:lnTo>
                  <a:pt x="1004531" y="2210739"/>
                </a:lnTo>
                <a:close/>
              </a:path>
              <a:path w="1569720" h="3197860">
                <a:moveTo>
                  <a:pt x="1007389" y="2210358"/>
                </a:moveTo>
                <a:lnTo>
                  <a:pt x="1007148" y="2210358"/>
                </a:lnTo>
                <a:lnTo>
                  <a:pt x="1006640" y="2211667"/>
                </a:lnTo>
                <a:lnTo>
                  <a:pt x="1006068" y="2210358"/>
                </a:lnTo>
                <a:lnTo>
                  <a:pt x="1005801" y="2210358"/>
                </a:lnTo>
                <a:lnTo>
                  <a:pt x="1006411" y="2211667"/>
                </a:lnTo>
                <a:lnTo>
                  <a:pt x="1006525" y="2211921"/>
                </a:lnTo>
                <a:lnTo>
                  <a:pt x="1006754" y="2211921"/>
                </a:lnTo>
                <a:lnTo>
                  <a:pt x="1006856" y="2211667"/>
                </a:lnTo>
                <a:lnTo>
                  <a:pt x="1007389" y="2210358"/>
                </a:lnTo>
                <a:close/>
              </a:path>
              <a:path w="1569720" h="3197860">
                <a:moveTo>
                  <a:pt x="1009865" y="2210739"/>
                </a:moveTo>
                <a:lnTo>
                  <a:pt x="1009637" y="2210739"/>
                </a:lnTo>
                <a:lnTo>
                  <a:pt x="1009637" y="2211933"/>
                </a:lnTo>
                <a:lnTo>
                  <a:pt x="1009865" y="2211933"/>
                </a:lnTo>
                <a:lnTo>
                  <a:pt x="1009865" y="2210739"/>
                </a:lnTo>
                <a:close/>
              </a:path>
              <a:path w="1569720" h="3197860">
                <a:moveTo>
                  <a:pt x="1011008" y="2210739"/>
                </a:moveTo>
                <a:lnTo>
                  <a:pt x="1010780" y="2210739"/>
                </a:lnTo>
                <a:lnTo>
                  <a:pt x="1010780" y="2211933"/>
                </a:lnTo>
                <a:lnTo>
                  <a:pt x="1011008" y="2211933"/>
                </a:lnTo>
                <a:lnTo>
                  <a:pt x="1011008" y="2210739"/>
                </a:lnTo>
                <a:close/>
              </a:path>
              <a:path w="1569720" h="3197860">
                <a:moveTo>
                  <a:pt x="1011720" y="2210358"/>
                </a:moveTo>
                <a:lnTo>
                  <a:pt x="1011491" y="2210358"/>
                </a:lnTo>
                <a:lnTo>
                  <a:pt x="1011491" y="2211971"/>
                </a:lnTo>
                <a:lnTo>
                  <a:pt x="1011720" y="2211971"/>
                </a:lnTo>
                <a:lnTo>
                  <a:pt x="1011720" y="2210358"/>
                </a:lnTo>
                <a:close/>
              </a:path>
              <a:path w="1569720" h="3197860">
                <a:moveTo>
                  <a:pt x="1012863" y="2210358"/>
                </a:moveTo>
                <a:lnTo>
                  <a:pt x="1012634" y="2210358"/>
                </a:lnTo>
                <a:lnTo>
                  <a:pt x="1012634" y="2211971"/>
                </a:lnTo>
                <a:lnTo>
                  <a:pt x="1012863" y="2211971"/>
                </a:lnTo>
                <a:lnTo>
                  <a:pt x="1012863" y="2210358"/>
                </a:lnTo>
                <a:close/>
              </a:path>
              <a:path w="1569720" h="3197860">
                <a:moveTo>
                  <a:pt x="1014806" y="2210358"/>
                </a:moveTo>
                <a:lnTo>
                  <a:pt x="1014564" y="2210358"/>
                </a:lnTo>
                <a:lnTo>
                  <a:pt x="1014056" y="2211667"/>
                </a:lnTo>
                <a:lnTo>
                  <a:pt x="1013485" y="2210358"/>
                </a:lnTo>
                <a:lnTo>
                  <a:pt x="1013218" y="2210358"/>
                </a:lnTo>
                <a:lnTo>
                  <a:pt x="1013828" y="2211667"/>
                </a:lnTo>
                <a:lnTo>
                  <a:pt x="1013942" y="2211921"/>
                </a:lnTo>
                <a:lnTo>
                  <a:pt x="1014171" y="2211921"/>
                </a:lnTo>
                <a:lnTo>
                  <a:pt x="1014272" y="2211667"/>
                </a:lnTo>
                <a:lnTo>
                  <a:pt x="1014806" y="2210358"/>
                </a:lnTo>
                <a:close/>
              </a:path>
              <a:path w="1569720" h="3197860">
                <a:moveTo>
                  <a:pt x="1020203" y="2210778"/>
                </a:moveTo>
                <a:lnTo>
                  <a:pt x="1018603" y="2210778"/>
                </a:lnTo>
                <a:lnTo>
                  <a:pt x="1018603" y="2211806"/>
                </a:lnTo>
                <a:lnTo>
                  <a:pt x="1020203" y="2211806"/>
                </a:lnTo>
                <a:lnTo>
                  <a:pt x="1020203" y="2210778"/>
                </a:lnTo>
                <a:close/>
              </a:path>
              <a:path w="1569720" h="3197860">
                <a:moveTo>
                  <a:pt x="1020927" y="2210358"/>
                </a:moveTo>
                <a:lnTo>
                  <a:pt x="1020699" y="2210358"/>
                </a:lnTo>
                <a:lnTo>
                  <a:pt x="1020699" y="2211971"/>
                </a:lnTo>
                <a:lnTo>
                  <a:pt x="1020927" y="2211971"/>
                </a:lnTo>
                <a:lnTo>
                  <a:pt x="1020927" y="2210358"/>
                </a:lnTo>
                <a:close/>
              </a:path>
              <a:path w="1569720" h="3197860">
                <a:moveTo>
                  <a:pt x="1022070" y="2210358"/>
                </a:moveTo>
                <a:lnTo>
                  <a:pt x="1021842" y="2210358"/>
                </a:lnTo>
                <a:lnTo>
                  <a:pt x="1021842" y="2211971"/>
                </a:lnTo>
                <a:lnTo>
                  <a:pt x="1022070" y="2211971"/>
                </a:lnTo>
                <a:lnTo>
                  <a:pt x="1022070" y="2210358"/>
                </a:lnTo>
                <a:close/>
              </a:path>
              <a:path w="1569720" h="3197860">
                <a:moveTo>
                  <a:pt x="1024318" y="2210358"/>
                </a:moveTo>
                <a:lnTo>
                  <a:pt x="1024089" y="2210358"/>
                </a:lnTo>
                <a:lnTo>
                  <a:pt x="1024089" y="2211971"/>
                </a:lnTo>
                <a:lnTo>
                  <a:pt x="1024318" y="2211971"/>
                </a:lnTo>
                <a:lnTo>
                  <a:pt x="1024318" y="2210358"/>
                </a:lnTo>
                <a:close/>
              </a:path>
              <a:path w="1569720" h="3197860">
                <a:moveTo>
                  <a:pt x="1025461" y="2210358"/>
                </a:moveTo>
                <a:lnTo>
                  <a:pt x="1025232" y="2210358"/>
                </a:lnTo>
                <a:lnTo>
                  <a:pt x="1025232" y="2211971"/>
                </a:lnTo>
                <a:lnTo>
                  <a:pt x="1025461" y="2211971"/>
                </a:lnTo>
                <a:lnTo>
                  <a:pt x="1025461" y="2210358"/>
                </a:lnTo>
                <a:close/>
              </a:path>
              <a:path w="1569720" h="3197860">
                <a:moveTo>
                  <a:pt x="1026223" y="2210739"/>
                </a:moveTo>
                <a:lnTo>
                  <a:pt x="1025982" y="2210739"/>
                </a:lnTo>
                <a:lnTo>
                  <a:pt x="1025982" y="2211933"/>
                </a:lnTo>
                <a:lnTo>
                  <a:pt x="1026223" y="2211933"/>
                </a:lnTo>
                <a:lnTo>
                  <a:pt x="1026223" y="2210739"/>
                </a:lnTo>
                <a:close/>
              </a:path>
              <a:path w="1569720" h="3197860">
                <a:moveTo>
                  <a:pt x="1027366" y="2210739"/>
                </a:moveTo>
                <a:lnTo>
                  <a:pt x="1027125" y="2210739"/>
                </a:lnTo>
                <a:lnTo>
                  <a:pt x="1027125" y="2211933"/>
                </a:lnTo>
                <a:lnTo>
                  <a:pt x="1027366" y="2211933"/>
                </a:lnTo>
                <a:lnTo>
                  <a:pt x="1027366" y="2210739"/>
                </a:lnTo>
                <a:close/>
              </a:path>
              <a:path w="1569720" h="3197860">
                <a:moveTo>
                  <a:pt x="1028090" y="2210739"/>
                </a:moveTo>
                <a:lnTo>
                  <a:pt x="1027861" y="2210739"/>
                </a:lnTo>
                <a:lnTo>
                  <a:pt x="1027861" y="2211933"/>
                </a:lnTo>
                <a:lnTo>
                  <a:pt x="1028090" y="2211933"/>
                </a:lnTo>
                <a:lnTo>
                  <a:pt x="1028090" y="2210739"/>
                </a:lnTo>
                <a:close/>
              </a:path>
              <a:path w="1569720" h="3197860">
                <a:moveTo>
                  <a:pt x="1029169" y="2210739"/>
                </a:moveTo>
                <a:lnTo>
                  <a:pt x="1028941" y="2210739"/>
                </a:lnTo>
                <a:lnTo>
                  <a:pt x="1028941" y="2211933"/>
                </a:lnTo>
                <a:lnTo>
                  <a:pt x="1029169" y="2211933"/>
                </a:lnTo>
                <a:lnTo>
                  <a:pt x="1029169" y="2210739"/>
                </a:lnTo>
                <a:close/>
              </a:path>
              <a:path w="1569720" h="3197860">
                <a:moveTo>
                  <a:pt x="1030249" y="2210739"/>
                </a:moveTo>
                <a:lnTo>
                  <a:pt x="1030020" y="2210739"/>
                </a:lnTo>
                <a:lnTo>
                  <a:pt x="1030020" y="2211933"/>
                </a:lnTo>
                <a:lnTo>
                  <a:pt x="1030249" y="2211933"/>
                </a:lnTo>
                <a:lnTo>
                  <a:pt x="1030249" y="2210739"/>
                </a:lnTo>
                <a:close/>
              </a:path>
              <a:path w="1569720" h="3197860">
                <a:moveTo>
                  <a:pt x="1061072" y="859536"/>
                </a:moveTo>
                <a:lnTo>
                  <a:pt x="1060881" y="859294"/>
                </a:lnTo>
                <a:lnTo>
                  <a:pt x="1060589" y="859256"/>
                </a:lnTo>
                <a:lnTo>
                  <a:pt x="1060348" y="859447"/>
                </a:lnTo>
                <a:lnTo>
                  <a:pt x="1060310" y="859637"/>
                </a:lnTo>
                <a:lnTo>
                  <a:pt x="1060348" y="859828"/>
                </a:lnTo>
                <a:lnTo>
                  <a:pt x="1060500" y="859980"/>
                </a:lnTo>
                <a:lnTo>
                  <a:pt x="1060792" y="860018"/>
                </a:lnTo>
                <a:lnTo>
                  <a:pt x="1061034" y="859828"/>
                </a:lnTo>
                <a:lnTo>
                  <a:pt x="1061072" y="859536"/>
                </a:lnTo>
                <a:close/>
              </a:path>
              <a:path w="1569720" h="3197860">
                <a:moveTo>
                  <a:pt x="1064120" y="858570"/>
                </a:moveTo>
                <a:lnTo>
                  <a:pt x="1063879" y="858570"/>
                </a:lnTo>
                <a:lnTo>
                  <a:pt x="1063879" y="859675"/>
                </a:lnTo>
                <a:lnTo>
                  <a:pt x="1064120" y="859675"/>
                </a:lnTo>
                <a:lnTo>
                  <a:pt x="1064120" y="858570"/>
                </a:lnTo>
                <a:close/>
              </a:path>
              <a:path w="1569720" h="3197860">
                <a:moveTo>
                  <a:pt x="1064285" y="859675"/>
                </a:moveTo>
                <a:lnTo>
                  <a:pt x="1064120" y="859675"/>
                </a:lnTo>
                <a:lnTo>
                  <a:pt x="1064120" y="859840"/>
                </a:lnTo>
                <a:lnTo>
                  <a:pt x="1064285" y="859675"/>
                </a:lnTo>
                <a:close/>
              </a:path>
              <a:path w="1569720" h="3197860">
                <a:moveTo>
                  <a:pt x="1065695" y="860704"/>
                </a:moveTo>
                <a:lnTo>
                  <a:pt x="1064742" y="859497"/>
                </a:lnTo>
                <a:lnTo>
                  <a:pt x="1065657" y="858570"/>
                </a:lnTo>
                <a:lnTo>
                  <a:pt x="1065352" y="858570"/>
                </a:lnTo>
                <a:lnTo>
                  <a:pt x="1064285" y="859675"/>
                </a:lnTo>
                <a:lnTo>
                  <a:pt x="1064577" y="859675"/>
                </a:lnTo>
                <a:lnTo>
                  <a:pt x="1064933" y="860132"/>
                </a:lnTo>
                <a:lnTo>
                  <a:pt x="1063879" y="860132"/>
                </a:lnTo>
                <a:lnTo>
                  <a:pt x="1063879" y="860704"/>
                </a:lnTo>
                <a:lnTo>
                  <a:pt x="1065390" y="860704"/>
                </a:lnTo>
                <a:lnTo>
                  <a:pt x="1065695" y="860704"/>
                </a:lnTo>
                <a:close/>
              </a:path>
              <a:path w="1569720" h="3197860">
                <a:moveTo>
                  <a:pt x="1074267" y="859129"/>
                </a:moveTo>
                <a:lnTo>
                  <a:pt x="1074013" y="859129"/>
                </a:lnTo>
                <a:lnTo>
                  <a:pt x="1073480" y="860437"/>
                </a:lnTo>
                <a:lnTo>
                  <a:pt x="1072946" y="859129"/>
                </a:lnTo>
                <a:lnTo>
                  <a:pt x="1072692" y="859129"/>
                </a:lnTo>
                <a:lnTo>
                  <a:pt x="1073251" y="860437"/>
                </a:lnTo>
                <a:lnTo>
                  <a:pt x="1073378" y="860717"/>
                </a:lnTo>
                <a:lnTo>
                  <a:pt x="1073581" y="860717"/>
                </a:lnTo>
                <a:lnTo>
                  <a:pt x="1073696" y="860437"/>
                </a:lnTo>
                <a:lnTo>
                  <a:pt x="1074267" y="859129"/>
                </a:lnTo>
                <a:close/>
              </a:path>
              <a:path w="1569720" h="3197860">
                <a:moveTo>
                  <a:pt x="1079868" y="858481"/>
                </a:moveTo>
                <a:lnTo>
                  <a:pt x="1079627" y="858481"/>
                </a:lnTo>
                <a:lnTo>
                  <a:pt x="1079627" y="860018"/>
                </a:lnTo>
                <a:lnTo>
                  <a:pt x="1079868" y="860018"/>
                </a:lnTo>
                <a:lnTo>
                  <a:pt x="1079868" y="858481"/>
                </a:lnTo>
                <a:close/>
              </a:path>
              <a:path w="1569720" h="3197860">
                <a:moveTo>
                  <a:pt x="1083322" y="859510"/>
                </a:moveTo>
                <a:lnTo>
                  <a:pt x="1083094" y="859510"/>
                </a:lnTo>
                <a:lnTo>
                  <a:pt x="1083094" y="860704"/>
                </a:lnTo>
                <a:lnTo>
                  <a:pt x="1083322" y="860704"/>
                </a:lnTo>
                <a:lnTo>
                  <a:pt x="1083322" y="859510"/>
                </a:lnTo>
                <a:close/>
              </a:path>
              <a:path w="1569720" h="3197860">
                <a:moveTo>
                  <a:pt x="1084465" y="859510"/>
                </a:moveTo>
                <a:lnTo>
                  <a:pt x="1084237" y="859510"/>
                </a:lnTo>
                <a:lnTo>
                  <a:pt x="1084237" y="860704"/>
                </a:lnTo>
                <a:lnTo>
                  <a:pt x="1084465" y="860704"/>
                </a:lnTo>
                <a:lnTo>
                  <a:pt x="1084465" y="859510"/>
                </a:lnTo>
                <a:close/>
              </a:path>
              <a:path w="1569720" h="3197860">
                <a:moveTo>
                  <a:pt x="1089456" y="859510"/>
                </a:moveTo>
                <a:lnTo>
                  <a:pt x="1089215" y="859510"/>
                </a:lnTo>
                <a:lnTo>
                  <a:pt x="1089215" y="860704"/>
                </a:lnTo>
                <a:lnTo>
                  <a:pt x="1089456" y="860704"/>
                </a:lnTo>
                <a:lnTo>
                  <a:pt x="1089456" y="859510"/>
                </a:lnTo>
                <a:close/>
              </a:path>
              <a:path w="1569720" h="3197860">
                <a:moveTo>
                  <a:pt x="1090599" y="859510"/>
                </a:moveTo>
                <a:lnTo>
                  <a:pt x="1090358" y="859510"/>
                </a:lnTo>
                <a:lnTo>
                  <a:pt x="1090358" y="860704"/>
                </a:lnTo>
                <a:lnTo>
                  <a:pt x="1090599" y="860704"/>
                </a:lnTo>
                <a:lnTo>
                  <a:pt x="1090599" y="859510"/>
                </a:lnTo>
                <a:close/>
              </a:path>
              <a:path w="1569720" h="3197860">
                <a:moveTo>
                  <a:pt x="1092593" y="859548"/>
                </a:moveTo>
                <a:lnTo>
                  <a:pt x="1091006" y="859548"/>
                </a:lnTo>
                <a:lnTo>
                  <a:pt x="1091006" y="860577"/>
                </a:lnTo>
                <a:lnTo>
                  <a:pt x="1092593" y="860577"/>
                </a:lnTo>
                <a:lnTo>
                  <a:pt x="1092593" y="859548"/>
                </a:lnTo>
                <a:close/>
              </a:path>
              <a:path w="1569720" h="3197860">
                <a:moveTo>
                  <a:pt x="1097432" y="859548"/>
                </a:moveTo>
                <a:lnTo>
                  <a:pt x="1095844" y="859548"/>
                </a:lnTo>
                <a:lnTo>
                  <a:pt x="1095844" y="860742"/>
                </a:lnTo>
                <a:lnTo>
                  <a:pt x="1097432" y="860742"/>
                </a:lnTo>
                <a:lnTo>
                  <a:pt x="1097432" y="859548"/>
                </a:lnTo>
                <a:close/>
              </a:path>
              <a:path w="1569720" h="3197860">
                <a:moveTo>
                  <a:pt x="1098067" y="859129"/>
                </a:moveTo>
                <a:lnTo>
                  <a:pt x="1097838" y="859129"/>
                </a:lnTo>
                <a:lnTo>
                  <a:pt x="1097838" y="860742"/>
                </a:lnTo>
                <a:lnTo>
                  <a:pt x="1098067" y="860742"/>
                </a:lnTo>
                <a:lnTo>
                  <a:pt x="1098067" y="859129"/>
                </a:lnTo>
                <a:close/>
              </a:path>
              <a:path w="1569720" h="3197860">
                <a:moveTo>
                  <a:pt x="1099210" y="859129"/>
                </a:moveTo>
                <a:lnTo>
                  <a:pt x="1098981" y="859129"/>
                </a:lnTo>
                <a:lnTo>
                  <a:pt x="1098981" y="860742"/>
                </a:lnTo>
                <a:lnTo>
                  <a:pt x="1099210" y="860742"/>
                </a:lnTo>
                <a:lnTo>
                  <a:pt x="1099210" y="859129"/>
                </a:lnTo>
                <a:close/>
              </a:path>
              <a:path w="1569720" h="3197860">
                <a:moveTo>
                  <a:pt x="1100734" y="859129"/>
                </a:moveTo>
                <a:lnTo>
                  <a:pt x="1100493" y="859129"/>
                </a:lnTo>
                <a:lnTo>
                  <a:pt x="1100493" y="860742"/>
                </a:lnTo>
                <a:lnTo>
                  <a:pt x="1100734" y="860742"/>
                </a:lnTo>
                <a:lnTo>
                  <a:pt x="1100734" y="859129"/>
                </a:lnTo>
                <a:close/>
              </a:path>
              <a:path w="1569720" h="3197860">
                <a:moveTo>
                  <a:pt x="1101877" y="859129"/>
                </a:moveTo>
                <a:lnTo>
                  <a:pt x="1101648" y="859129"/>
                </a:lnTo>
                <a:lnTo>
                  <a:pt x="1101648" y="860742"/>
                </a:lnTo>
                <a:lnTo>
                  <a:pt x="1101877" y="860742"/>
                </a:lnTo>
                <a:lnTo>
                  <a:pt x="1101877" y="859129"/>
                </a:lnTo>
                <a:close/>
              </a:path>
              <a:path w="1569720" h="3197860">
                <a:moveTo>
                  <a:pt x="1102626" y="859510"/>
                </a:moveTo>
                <a:lnTo>
                  <a:pt x="1102398" y="859510"/>
                </a:lnTo>
                <a:lnTo>
                  <a:pt x="1102398" y="860704"/>
                </a:lnTo>
                <a:lnTo>
                  <a:pt x="1102626" y="860704"/>
                </a:lnTo>
                <a:lnTo>
                  <a:pt x="1102626" y="859510"/>
                </a:lnTo>
                <a:close/>
              </a:path>
              <a:path w="1569720" h="3197860">
                <a:moveTo>
                  <a:pt x="1103769" y="859510"/>
                </a:moveTo>
                <a:lnTo>
                  <a:pt x="1103541" y="859510"/>
                </a:lnTo>
                <a:lnTo>
                  <a:pt x="1103541" y="860704"/>
                </a:lnTo>
                <a:lnTo>
                  <a:pt x="1103769" y="860704"/>
                </a:lnTo>
                <a:lnTo>
                  <a:pt x="1103769" y="859510"/>
                </a:lnTo>
                <a:close/>
              </a:path>
              <a:path w="1569720" h="3197860">
                <a:moveTo>
                  <a:pt x="1105776" y="859548"/>
                </a:moveTo>
                <a:lnTo>
                  <a:pt x="1104176" y="859548"/>
                </a:lnTo>
                <a:lnTo>
                  <a:pt x="1104176" y="860577"/>
                </a:lnTo>
                <a:lnTo>
                  <a:pt x="1105776" y="860577"/>
                </a:lnTo>
                <a:lnTo>
                  <a:pt x="1105776" y="859548"/>
                </a:lnTo>
                <a:close/>
              </a:path>
              <a:path w="1569720" h="3197860">
                <a:moveTo>
                  <a:pt x="1106500" y="859129"/>
                </a:moveTo>
                <a:lnTo>
                  <a:pt x="1106258" y="859129"/>
                </a:lnTo>
                <a:lnTo>
                  <a:pt x="1106258" y="860742"/>
                </a:lnTo>
                <a:lnTo>
                  <a:pt x="1106500" y="860742"/>
                </a:lnTo>
                <a:lnTo>
                  <a:pt x="1106500" y="859129"/>
                </a:lnTo>
                <a:close/>
              </a:path>
              <a:path w="1569720" h="3197860">
                <a:moveTo>
                  <a:pt x="1107630" y="859129"/>
                </a:moveTo>
                <a:lnTo>
                  <a:pt x="1107401" y="859129"/>
                </a:lnTo>
                <a:lnTo>
                  <a:pt x="1107401" y="860742"/>
                </a:lnTo>
                <a:lnTo>
                  <a:pt x="1107630" y="860742"/>
                </a:lnTo>
                <a:lnTo>
                  <a:pt x="1107630" y="859129"/>
                </a:lnTo>
                <a:close/>
              </a:path>
              <a:path w="1569720" h="3197860">
                <a:moveTo>
                  <a:pt x="1110386" y="859129"/>
                </a:moveTo>
                <a:lnTo>
                  <a:pt x="1110157" y="859129"/>
                </a:lnTo>
                <a:lnTo>
                  <a:pt x="1110157" y="860742"/>
                </a:lnTo>
                <a:lnTo>
                  <a:pt x="1110386" y="860742"/>
                </a:lnTo>
                <a:lnTo>
                  <a:pt x="1110386" y="859129"/>
                </a:lnTo>
                <a:close/>
              </a:path>
              <a:path w="1569720" h="3197860">
                <a:moveTo>
                  <a:pt x="1111529" y="859129"/>
                </a:moveTo>
                <a:lnTo>
                  <a:pt x="1111300" y="859129"/>
                </a:lnTo>
                <a:lnTo>
                  <a:pt x="1111300" y="860742"/>
                </a:lnTo>
                <a:lnTo>
                  <a:pt x="1111529" y="860742"/>
                </a:lnTo>
                <a:lnTo>
                  <a:pt x="1111529" y="859129"/>
                </a:lnTo>
                <a:close/>
              </a:path>
              <a:path w="1569720" h="3197860">
                <a:moveTo>
                  <a:pt x="1183119" y="965"/>
                </a:moveTo>
                <a:lnTo>
                  <a:pt x="1182928" y="723"/>
                </a:lnTo>
                <a:lnTo>
                  <a:pt x="1182636" y="685"/>
                </a:lnTo>
                <a:lnTo>
                  <a:pt x="1182408" y="876"/>
                </a:lnTo>
                <a:lnTo>
                  <a:pt x="1182370" y="1066"/>
                </a:lnTo>
                <a:lnTo>
                  <a:pt x="1182408" y="1257"/>
                </a:lnTo>
                <a:lnTo>
                  <a:pt x="1182547" y="1409"/>
                </a:lnTo>
                <a:lnTo>
                  <a:pt x="1182839" y="1447"/>
                </a:lnTo>
                <a:lnTo>
                  <a:pt x="1183081" y="1257"/>
                </a:lnTo>
                <a:lnTo>
                  <a:pt x="1183119" y="965"/>
                </a:lnTo>
                <a:close/>
              </a:path>
              <a:path w="1569720" h="3197860">
                <a:moveTo>
                  <a:pt x="1187729" y="0"/>
                </a:moveTo>
                <a:lnTo>
                  <a:pt x="1187450" y="0"/>
                </a:lnTo>
                <a:lnTo>
                  <a:pt x="1186840" y="889"/>
                </a:lnTo>
                <a:lnTo>
                  <a:pt x="1186611" y="889"/>
                </a:lnTo>
                <a:lnTo>
                  <a:pt x="1186002" y="0"/>
                </a:lnTo>
                <a:lnTo>
                  <a:pt x="1185710" y="0"/>
                </a:lnTo>
                <a:lnTo>
                  <a:pt x="1186332" y="889"/>
                </a:lnTo>
                <a:lnTo>
                  <a:pt x="1186599" y="1473"/>
                </a:lnTo>
                <a:lnTo>
                  <a:pt x="1186599" y="2171"/>
                </a:lnTo>
                <a:lnTo>
                  <a:pt x="1186840" y="2171"/>
                </a:lnTo>
                <a:lnTo>
                  <a:pt x="1186840" y="1473"/>
                </a:lnTo>
                <a:lnTo>
                  <a:pt x="1187119" y="889"/>
                </a:lnTo>
                <a:lnTo>
                  <a:pt x="1187729" y="0"/>
                </a:lnTo>
                <a:close/>
              </a:path>
              <a:path w="1569720" h="3197860">
                <a:moveTo>
                  <a:pt x="1189037" y="2171"/>
                </a:moveTo>
                <a:lnTo>
                  <a:pt x="1188999" y="1473"/>
                </a:lnTo>
                <a:lnTo>
                  <a:pt x="1187640" y="1473"/>
                </a:lnTo>
                <a:lnTo>
                  <a:pt x="1187640" y="2171"/>
                </a:lnTo>
                <a:lnTo>
                  <a:pt x="1189037" y="2171"/>
                </a:lnTo>
                <a:close/>
              </a:path>
              <a:path w="1569720" h="3197860">
                <a:moveTo>
                  <a:pt x="1194308" y="977"/>
                </a:moveTo>
                <a:lnTo>
                  <a:pt x="1192720" y="977"/>
                </a:lnTo>
                <a:lnTo>
                  <a:pt x="1192720" y="2006"/>
                </a:lnTo>
                <a:lnTo>
                  <a:pt x="1194308" y="2006"/>
                </a:lnTo>
                <a:lnTo>
                  <a:pt x="1194308" y="977"/>
                </a:lnTo>
                <a:close/>
              </a:path>
              <a:path w="1569720" h="3197860">
                <a:moveTo>
                  <a:pt x="1200848" y="977"/>
                </a:moveTo>
                <a:lnTo>
                  <a:pt x="1199261" y="977"/>
                </a:lnTo>
                <a:lnTo>
                  <a:pt x="1199261" y="2006"/>
                </a:lnTo>
                <a:lnTo>
                  <a:pt x="1200848" y="2006"/>
                </a:lnTo>
                <a:lnTo>
                  <a:pt x="1200848" y="977"/>
                </a:lnTo>
                <a:close/>
              </a:path>
              <a:path w="1569720" h="3197860">
                <a:moveTo>
                  <a:pt x="1201585" y="558"/>
                </a:moveTo>
                <a:lnTo>
                  <a:pt x="1201343" y="558"/>
                </a:lnTo>
                <a:lnTo>
                  <a:pt x="1201343" y="2171"/>
                </a:lnTo>
                <a:lnTo>
                  <a:pt x="1201585" y="2171"/>
                </a:lnTo>
                <a:lnTo>
                  <a:pt x="1201585" y="558"/>
                </a:lnTo>
                <a:close/>
              </a:path>
              <a:path w="1569720" h="3197860">
                <a:moveTo>
                  <a:pt x="1202093" y="366763"/>
                </a:moveTo>
                <a:lnTo>
                  <a:pt x="1200505" y="366763"/>
                </a:lnTo>
                <a:lnTo>
                  <a:pt x="1200505" y="367957"/>
                </a:lnTo>
                <a:lnTo>
                  <a:pt x="1202093" y="367957"/>
                </a:lnTo>
                <a:lnTo>
                  <a:pt x="1202093" y="366763"/>
                </a:lnTo>
                <a:close/>
              </a:path>
              <a:path w="1569720" h="3197860">
                <a:moveTo>
                  <a:pt x="1202715" y="558"/>
                </a:moveTo>
                <a:lnTo>
                  <a:pt x="1202486" y="558"/>
                </a:lnTo>
                <a:lnTo>
                  <a:pt x="1202486" y="2171"/>
                </a:lnTo>
                <a:lnTo>
                  <a:pt x="1202715" y="2171"/>
                </a:lnTo>
                <a:lnTo>
                  <a:pt x="1202715" y="558"/>
                </a:lnTo>
                <a:close/>
              </a:path>
              <a:path w="1569720" h="3197860">
                <a:moveTo>
                  <a:pt x="1204696" y="558"/>
                </a:moveTo>
                <a:lnTo>
                  <a:pt x="1204455" y="558"/>
                </a:lnTo>
                <a:lnTo>
                  <a:pt x="1204455" y="2171"/>
                </a:lnTo>
                <a:lnTo>
                  <a:pt x="1204696" y="2171"/>
                </a:lnTo>
                <a:lnTo>
                  <a:pt x="1204696" y="558"/>
                </a:lnTo>
                <a:close/>
              </a:path>
              <a:path w="1569720" h="3197860">
                <a:moveTo>
                  <a:pt x="1205826" y="558"/>
                </a:moveTo>
                <a:lnTo>
                  <a:pt x="1205598" y="558"/>
                </a:lnTo>
                <a:lnTo>
                  <a:pt x="1205598" y="2171"/>
                </a:lnTo>
                <a:lnTo>
                  <a:pt x="1205826" y="2171"/>
                </a:lnTo>
                <a:lnTo>
                  <a:pt x="1205826" y="558"/>
                </a:lnTo>
                <a:close/>
              </a:path>
              <a:path w="1569720" h="3197860">
                <a:moveTo>
                  <a:pt x="1206588" y="939"/>
                </a:moveTo>
                <a:lnTo>
                  <a:pt x="1206347" y="939"/>
                </a:lnTo>
                <a:lnTo>
                  <a:pt x="1206347" y="2133"/>
                </a:lnTo>
                <a:lnTo>
                  <a:pt x="1206588" y="2133"/>
                </a:lnTo>
                <a:lnTo>
                  <a:pt x="1206588" y="939"/>
                </a:lnTo>
                <a:close/>
              </a:path>
              <a:path w="1569720" h="3197860">
                <a:moveTo>
                  <a:pt x="1207668" y="939"/>
                </a:moveTo>
                <a:lnTo>
                  <a:pt x="1207427" y="939"/>
                </a:lnTo>
                <a:lnTo>
                  <a:pt x="1207427" y="2133"/>
                </a:lnTo>
                <a:lnTo>
                  <a:pt x="1207668" y="2133"/>
                </a:lnTo>
                <a:lnTo>
                  <a:pt x="1207668" y="939"/>
                </a:lnTo>
                <a:close/>
              </a:path>
              <a:path w="1569720" h="3197860">
                <a:moveTo>
                  <a:pt x="1208747" y="939"/>
                </a:moveTo>
                <a:lnTo>
                  <a:pt x="1208506" y="939"/>
                </a:lnTo>
                <a:lnTo>
                  <a:pt x="1208506" y="2133"/>
                </a:lnTo>
                <a:lnTo>
                  <a:pt x="1208747" y="2133"/>
                </a:lnTo>
                <a:lnTo>
                  <a:pt x="1208747" y="939"/>
                </a:lnTo>
                <a:close/>
              </a:path>
              <a:path w="1569720" h="3197860">
                <a:moveTo>
                  <a:pt x="1209662" y="365696"/>
                </a:moveTo>
                <a:lnTo>
                  <a:pt x="1209433" y="365696"/>
                </a:lnTo>
                <a:lnTo>
                  <a:pt x="1209433" y="367233"/>
                </a:lnTo>
                <a:lnTo>
                  <a:pt x="1209662" y="367233"/>
                </a:lnTo>
                <a:lnTo>
                  <a:pt x="1209662" y="365696"/>
                </a:lnTo>
                <a:close/>
              </a:path>
              <a:path w="1569720" h="3197860">
                <a:moveTo>
                  <a:pt x="1213675" y="366763"/>
                </a:moveTo>
                <a:lnTo>
                  <a:pt x="1212088" y="366763"/>
                </a:lnTo>
                <a:lnTo>
                  <a:pt x="1212088" y="367792"/>
                </a:lnTo>
                <a:lnTo>
                  <a:pt x="1213675" y="367792"/>
                </a:lnTo>
                <a:lnTo>
                  <a:pt x="1213675" y="366763"/>
                </a:lnTo>
                <a:close/>
              </a:path>
              <a:path w="1569720" h="3197860">
                <a:moveTo>
                  <a:pt x="1216761" y="939"/>
                </a:moveTo>
                <a:lnTo>
                  <a:pt x="1216533" y="939"/>
                </a:lnTo>
                <a:lnTo>
                  <a:pt x="1216533" y="2133"/>
                </a:lnTo>
                <a:lnTo>
                  <a:pt x="1216761" y="2133"/>
                </a:lnTo>
                <a:lnTo>
                  <a:pt x="1216761" y="939"/>
                </a:lnTo>
                <a:close/>
              </a:path>
              <a:path w="1569720" h="3197860">
                <a:moveTo>
                  <a:pt x="1217904" y="939"/>
                </a:moveTo>
                <a:lnTo>
                  <a:pt x="1217676" y="939"/>
                </a:lnTo>
                <a:lnTo>
                  <a:pt x="1217676" y="2133"/>
                </a:lnTo>
                <a:lnTo>
                  <a:pt x="1217904" y="2133"/>
                </a:lnTo>
                <a:lnTo>
                  <a:pt x="1217904" y="939"/>
                </a:lnTo>
                <a:close/>
              </a:path>
              <a:path w="1569720" h="3197860">
                <a:moveTo>
                  <a:pt x="1218831" y="366763"/>
                </a:moveTo>
                <a:lnTo>
                  <a:pt x="1217244" y="366763"/>
                </a:lnTo>
                <a:lnTo>
                  <a:pt x="1217244" y="367957"/>
                </a:lnTo>
                <a:lnTo>
                  <a:pt x="1218831" y="367957"/>
                </a:lnTo>
                <a:lnTo>
                  <a:pt x="1218831" y="366763"/>
                </a:lnTo>
                <a:close/>
              </a:path>
              <a:path w="1569720" h="3197860">
                <a:moveTo>
                  <a:pt x="1222095" y="366725"/>
                </a:moveTo>
                <a:lnTo>
                  <a:pt x="1221854" y="366725"/>
                </a:lnTo>
                <a:lnTo>
                  <a:pt x="1221854" y="367919"/>
                </a:lnTo>
                <a:lnTo>
                  <a:pt x="1222095" y="367919"/>
                </a:lnTo>
                <a:lnTo>
                  <a:pt x="1222095" y="366725"/>
                </a:lnTo>
                <a:close/>
              </a:path>
              <a:path w="1569720" h="3197860">
                <a:moveTo>
                  <a:pt x="1222984" y="749"/>
                </a:moveTo>
                <a:lnTo>
                  <a:pt x="1222705" y="749"/>
                </a:lnTo>
                <a:lnTo>
                  <a:pt x="1221663" y="1981"/>
                </a:lnTo>
                <a:lnTo>
                  <a:pt x="1221930" y="1981"/>
                </a:lnTo>
                <a:lnTo>
                  <a:pt x="1222984" y="749"/>
                </a:lnTo>
                <a:close/>
              </a:path>
              <a:path w="1569720" h="3197860">
                <a:moveTo>
                  <a:pt x="1223162" y="366725"/>
                </a:moveTo>
                <a:lnTo>
                  <a:pt x="1222933" y="366725"/>
                </a:lnTo>
                <a:lnTo>
                  <a:pt x="1222933" y="367919"/>
                </a:lnTo>
                <a:lnTo>
                  <a:pt x="1223162" y="367919"/>
                </a:lnTo>
                <a:lnTo>
                  <a:pt x="1223162" y="366725"/>
                </a:lnTo>
                <a:close/>
              </a:path>
              <a:path w="1569720" h="3197860">
                <a:moveTo>
                  <a:pt x="1224241" y="366725"/>
                </a:moveTo>
                <a:lnTo>
                  <a:pt x="1224013" y="366725"/>
                </a:lnTo>
                <a:lnTo>
                  <a:pt x="1224013" y="367919"/>
                </a:lnTo>
                <a:lnTo>
                  <a:pt x="1224241" y="367919"/>
                </a:lnTo>
                <a:lnTo>
                  <a:pt x="1224241" y="366725"/>
                </a:lnTo>
                <a:close/>
              </a:path>
              <a:path w="1569720" h="3197860">
                <a:moveTo>
                  <a:pt x="1227658" y="939"/>
                </a:moveTo>
                <a:lnTo>
                  <a:pt x="1227416" y="939"/>
                </a:lnTo>
                <a:lnTo>
                  <a:pt x="1227416" y="2133"/>
                </a:lnTo>
                <a:lnTo>
                  <a:pt x="1227658" y="2133"/>
                </a:lnTo>
                <a:lnTo>
                  <a:pt x="1227658" y="939"/>
                </a:lnTo>
                <a:close/>
              </a:path>
              <a:path w="1569720" h="3197860">
                <a:moveTo>
                  <a:pt x="1228725" y="939"/>
                </a:moveTo>
                <a:lnTo>
                  <a:pt x="1228496" y="939"/>
                </a:lnTo>
                <a:lnTo>
                  <a:pt x="1228496" y="2133"/>
                </a:lnTo>
                <a:lnTo>
                  <a:pt x="1228725" y="2133"/>
                </a:lnTo>
                <a:lnTo>
                  <a:pt x="1228725" y="939"/>
                </a:lnTo>
                <a:close/>
              </a:path>
              <a:path w="1569720" h="3197860">
                <a:moveTo>
                  <a:pt x="1229804" y="939"/>
                </a:moveTo>
                <a:lnTo>
                  <a:pt x="1229575" y="939"/>
                </a:lnTo>
                <a:lnTo>
                  <a:pt x="1229575" y="2133"/>
                </a:lnTo>
                <a:lnTo>
                  <a:pt x="1229804" y="2133"/>
                </a:lnTo>
                <a:lnTo>
                  <a:pt x="1229804" y="939"/>
                </a:lnTo>
                <a:close/>
              </a:path>
              <a:path w="1569720" h="3197860">
                <a:moveTo>
                  <a:pt x="1233551" y="366725"/>
                </a:moveTo>
                <a:lnTo>
                  <a:pt x="1233322" y="366725"/>
                </a:lnTo>
                <a:lnTo>
                  <a:pt x="1233322" y="367919"/>
                </a:lnTo>
                <a:lnTo>
                  <a:pt x="1233551" y="367919"/>
                </a:lnTo>
                <a:lnTo>
                  <a:pt x="1233551" y="366725"/>
                </a:lnTo>
                <a:close/>
              </a:path>
              <a:path w="1569720" h="3197860">
                <a:moveTo>
                  <a:pt x="1234478" y="558"/>
                </a:moveTo>
                <a:lnTo>
                  <a:pt x="1234224" y="558"/>
                </a:lnTo>
                <a:lnTo>
                  <a:pt x="1233690" y="1866"/>
                </a:lnTo>
                <a:lnTo>
                  <a:pt x="1233157" y="558"/>
                </a:lnTo>
                <a:lnTo>
                  <a:pt x="1232903" y="558"/>
                </a:lnTo>
                <a:lnTo>
                  <a:pt x="1233462" y="1866"/>
                </a:lnTo>
                <a:lnTo>
                  <a:pt x="1233576" y="2146"/>
                </a:lnTo>
                <a:lnTo>
                  <a:pt x="1233792" y="2146"/>
                </a:lnTo>
                <a:lnTo>
                  <a:pt x="1233906" y="1866"/>
                </a:lnTo>
                <a:lnTo>
                  <a:pt x="1234478" y="558"/>
                </a:lnTo>
                <a:close/>
              </a:path>
              <a:path w="1569720" h="3197860">
                <a:moveTo>
                  <a:pt x="1234694" y="366725"/>
                </a:moveTo>
                <a:lnTo>
                  <a:pt x="1234465" y="366725"/>
                </a:lnTo>
                <a:lnTo>
                  <a:pt x="1234465" y="367919"/>
                </a:lnTo>
                <a:lnTo>
                  <a:pt x="1234694" y="367919"/>
                </a:lnTo>
                <a:lnTo>
                  <a:pt x="1234694" y="366725"/>
                </a:lnTo>
                <a:close/>
              </a:path>
              <a:path w="1569720" h="3197860">
                <a:moveTo>
                  <a:pt x="1236218" y="366725"/>
                </a:moveTo>
                <a:lnTo>
                  <a:pt x="1235989" y="366725"/>
                </a:lnTo>
                <a:lnTo>
                  <a:pt x="1235989" y="367919"/>
                </a:lnTo>
                <a:lnTo>
                  <a:pt x="1236218" y="367919"/>
                </a:lnTo>
                <a:lnTo>
                  <a:pt x="1236218" y="366725"/>
                </a:lnTo>
                <a:close/>
              </a:path>
              <a:path w="1569720" h="3197860">
                <a:moveTo>
                  <a:pt x="1237297" y="366725"/>
                </a:moveTo>
                <a:lnTo>
                  <a:pt x="1237068" y="366725"/>
                </a:lnTo>
                <a:lnTo>
                  <a:pt x="1237068" y="367919"/>
                </a:lnTo>
                <a:lnTo>
                  <a:pt x="1237297" y="367919"/>
                </a:lnTo>
                <a:lnTo>
                  <a:pt x="1237297" y="366725"/>
                </a:lnTo>
                <a:close/>
              </a:path>
              <a:path w="1569720" h="3197860">
                <a:moveTo>
                  <a:pt x="1238377" y="366725"/>
                </a:moveTo>
                <a:lnTo>
                  <a:pt x="1238135" y="366725"/>
                </a:lnTo>
                <a:lnTo>
                  <a:pt x="1238135" y="367919"/>
                </a:lnTo>
                <a:lnTo>
                  <a:pt x="1238377" y="367919"/>
                </a:lnTo>
                <a:lnTo>
                  <a:pt x="1238377" y="366725"/>
                </a:lnTo>
                <a:close/>
              </a:path>
              <a:path w="1569720" h="3197860">
                <a:moveTo>
                  <a:pt x="1241679" y="366725"/>
                </a:moveTo>
                <a:lnTo>
                  <a:pt x="1241450" y="366725"/>
                </a:lnTo>
                <a:lnTo>
                  <a:pt x="1241450" y="367919"/>
                </a:lnTo>
                <a:lnTo>
                  <a:pt x="1241679" y="367919"/>
                </a:lnTo>
                <a:lnTo>
                  <a:pt x="1241679" y="366725"/>
                </a:lnTo>
                <a:close/>
              </a:path>
              <a:path w="1569720" h="3197860">
                <a:moveTo>
                  <a:pt x="1242758" y="366725"/>
                </a:moveTo>
                <a:lnTo>
                  <a:pt x="1242529" y="366725"/>
                </a:lnTo>
                <a:lnTo>
                  <a:pt x="1242529" y="367919"/>
                </a:lnTo>
                <a:lnTo>
                  <a:pt x="1242758" y="367919"/>
                </a:lnTo>
                <a:lnTo>
                  <a:pt x="1242758" y="366725"/>
                </a:lnTo>
                <a:close/>
              </a:path>
              <a:path w="1569720" h="3197860">
                <a:moveTo>
                  <a:pt x="1243838" y="366725"/>
                </a:moveTo>
                <a:lnTo>
                  <a:pt x="1243596" y="366725"/>
                </a:lnTo>
                <a:lnTo>
                  <a:pt x="1243596" y="367919"/>
                </a:lnTo>
                <a:lnTo>
                  <a:pt x="1243838" y="367919"/>
                </a:lnTo>
                <a:lnTo>
                  <a:pt x="1243838" y="366725"/>
                </a:lnTo>
                <a:close/>
              </a:path>
              <a:path w="1569720" h="3197860">
                <a:moveTo>
                  <a:pt x="1408112" y="3196336"/>
                </a:moveTo>
                <a:lnTo>
                  <a:pt x="1407934" y="3196094"/>
                </a:lnTo>
                <a:lnTo>
                  <a:pt x="1407629" y="3196056"/>
                </a:lnTo>
                <a:lnTo>
                  <a:pt x="1407401" y="3196247"/>
                </a:lnTo>
                <a:lnTo>
                  <a:pt x="1407363" y="3196437"/>
                </a:lnTo>
                <a:lnTo>
                  <a:pt x="1407401" y="3196628"/>
                </a:lnTo>
                <a:lnTo>
                  <a:pt x="1407541" y="3196780"/>
                </a:lnTo>
                <a:lnTo>
                  <a:pt x="1407845" y="3196818"/>
                </a:lnTo>
                <a:lnTo>
                  <a:pt x="1408074" y="3196628"/>
                </a:lnTo>
                <a:lnTo>
                  <a:pt x="1408112" y="3196336"/>
                </a:lnTo>
                <a:close/>
              </a:path>
              <a:path w="1569720" h="3197860">
                <a:moveTo>
                  <a:pt x="1412798" y="3195828"/>
                </a:moveTo>
                <a:lnTo>
                  <a:pt x="1411173" y="3195828"/>
                </a:lnTo>
                <a:lnTo>
                  <a:pt x="1411173" y="3195599"/>
                </a:lnTo>
                <a:lnTo>
                  <a:pt x="1410931" y="3195370"/>
                </a:lnTo>
                <a:lnTo>
                  <a:pt x="1410931" y="3197034"/>
                </a:lnTo>
                <a:lnTo>
                  <a:pt x="1411173" y="3197034"/>
                </a:lnTo>
                <a:lnTo>
                  <a:pt x="1411173" y="3195967"/>
                </a:lnTo>
                <a:lnTo>
                  <a:pt x="1412557" y="3195967"/>
                </a:lnTo>
                <a:lnTo>
                  <a:pt x="1412557" y="3197034"/>
                </a:lnTo>
                <a:lnTo>
                  <a:pt x="1412798" y="3197034"/>
                </a:lnTo>
                <a:lnTo>
                  <a:pt x="1412798" y="3195828"/>
                </a:lnTo>
                <a:close/>
              </a:path>
              <a:path w="1569720" h="3197860">
                <a:moveTo>
                  <a:pt x="1416392" y="3195929"/>
                </a:moveTo>
                <a:lnTo>
                  <a:pt x="1416138" y="3195929"/>
                </a:lnTo>
                <a:lnTo>
                  <a:pt x="1415605" y="3197237"/>
                </a:lnTo>
                <a:lnTo>
                  <a:pt x="1415072" y="3195929"/>
                </a:lnTo>
                <a:lnTo>
                  <a:pt x="1414818" y="3195929"/>
                </a:lnTo>
                <a:lnTo>
                  <a:pt x="1415376" y="3197237"/>
                </a:lnTo>
                <a:lnTo>
                  <a:pt x="1415491" y="3197517"/>
                </a:lnTo>
                <a:lnTo>
                  <a:pt x="1415707" y="3197517"/>
                </a:lnTo>
                <a:lnTo>
                  <a:pt x="1415821" y="3197237"/>
                </a:lnTo>
                <a:lnTo>
                  <a:pt x="1416392" y="3195929"/>
                </a:lnTo>
                <a:close/>
              </a:path>
              <a:path w="1569720" h="3197860">
                <a:moveTo>
                  <a:pt x="1419923" y="3196310"/>
                </a:moveTo>
                <a:lnTo>
                  <a:pt x="1419682" y="3196310"/>
                </a:lnTo>
                <a:lnTo>
                  <a:pt x="1419682" y="3197504"/>
                </a:lnTo>
                <a:lnTo>
                  <a:pt x="1419923" y="3197504"/>
                </a:lnTo>
                <a:lnTo>
                  <a:pt x="1419923" y="3196310"/>
                </a:lnTo>
                <a:close/>
              </a:path>
              <a:path w="1569720" h="3197860">
                <a:moveTo>
                  <a:pt x="1421066" y="3196310"/>
                </a:moveTo>
                <a:lnTo>
                  <a:pt x="1420825" y="3196310"/>
                </a:lnTo>
                <a:lnTo>
                  <a:pt x="1420825" y="3197504"/>
                </a:lnTo>
                <a:lnTo>
                  <a:pt x="1421066" y="3197504"/>
                </a:lnTo>
                <a:lnTo>
                  <a:pt x="1421066" y="3196310"/>
                </a:lnTo>
                <a:close/>
              </a:path>
              <a:path w="1569720" h="3197860">
                <a:moveTo>
                  <a:pt x="1429893" y="3195929"/>
                </a:moveTo>
                <a:lnTo>
                  <a:pt x="1429651" y="3195929"/>
                </a:lnTo>
                <a:lnTo>
                  <a:pt x="1429143" y="3197237"/>
                </a:lnTo>
                <a:lnTo>
                  <a:pt x="1428572" y="3195929"/>
                </a:lnTo>
                <a:lnTo>
                  <a:pt x="1428305" y="3195929"/>
                </a:lnTo>
                <a:lnTo>
                  <a:pt x="1428902" y="3197237"/>
                </a:lnTo>
                <a:lnTo>
                  <a:pt x="1429029" y="3197504"/>
                </a:lnTo>
                <a:lnTo>
                  <a:pt x="1429258" y="3197504"/>
                </a:lnTo>
                <a:lnTo>
                  <a:pt x="1429359" y="3197237"/>
                </a:lnTo>
                <a:lnTo>
                  <a:pt x="1429893" y="3195929"/>
                </a:lnTo>
                <a:close/>
              </a:path>
              <a:path w="1569720" h="3197860">
                <a:moveTo>
                  <a:pt x="1445590" y="3195929"/>
                </a:moveTo>
                <a:lnTo>
                  <a:pt x="1445348" y="3195929"/>
                </a:lnTo>
                <a:lnTo>
                  <a:pt x="1445348" y="3197542"/>
                </a:lnTo>
                <a:lnTo>
                  <a:pt x="1445590" y="3197542"/>
                </a:lnTo>
                <a:lnTo>
                  <a:pt x="1445590" y="3195929"/>
                </a:lnTo>
                <a:close/>
              </a:path>
              <a:path w="1569720" h="3197860">
                <a:moveTo>
                  <a:pt x="1446720" y="3195929"/>
                </a:moveTo>
                <a:lnTo>
                  <a:pt x="1446491" y="3195929"/>
                </a:lnTo>
                <a:lnTo>
                  <a:pt x="1446491" y="3197542"/>
                </a:lnTo>
                <a:lnTo>
                  <a:pt x="1446720" y="3197542"/>
                </a:lnTo>
                <a:lnTo>
                  <a:pt x="1446720" y="3195929"/>
                </a:lnTo>
                <a:close/>
              </a:path>
              <a:path w="1569720" h="3197860">
                <a:moveTo>
                  <a:pt x="1447482" y="3196310"/>
                </a:moveTo>
                <a:lnTo>
                  <a:pt x="1447241" y="3196310"/>
                </a:lnTo>
                <a:lnTo>
                  <a:pt x="1447241" y="3197504"/>
                </a:lnTo>
                <a:lnTo>
                  <a:pt x="1447482" y="3197504"/>
                </a:lnTo>
                <a:lnTo>
                  <a:pt x="1447482" y="3196310"/>
                </a:lnTo>
                <a:close/>
              </a:path>
              <a:path w="1569720" h="3197860">
                <a:moveTo>
                  <a:pt x="1448562" y="3196310"/>
                </a:moveTo>
                <a:lnTo>
                  <a:pt x="1448320" y="3196310"/>
                </a:lnTo>
                <a:lnTo>
                  <a:pt x="1448320" y="3197504"/>
                </a:lnTo>
                <a:lnTo>
                  <a:pt x="1448562" y="3197504"/>
                </a:lnTo>
                <a:lnTo>
                  <a:pt x="1448562" y="3196310"/>
                </a:lnTo>
                <a:close/>
              </a:path>
              <a:path w="1569720" h="3197860">
                <a:moveTo>
                  <a:pt x="1449641" y="3196310"/>
                </a:moveTo>
                <a:lnTo>
                  <a:pt x="1449400" y="3196310"/>
                </a:lnTo>
                <a:lnTo>
                  <a:pt x="1449400" y="3197504"/>
                </a:lnTo>
                <a:lnTo>
                  <a:pt x="1449641" y="3197504"/>
                </a:lnTo>
                <a:lnTo>
                  <a:pt x="1449641" y="3196310"/>
                </a:lnTo>
                <a:close/>
              </a:path>
              <a:path w="1569720" h="3197860">
                <a:moveTo>
                  <a:pt x="1451152" y="3195929"/>
                </a:moveTo>
                <a:lnTo>
                  <a:pt x="1450924" y="3195929"/>
                </a:lnTo>
                <a:lnTo>
                  <a:pt x="1450924" y="3197542"/>
                </a:lnTo>
                <a:lnTo>
                  <a:pt x="1451152" y="3197542"/>
                </a:lnTo>
                <a:lnTo>
                  <a:pt x="1451152" y="3195929"/>
                </a:lnTo>
                <a:close/>
              </a:path>
              <a:path w="1569720" h="3197860">
                <a:moveTo>
                  <a:pt x="1452295" y="3195929"/>
                </a:moveTo>
                <a:lnTo>
                  <a:pt x="1452067" y="3195929"/>
                </a:lnTo>
                <a:lnTo>
                  <a:pt x="1452067" y="3197542"/>
                </a:lnTo>
                <a:lnTo>
                  <a:pt x="1452295" y="3197542"/>
                </a:lnTo>
                <a:lnTo>
                  <a:pt x="1452295" y="3195929"/>
                </a:lnTo>
                <a:close/>
              </a:path>
              <a:path w="1569720" h="3197860">
                <a:moveTo>
                  <a:pt x="1453819" y="3195929"/>
                </a:moveTo>
                <a:lnTo>
                  <a:pt x="1453591" y="3195929"/>
                </a:lnTo>
                <a:lnTo>
                  <a:pt x="1453591" y="3197542"/>
                </a:lnTo>
                <a:lnTo>
                  <a:pt x="1453819" y="3197542"/>
                </a:lnTo>
                <a:lnTo>
                  <a:pt x="1453819" y="3195929"/>
                </a:lnTo>
                <a:close/>
              </a:path>
              <a:path w="1569720" h="3197860">
                <a:moveTo>
                  <a:pt x="1454962" y="3195929"/>
                </a:moveTo>
                <a:lnTo>
                  <a:pt x="1454734" y="3195929"/>
                </a:lnTo>
                <a:lnTo>
                  <a:pt x="1454734" y="3197542"/>
                </a:lnTo>
                <a:lnTo>
                  <a:pt x="1454962" y="3197542"/>
                </a:lnTo>
                <a:lnTo>
                  <a:pt x="1454962" y="3195929"/>
                </a:lnTo>
                <a:close/>
              </a:path>
              <a:path w="1569720" h="3197860">
                <a:moveTo>
                  <a:pt x="1455724" y="3195282"/>
                </a:moveTo>
                <a:lnTo>
                  <a:pt x="1455483" y="3195282"/>
                </a:lnTo>
                <a:lnTo>
                  <a:pt x="1455483" y="3196818"/>
                </a:lnTo>
                <a:lnTo>
                  <a:pt x="1455724" y="3196818"/>
                </a:lnTo>
                <a:lnTo>
                  <a:pt x="1455724" y="3195282"/>
                </a:lnTo>
                <a:close/>
              </a:path>
              <a:path w="1569720" h="3197860">
                <a:moveTo>
                  <a:pt x="1460931" y="3196310"/>
                </a:moveTo>
                <a:lnTo>
                  <a:pt x="1460690" y="3196310"/>
                </a:lnTo>
                <a:lnTo>
                  <a:pt x="1460690" y="3197504"/>
                </a:lnTo>
                <a:lnTo>
                  <a:pt x="1460931" y="3197504"/>
                </a:lnTo>
                <a:lnTo>
                  <a:pt x="1460931" y="3196310"/>
                </a:lnTo>
                <a:close/>
              </a:path>
              <a:path w="1569720" h="3197860">
                <a:moveTo>
                  <a:pt x="1461998" y="3196310"/>
                </a:moveTo>
                <a:lnTo>
                  <a:pt x="1461770" y="3196310"/>
                </a:lnTo>
                <a:lnTo>
                  <a:pt x="1461770" y="3197504"/>
                </a:lnTo>
                <a:lnTo>
                  <a:pt x="1461998" y="3197504"/>
                </a:lnTo>
                <a:lnTo>
                  <a:pt x="1461998" y="3196310"/>
                </a:lnTo>
                <a:close/>
              </a:path>
              <a:path w="1569720" h="3197860">
                <a:moveTo>
                  <a:pt x="1463078" y="3196310"/>
                </a:moveTo>
                <a:lnTo>
                  <a:pt x="1462849" y="3196310"/>
                </a:lnTo>
                <a:lnTo>
                  <a:pt x="1462849" y="3197504"/>
                </a:lnTo>
                <a:lnTo>
                  <a:pt x="1463078" y="3197504"/>
                </a:lnTo>
                <a:lnTo>
                  <a:pt x="1463078" y="3196310"/>
                </a:lnTo>
                <a:close/>
              </a:path>
              <a:path w="1569720" h="3197860">
                <a:moveTo>
                  <a:pt x="1512189" y="1717979"/>
                </a:moveTo>
                <a:lnTo>
                  <a:pt x="1511998" y="1717738"/>
                </a:lnTo>
                <a:lnTo>
                  <a:pt x="1511706" y="1717700"/>
                </a:lnTo>
                <a:lnTo>
                  <a:pt x="1511465" y="1717890"/>
                </a:lnTo>
                <a:lnTo>
                  <a:pt x="1511427" y="1718081"/>
                </a:lnTo>
                <a:lnTo>
                  <a:pt x="1511465" y="1718271"/>
                </a:lnTo>
                <a:lnTo>
                  <a:pt x="1511617" y="1718424"/>
                </a:lnTo>
                <a:lnTo>
                  <a:pt x="1511909" y="1718462"/>
                </a:lnTo>
                <a:lnTo>
                  <a:pt x="1512150" y="1718271"/>
                </a:lnTo>
                <a:lnTo>
                  <a:pt x="1512189" y="1717979"/>
                </a:lnTo>
                <a:close/>
              </a:path>
              <a:path w="1569720" h="3197860">
                <a:moveTo>
                  <a:pt x="1515237" y="1717014"/>
                </a:moveTo>
                <a:lnTo>
                  <a:pt x="1514995" y="1717014"/>
                </a:lnTo>
                <a:lnTo>
                  <a:pt x="1514995" y="1718119"/>
                </a:lnTo>
                <a:lnTo>
                  <a:pt x="1515237" y="1718119"/>
                </a:lnTo>
                <a:lnTo>
                  <a:pt x="1515237" y="1717014"/>
                </a:lnTo>
                <a:close/>
              </a:path>
              <a:path w="1569720" h="3197860">
                <a:moveTo>
                  <a:pt x="1515402" y="1718119"/>
                </a:moveTo>
                <a:lnTo>
                  <a:pt x="1515237" y="1718119"/>
                </a:lnTo>
                <a:lnTo>
                  <a:pt x="1515237" y="1718284"/>
                </a:lnTo>
                <a:lnTo>
                  <a:pt x="1515402" y="1718119"/>
                </a:lnTo>
                <a:close/>
              </a:path>
              <a:path w="1569720" h="3197860">
                <a:moveTo>
                  <a:pt x="1516811" y="1719148"/>
                </a:moveTo>
                <a:lnTo>
                  <a:pt x="1515859" y="1717941"/>
                </a:lnTo>
                <a:lnTo>
                  <a:pt x="1516773" y="1717014"/>
                </a:lnTo>
                <a:lnTo>
                  <a:pt x="1516468" y="1717014"/>
                </a:lnTo>
                <a:lnTo>
                  <a:pt x="1515402" y="1718119"/>
                </a:lnTo>
                <a:lnTo>
                  <a:pt x="1515694" y="1718119"/>
                </a:lnTo>
                <a:lnTo>
                  <a:pt x="1516049" y="1718576"/>
                </a:lnTo>
                <a:lnTo>
                  <a:pt x="1514995" y="1718576"/>
                </a:lnTo>
                <a:lnTo>
                  <a:pt x="1514995" y="1719148"/>
                </a:lnTo>
                <a:lnTo>
                  <a:pt x="1516519" y="1719148"/>
                </a:lnTo>
                <a:lnTo>
                  <a:pt x="1516811" y="1719148"/>
                </a:lnTo>
                <a:close/>
              </a:path>
              <a:path w="1569720" h="3197860">
                <a:moveTo>
                  <a:pt x="1537893" y="1717573"/>
                </a:moveTo>
                <a:lnTo>
                  <a:pt x="1537652" y="1717573"/>
                </a:lnTo>
                <a:lnTo>
                  <a:pt x="1537652" y="1719186"/>
                </a:lnTo>
                <a:lnTo>
                  <a:pt x="1537893" y="1719186"/>
                </a:lnTo>
                <a:lnTo>
                  <a:pt x="1537893" y="1717573"/>
                </a:lnTo>
                <a:close/>
              </a:path>
              <a:path w="1569720" h="3197860">
                <a:moveTo>
                  <a:pt x="1539036" y="1717573"/>
                </a:moveTo>
                <a:lnTo>
                  <a:pt x="1538795" y="1717573"/>
                </a:lnTo>
                <a:lnTo>
                  <a:pt x="1538795" y="1719186"/>
                </a:lnTo>
                <a:lnTo>
                  <a:pt x="1539036" y="1719186"/>
                </a:lnTo>
                <a:lnTo>
                  <a:pt x="1539036" y="1717573"/>
                </a:lnTo>
                <a:close/>
              </a:path>
              <a:path w="1569720" h="3197860">
                <a:moveTo>
                  <a:pt x="1539786" y="1717954"/>
                </a:moveTo>
                <a:lnTo>
                  <a:pt x="1539557" y="1717954"/>
                </a:lnTo>
                <a:lnTo>
                  <a:pt x="1539557" y="1719148"/>
                </a:lnTo>
                <a:lnTo>
                  <a:pt x="1539786" y="1719148"/>
                </a:lnTo>
                <a:lnTo>
                  <a:pt x="1539786" y="1717954"/>
                </a:lnTo>
                <a:close/>
              </a:path>
              <a:path w="1569720" h="3197860">
                <a:moveTo>
                  <a:pt x="1540929" y="1717954"/>
                </a:moveTo>
                <a:lnTo>
                  <a:pt x="1540700" y="1717954"/>
                </a:lnTo>
                <a:lnTo>
                  <a:pt x="1540700" y="1719148"/>
                </a:lnTo>
                <a:lnTo>
                  <a:pt x="1540929" y="1719148"/>
                </a:lnTo>
                <a:lnTo>
                  <a:pt x="1540929" y="1717954"/>
                </a:lnTo>
                <a:close/>
              </a:path>
              <a:path w="1569720" h="3197860">
                <a:moveTo>
                  <a:pt x="1549260" y="1717573"/>
                </a:moveTo>
                <a:lnTo>
                  <a:pt x="1549006" y="1717573"/>
                </a:lnTo>
                <a:lnTo>
                  <a:pt x="1548498" y="1718881"/>
                </a:lnTo>
                <a:lnTo>
                  <a:pt x="1547926" y="1717573"/>
                </a:lnTo>
                <a:lnTo>
                  <a:pt x="1547672" y="1717573"/>
                </a:lnTo>
                <a:lnTo>
                  <a:pt x="1548269" y="1718881"/>
                </a:lnTo>
                <a:lnTo>
                  <a:pt x="1548384" y="1719135"/>
                </a:lnTo>
                <a:lnTo>
                  <a:pt x="1548612" y="1719135"/>
                </a:lnTo>
                <a:lnTo>
                  <a:pt x="1548726" y="1718881"/>
                </a:lnTo>
                <a:lnTo>
                  <a:pt x="1549260" y="1717573"/>
                </a:lnTo>
                <a:close/>
              </a:path>
              <a:path w="1569720" h="3197860">
                <a:moveTo>
                  <a:pt x="1552905" y="1717992"/>
                </a:moveTo>
                <a:lnTo>
                  <a:pt x="1551305" y="1717992"/>
                </a:lnTo>
                <a:lnTo>
                  <a:pt x="1551305" y="1719021"/>
                </a:lnTo>
                <a:lnTo>
                  <a:pt x="1552905" y="1719021"/>
                </a:lnTo>
                <a:lnTo>
                  <a:pt x="1552905" y="1717992"/>
                </a:lnTo>
                <a:close/>
              </a:path>
              <a:path w="1569720" h="3197860">
                <a:moveTo>
                  <a:pt x="1559013" y="1717573"/>
                </a:moveTo>
                <a:lnTo>
                  <a:pt x="1558759" y="1717573"/>
                </a:lnTo>
                <a:lnTo>
                  <a:pt x="1558251" y="1718881"/>
                </a:lnTo>
                <a:lnTo>
                  <a:pt x="1557680" y="1717573"/>
                </a:lnTo>
                <a:lnTo>
                  <a:pt x="1557413" y="1717573"/>
                </a:lnTo>
                <a:lnTo>
                  <a:pt x="1558023" y="1718881"/>
                </a:lnTo>
                <a:lnTo>
                  <a:pt x="1558137" y="1719135"/>
                </a:lnTo>
                <a:lnTo>
                  <a:pt x="1558366" y="1719135"/>
                </a:lnTo>
                <a:lnTo>
                  <a:pt x="1558467" y="1718881"/>
                </a:lnTo>
                <a:lnTo>
                  <a:pt x="1559013" y="1717573"/>
                </a:lnTo>
                <a:close/>
              </a:path>
              <a:path w="1569720" h="3197860">
                <a:moveTo>
                  <a:pt x="1561287" y="1716925"/>
                </a:moveTo>
                <a:lnTo>
                  <a:pt x="1561058" y="1716925"/>
                </a:lnTo>
                <a:lnTo>
                  <a:pt x="1561058" y="1718462"/>
                </a:lnTo>
                <a:lnTo>
                  <a:pt x="1561287" y="1718462"/>
                </a:lnTo>
                <a:lnTo>
                  <a:pt x="1561287" y="1716925"/>
                </a:lnTo>
                <a:close/>
              </a:path>
              <a:path w="1569720" h="3197860">
                <a:moveTo>
                  <a:pt x="1567103" y="1717954"/>
                </a:moveTo>
                <a:lnTo>
                  <a:pt x="1566862" y="1717954"/>
                </a:lnTo>
                <a:lnTo>
                  <a:pt x="1566862" y="1719148"/>
                </a:lnTo>
                <a:lnTo>
                  <a:pt x="1567103" y="1719148"/>
                </a:lnTo>
                <a:lnTo>
                  <a:pt x="1567103" y="1717954"/>
                </a:lnTo>
                <a:close/>
              </a:path>
              <a:path w="1569720" h="3197860">
                <a:moveTo>
                  <a:pt x="1568183" y="1717954"/>
                </a:moveTo>
                <a:lnTo>
                  <a:pt x="1567942" y="1717954"/>
                </a:lnTo>
                <a:lnTo>
                  <a:pt x="1567942" y="1719148"/>
                </a:lnTo>
                <a:lnTo>
                  <a:pt x="1568183" y="1719148"/>
                </a:lnTo>
                <a:lnTo>
                  <a:pt x="1568183" y="1717954"/>
                </a:lnTo>
                <a:close/>
              </a:path>
              <a:path w="1569720" h="3197860">
                <a:moveTo>
                  <a:pt x="1569262" y="1717954"/>
                </a:moveTo>
                <a:lnTo>
                  <a:pt x="1569021" y="1717954"/>
                </a:lnTo>
                <a:lnTo>
                  <a:pt x="1569021" y="1719148"/>
                </a:lnTo>
                <a:lnTo>
                  <a:pt x="1569262" y="1719148"/>
                </a:lnTo>
                <a:lnTo>
                  <a:pt x="1569262" y="1717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71004" y="2639059"/>
            <a:ext cx="6099810" cy="3591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647065" indent="-3429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Yaşadığı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durumları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analiz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etme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olabilecek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problemleri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tanımlama,</a:t>
            </a:r>
            <a:endParaRPr sz="2400">
              <a:latin typeface="Verdana"/>
              <a:cs typeface="Verdana"/>
            </a:endParaRPr>
          </a:p>
          <a:p>
            <a:pPr marL="355600" marR="913765" indent="-342900">
              <a:lnSpc>
                <a:spcPts val="2810"/>
              </a:lnSpc>
              <a:spcBef>
                <a:spcPts val="116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Karar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verirken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içinde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bulunduğu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çevreyi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göz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önüne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alma,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Kişiler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arası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sorunlara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yapıcı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yaklaşma,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Olayları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tüm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yönüyle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düşünme,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Kendini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eleştirme,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Davranışlarıyla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ilgili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sorumluluk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alma.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FCCBE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CCBE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7FCCB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FCCBE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4651" y="2408693"/>
            <a:ext cx="4984347" cy="44493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3373"/>
            <a:ext cx="6095245" cy="58046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7224" y="2988564"/>
            <a:ext cx="3197225" cy="20008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28930" marR="321945" indent="635" algn="ctr">
              <a:lnSpc>
                <a:spcPct val="101899"/>
              </a:lnSpc>
              <a:spcBef>
                <a:spcPts val="25"/>
              </a:spcBef>
            </a:pP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Sorumlu </a:t>
            </a:r>
            <a:r>
              <a:rPr sz="3200" spc="-30" dirty="0">
                <a:solidFill>
                  <a:srgbClr val="3B3838"/>
                </a:solidFill>
                <a:latin typeface="Verdana"/>
                <a:cs typeface="Verdana"/>
              </a:rPr>
              <a:t>Karar</a:t>
            </a:r>
            <a:r>
              <a:rPr sz="3200" spc="-25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Verme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790"/>
              </a:lnSpc>
              <a:spcBef>
                <a:spcPts val="320"/>
              </a:spcBef>
            </a:pPr>
            <a:r>
              <a:rPr sz="3200" dirty="0">
                <a:solidFill>
                  <a:srgbClr val="3B3838"/>
                </a:solidFill>
                <a:latin typeface="Verdana"/>
                <a:cs typeface="Verdana"/>
              </a:rPr>
              <a:t>Becerisi</a:t>
            </a:r>
            <a:r>
              <a:rPr sz="3200" spc="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Yüksek </a:t>
            </a:r>
            <a:r>
              <a:rPr sz="3200" dirty="0">
                <a:solidFill>
                  <a:srgbClr val="3B3838"/>
                </a:solidFill>
                <a:latin typeface="Verdana"/>
                <a:cs typeface="Verdana"/>
              </a:rPr>
              <a:t>Olan</a:t>
            </a:r>
            <a:r>
              <a:rPr sz="3200" spc="-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3B3838"/>
                </a:solidFill>
                <a:latin typeface="Verdana"/>
                <a:cs typeface="Verdana"/>
              </a:rPr>
              <a:t>Ergenler;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1980" y="2331211"/>
            <a:ext cx="5797550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Yaşayabileceği</a:t>
            </a:r>
            <a:r>
              <a:rPr sz="2400" spc="-1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problemleri</a:t>
            </a:r>
            <a:r>
              <a:rPr sz="2400" spc="-1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önceden görebilir.</a:t>
            </a:r>
            <a:endParaRPr sz="2400">
              <a:latin typeface="Verdana"/>
              <a:cs typeface="Verdana"/>
            </a:endParaRPr>
          </a:p>
          <a:p>
            <a:pPr marL="355600" marR="264795" indent="-342900">
              <a:lnSpc>
                <a:spcPts val="2780"/>
              </a:lnSpc>
              <a:spcBef>
                <a:spcPts val="22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Karar</a:t>
            </a:r>
            <a:r>
              <a:rPr sz="24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3838"/>
                </a:solidFill>
                <a:latin typeface="Verdana"/>
                <a:cs typeface="Verdana"/>
              </a:rPr>
              <a:t>verirken</a:t>
            </a:r>
            <a:r>
              <a:rPr sz="24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3838"/>
                </a:solidFill>
                <a:latin typeface="Verdana"/>
                <a:cs typeface="Verdana"/>
              </a:rPr>
              <a:t>farklı</a:t>
            </a:r>
            <a:r>
              <a:rPr sz="2400" spc="-1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3838"/>
                </a:solidFill>
                <a:latin typeface="Verdana"/>
                <a:cs typeface="Verdana"/>
              </a:rPr>
              <a:t>ihtimalleri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3B3838"/>
                </a:solidFill>
                <a:latin typeface="Verdana"/>
                <a:cs typeface="Verdana"/>
              </a:rPr>
              <a:t>göz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önüne</a:t>
            </a:r>
            <a:r>
              <a:rPr sz="2400" spc="-2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alabilir.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945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Sorunlara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yapıcı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yaklaşabilir.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4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Kendini</a:t>
            </a:r>
            <a:r>
              <a:rPr sz="2400" spc="-1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eleştirebilir.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Sorumluluk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sahibi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olabilir.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26317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69262" y="580643"/>
            <a:ext cx="365379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055">
              <a:lnSpc>
                <a:spcPct val="117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Beş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Yeterliliğe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Ulaşmak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İçin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Neler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Kazandırılır?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382250" y="6565900"/>
                </a:moveTo>
                <a:lnTo>
                  <a:pt x="5916355" y="6565900"/>
                </a:lnTo>
                <a:lnTo>
                  <a:pt x="5949707" y="6604000"/>
                </a:lnTo>
                <a:lnTo>
                  <a:pt x="5984417" y="6629400"/>
                </a:lnTo>
                <a:lnTo>
                  <a:pt x="6020442" y="6667500"/>
                </a:lnTo>
                <a:lnTo>
                  <a:pt x="6057740" y="6692900"/>
                </a:lnTo>
                <a:lnTo>
                  <a:pt x="6096269" y="6731000"/>
                </a:lnTo>
                <a:lnTo>
                  <a:pt x="6135987" y="6756400"/>
                </a:lnTo>
                <a:lnTo>
                  <a:pt x="6176850" y="6781800"/>
                </a:lnTo>
                <a:lnTo>
                  <a:pt x="6218816" y="6807200"/>
                </a:lnTo>
                <a:lnTo>
                  <a:pt x="6261843" y="6819900"/>
                </a:lnTo>
                <a:lnTo>
                  <a:pt x="6305889" y="6845300"/>
                </a:lnTo>
                <a:lnTo>
                  <a:pt x="6347857" y="6858000"/>
                </a:lnTo>
                <a:lnTo>
                  <a:pt x="7342837" y="6858000"/>
                </a:lnTo>
                <a:lnTo>
                  <a:pt x="7375590" y="6845300"/>
                </a:lnTo>
                <a:lnTo>
                  <a:pt x="7419004" y="6832600"/>
                </a:lnTo>
                <a:lnTo>
                  <a:pt x="7461448" y="6807200"/>
                </a:lnTo>
                <a:lnTo>
                  <a:pt x="7502882" y="6781800"/>
                </a:lnTo>
                <a:lnTo>
                  <a:pt x="7543266" y="6756400"/>
                </a:lnTo>
                <a:lnTo>
                  <a:pt x="7582559" y="6731000"/>
                </a:lnTo>
                <a:lnTo>
                  <a:pt x="7620722" y="6705600"/>
                </a:lnTo>
                <a:lnTo>
                  <a:pt x="7657715" y="6680200"/>
                </a:lnTo>
                <a:lnTo>
                  <a:pt x="7693497" y="6642100"/>
                </a:lnTo>
                <a:lnTo>
                  <a:pt x="7728028" y="6616700"/>
                </a:lnTo>
                <a:lnTo>
                  <a:pt x="8307819" y="6616700"/>
                </a:lnTo>
                <a:lnTo>
                  <a:pt x="8327536" y="6604000"/>
                </a:lnTo>
                <a:lnTo>
                  <a:pt x="8364794" y="6578600"/>
                </a:lnTo>
                <a:lnTo>
                  <a:pt x="8382250" y="6565900"/>
                </a:lnTo>
                <a:close/>
              </a:path>
              <a:path w="12192000" h="6858000">
                <a:moveTo>
                  <a:pt x="8488656" y="6451600"/>
                </a:moveTo>
                <a:lnTo>
                  <a:pt x="4860500" y="6451600"/>
                </a:lnTo>
                <a:lnTo>
                  <a:pt x="4896720" y="6489700"/>
                </a:lnTo>
                <a:lnTo>
                  <a:pt x="4934968" y="6515100"/>
                </a:lnTo>
                <a:lnTo>
                  <a:pt x="4975142" y="6553200"/>
                </a:lnTo>
                <a:lnTo>
                  <a:pt x="5017139" y="6578600"/>
                </a:lnTo>
                <a:lnTo>
                  <a:pt x="5060857" y="6604000"/>
                </a:lnTo>
                <a:lnTo>
                  <a:pt x="5106194" y="6616700"/>
                </a:lnTo>
                <a:lnTo>
                  <a:pt x="5153049" y="6642100"/>
                </a:lnTo>
                <a:lnTo>
                  <a:pt x="5201318" y="6654800"/>
                </a:lnTo>
                <a:lnTo>
                  <a:pt x="5353594" y="6692900"/>
                </a:lnTo>
                <a:lnTo>
                  <a:pt x="5559701" y="6692900"/>
                </a:lnTo>
                <a:lnTo>
                  <a:pt x="5608149" y="6680200"/>
                </a:lnTo>
                <a:lnTo>
                  <a:pt x="5655657" y="6680200"/>
                </a:lnTo>
                <a:lnTo>
                  <a:pt x="5747523" y="6654800"/>
                </a:lnTo>
                <a:lnTo>
                  <a:pt x="5791717" y="6629400"/>
                </a:lnTo>
                <a:lnTo>
                  <a:pt x="5834642" y="6616700"/>
                </a:lnTo>
                <a:lnTo>
                  <a:pt x="5876215" y="6591300"/>
                </a:lnTo>
                <a:lnTo>
                  <a:pt x="5916355" y="6565900"/>
                </a:lnTo>
                <a:lnTo>
                  <a:pt x="8382250" y="6565900"/>
                </a:lnTo>
                <a:lnTo>
                  <a:pt x="8399705" y="6553200"/>
                </a:lnTo>
                <a:lnTo>
                  <a:pt x="8432100" y="6515100"/>
                </a:lnTo>
                <a:lnTo>
                  <a:pt x="8461806" y="6477000"/>
                </a:lnTo>
                <a:lnTo>
                  <a:pt x="8488656" y="6451600"/>
                </a:lnTo>
                <a:close/>
              </a:path>
              <a:path w="12192000" h="6858000">
                <a:moveTo>
                  <a:pt x="8307819" y="6616700"/>
                </a:moveTo>
                <a:lnTo>
                  <a:pt x="7728028" y="6616700"/>
                </a:lnTo>
                <a:lnTo>
                  <a:pt x="7771283" y="6642100"/>
                </a:lnTo>
                <a:lnTo>
                  <a:pt x="7816653" y="6654800"/>
                </a:lnTo>
                <a:lnTo>
                  <a:pt x="7863941" y="6667500"/>
                </a:lnTo>
                <a:lnTo>
                  <a:pt x="7963469" y="6692900"/>
                </a:lnTo>
                <a:lnTo>
                  <a:pt x="8064233" y="6692900"/>
                </a:lnTo>
                <a:lnTo>
                  <a:pt x="8158438" y="6667500"/>
                </a:lnTo>
                <a:lnTo>
                  <a:pt x="8203382" y="6654800"/>
                </a:lnTo>
                <a:lnTo>
                  <a:pt x="8246660" y="6642100"/>
                </a:lnTo>
                <a:lnTo>
                  <a:pt x="8288101" y="6629400"/>
                </a:lnTo>
                <a:lnTo>
                  <a:pt x="8307819" y="6616700"/>
                </a:lnTo>
                <a:close/>
              </a:path>
              <a:path w="12192000" h="6858000">
                <a:moveTo>
                  <a:pt x="4478453" y="6642100"/>
                </a:moveTo>
                <a:lnTo>
                  <a:pt x="4377249" y="6642100"/>
                </a:lnTo>
                <a:lnTo>
                  <a:pt x="4426830" y="6654800"/>
                </a:lnTo>
                <a:lnTo>
                  <a:pt x="4478453" y="6642100"/>
                </a:lnTo>
                <a:close/>
              </a:path>
              <a:path w="12192000" h="6858000">
                <a:moveTo>
                  <a:pt x="9976681" y="5905500"/>
                </a:moveTo>
                <a:lnTo>
                  <a:pt x="3332859" y="5905500"/>
                </a:lnTo>
                <a:lnTo>
                  <a:pt x="3359725" y="5943600"/>
                </a:lnTo>
                <a:lnTo>
                  <a:pt x="3390052" y="5981700"/>
                </a:lnTo>
                <a:lnTo>
                  <a:pt x="3423611" y="6019800"/>
                </a:lnTo>
                <a:lnTo>
                  <a:pt x="3460174" y="6045200"/>
                </a:lnTo>
                <a:lnTo>
                  <a:pt x="3499511" y="6070600"/>
                </a:lnTo>
                <a:lnTo>
                  <a:pt x="3541393" y="6096000"/>
                </a:lnTo>
                <a:lnTo>
                  <a:pt x="3585591" y="6121400"/>
                </a:lnTo>
                <a:lnTo>
                  <a:pt x="3631876" y="6134100"/>
                </a:lnTo>
                <a:lnTo>
                  <a:pt x="3680018" y="6146800"/>
                </a:lnTo>
                <a:lnTo>
                  <a:pt x="3861179" y="6146800"/>
                </a:lnTo>
                <a:lnTo>
                  <a:pt x="3866425" y="6197600"/>
                </a:lnTo>
                <a:lnTo>
                  <a:pt x="3875695" y="6235700"/>
                </a:lnTo>
                <a:lnTo>
                  <a:pt x="3888811" y="6286500"/>
                </a:lnTo>
                <a:lnTo>
                  <a:pt x="3905598" y="6324600"/>
                </a:lnTo>
                <a:lnTo>
                  <a:pt x="3925877" y="6362700"/>
                </a:lnTo>
                <a:lnTo>
                  <a:pt x="3949472" y="6400800"/>
                </a:lnTo>
                <a:lnTo>
                  <a:pt x="3976206" y="6438900"/>
                </a:lnTo>
                <a:lnTo>
                  <a:pt x="4005902" y="6477000"/>
                </a:lnTo>
                <a:lnTo>
                  <a:pt x="4038383" y="6502400"/>
                </a:lnTo>
                <a:lnTo>
                  <a:pt x="4073471" y="6527800"/>
                </a:lnTo>
                <a:lnTo>
                  <a:pt x="4110991" y="6553200"/>
                </a:lnTo>
                <a:lnTo>
                  <a:pt x="4150765" y="6578600"/>
                </a:lnTo>
                <a:lnTo>
                  <a:pt x="4192616" y="6604000"/>
                </a:lnTo>
                <a:lnTo>
                  <a:pt x="4236366" y="6616700"/>
                </a:lnTo>
                <a:lnTo>
                  <a:pt x="4328860" y="6642100"/>
                </a:lnTo>
                <a:lnTo>
                  <a:pt x="4528774" y="6642100"/>
                </a:lnTo>
                <a:lnTo>
                  <a:pt x="4624708" y="6616700"/>
                </a:lnTo>
                <a:lnTo>
                  <a:pt x="4669923" y="6591300"/>
                </a:lnTo>
                <a:lnTo>
                  <a:pt x="4713038" y="6578600"/>
                </a:lnTo>
                <a:lnTo>
                  <a:pt x="4753852" y="6553200"/>
                </a:lnTo>
                <a:lnTo>
                  <a:pt x="4792167" y="6527800"/>
                </a:lnTo>
                <a:lnTo>
                  <a:pt x="4827783" y="6489700"/>
                </a:lnTo>
                <a:lnTo>
                  <a:pt x="4860500" y="6451600"/>
                </a:lnTo>
                <a:lnTo>
                  <a:pt x="8488656" y="6451600"/>
                </a:lnTo>
                <a:lnTo>
                  <a:pt x="8512477" y="6413500"/>
                </a:lnTo>
                <a:lnTo>
                  <a:pt x="8533101" y="6375400"/>
                </a:lnTo>
                <a:lnTo>
                  <a:pt x="8550356" y="6324600"/>
                </a:lnTo>
                <a:lnTo>
                  <a:pt x="8564074" y="6286500"/>
                </a:lnTo>
                <a:lnTo>
                  <a:pt x="8574082" y="6248400"/>
                </a:lnTo>
                <a:lnTo>
                  <a:pt x="8580213" y="6197600"/>
                </a:lnTo>
                <a:lnTo>
                  <a:pt x="8582294" y="6146800"/>
                </a:lnTo>
                <a:lnTo>
                  <a:pt x="8581801" y="6134100"/>
                </a:lnTo>
                <a:lnTo>
                  <a:pt x="8580350" y="6108700"/>
                </a:lnTo>
                <a:lnTo>
                  <a:pt x="8577978" y="6083300"/>
                </a:lnTo>
                <a:lnTo>
                  <a:pt x="8574725" y="6057900"/>
                </a:lnTo>
                <a:lnTo>
                  <a:pt x="9812414" y="6057900"/>
                </a:lnTo>
                <a:lnTo>
                  <a:pt x="9831332" y="6045200"/>
                </a:lnTo>
                <a:lnTo>
                  <a:pt x="9867648" y="6019800"/>
                </a:lnTo>
                <a:lnTo>
                  <a:pt x="9902377" y="5981700"/>
                </a:lnTo>
                <a:lnTo>
                  <a:pt x="9935455" y="5956300"/>
                </a:lnTo>
                <a:lnTo>
                  <a:pt x="9966819" y="5918200"/>
                </a:lnTo>
                <a:lnTo>
                  <a:pt x="9976681" y="5905500"/>
                </a:lnTo>
                <a:close/>
              </a:path>
              <a:path w="12192000" h="6858000">
                <a:moveTo>
                  <a:pt x="11874604" y="6515100"/>
                </a:moveTo>
                <a:lnTo>
                  <a:pt x="11573289" y="6515100"/>
                </a:lnTo>
                <a:lnTo>
                  <a:pt x="11623574" y="6527800"/>
                </a:lnTo>
                <a:lnTo>
                  <a:pt x="11825504" y="6527800"/>
                </a:lnTo>
                <a:lnTo>
                  <a:pt x="11874604" y="6515100"/>
                </a:lnTo>
                <a:close/>
              </a:path>
              <a:path w="12192000" h="6858000">
                <a:moveTo>
                  <a:pt x="12192000" y="5892800"/>
                </a:moveTo>
                <a:lnTo>
                  <a:pt x="10617611" y="5892800"/>
                </a:lnTo>
                <a:lnTo>
                  <a:pt x="10640716" y="5930900"/>
                </a:lnTo>
                <a:lnTo>
                  <a:pt x="10665388" y="5969000"/>
                </a:lnTo>
                <a:lnTo>
                  <a:pt x="10691586" y="6007100"/>
                </a:lnTo>
                <a:lnTo>
                  <a:pt x="10719270" y="6045200"/>
                </a:lnTo>
                <a:lnTo>
                  <a:pt x="10748400" y="6083300"/>
                </a:lnTo>
                <a:lnTo>
                  <a:pt x="10778937" y="6108700"/>
                </a:lnTo>
                <a:lnTo>
                  <a:pt x="10810841" y="6146800"/>
                </a:lnTo>
                <a:lnTo>
                  <a:pt x="10844071" y="6184900"/>
                </a:lnTo>
                <a:lnTo>
                  <a:pt x="10878589" y="6210300"/>
                </a:lnTo>
                <a:lnTo>
                  <a:pt x="10914353" y="6235700"/>
                </a:lnTo>
                <a:lnTo>
                  <a:pt x="10951323" y="6273800"/>
                </a:lnTo>
                <a:lnTo>
                  <a:pt x="10989461" y="6299200"/>
                </a:lnTo>
                <a:lnTo>
                  <a:pt x="11028726" y="6324600"/>
                </a:lnTo>
                <a:lnTo>
                  <a:pt x="11069079" y="6350000"/>
                </a:lnTo>
                <a:lnTo>
                  <a:pt x="11110478" y="6375400"/>
                </a:lnTo>
                <a:lnTo>
                  <a:pt x="11152885" y="6388100"/>
                </a:lnTo>
                <a:lnTo>
                  <a:pt x="11196259" y="6413500"/>
                </a:lnTo>
                <a:lnTo>
                  <a:pt x="11240561" y="6438900"/>
                </a:lnTo>
                <a:lnTo>
                  <a:pt x="11331787" y="6464300"/>
                </a:lnTo>
                <a:lnTo>
                  <a:pt x="11523613" y="6515100"/>
                </a:lnTo>
                <a:lnTo>
                  <a:pt x="11923144" y="6515100"/>
                </a:lnTo>
                <a:lnTo>
                  <a:pt x="12110830" y="6464300"/>
                </a:lnTo>
                <a:lnTo>
                  <a:pt x="12155909" y="6451600"/>
                </a:lnTo>
                <a:lnTo>
                  <a:pt x="12192000" y="6438900"/>
                </a:lnTo>
                <a:lnTo>
                  <a:pt x="12192000" y="5892800"/>
                </a:lnTo>
                <a:close/>
              </a:path>
              <a:path w="12192000" h="6858000">
                <a:moveTo>
                  <a:pt x="9812414" y="6057900"/>
                </a:moveTo>
                <a:lnTo>
                  <a:pt x="8574725" y="6057900"/>
                </a:lnTo>
                <a:lnTo>
                  <a:pt x="8614707" y="6096000"/>
                </a:lnTo>
                <a:lnTo>
                  <a:pt x="8656203" y="6121400"/>
                </a:lnTo>
                <a:lnTo>
                  <a:pt x="8699143" y="6146800"/>
                </a:lnTo>
                <a:lnTo>
                  <a:pt x="8743455" y="6172200"/>
                </a:lnTo>
                <a:lnTo>
                  <a:pt x="8789069" y="6184900"/>
                </a:lnTo>
                <a:lnTo>
                  <a:pt x="8835913" y="6210300"/>
                </a:lnTo>
                <a:lnTo>
                  <a:pt x="8883918" y="6223000"/>
                </a:lnTo>
                <a:lnTo>
                  <a:pt x="9034182" y="6261100"/>
                </a:lnTo>
                <a:lnTo>
                  <a:pt x="9345544" y="6261100"/>
                </a:lnTo>
                <a:lnTo>
                  <a:pt x="9491414" y="6223000"/>
                </a:lnTo>
                <a:lnTo>
                  <a:pt x="9583727" y="6197600"/>
                </a:lnTo>
                <a:lnTo>
                  <a:pt x="9628211" y="6172200"/>
                </a:lnTo>
                <a:lnTo>
                  <a:pt x="9671494" y="6146800"/>
                </a:lnTo>
                <a:lnTo>
                  <a:pt x="9713512" y="6134100"/>
                </a:lnTo>
                <a:lnTo>
                  <a:pt x="9754200" y="6108700"/>
                </a:lnTo>
                <a:lnTo>
                  <a:pt x="9793495" y="6070600"/>
                </a:lnTo>
                <a:lnTo>
                  <a:pt x="9812414" y="6057900"/>
                </a:lnTo>
                <a:close/>
              </a:path>
              <a:path w="12192000" h="6858000">
                <a:moveTo>
                  <a:pt x="2963848" y="6108700"/>
                </a:moveTo>
                <a:lnTo>
                  <a:pt x="2862721" y="6108700"/>
                </a:lnTo>
                <a:lnTo>
                  <a:pt x="2912487" y="6121400"/>
                </a:lnTo>
                <a:lnTo>
                  <a:pt x="2963848" y="6108700"/>
                </a:lnTo>
                <a:close/>
              </a:path>
              <a:path w="12192000" h="6858000">
                <a:moveTo>
                  <a:pt x="12192000" y="5245099"/>
                </a:moveTo>
                <a:lnTo>
                  <a:pt x="1852410" y="5245100"/>
                </a:lnTo>
                <a:lnTo>
                  <a:pt x="1873906" y="5283200"/>
                </a:lnTo>
                <a:lnTo>
                  <a:pt x="1899109" y="5321300"/>
                </a:lnTo>
                <a:lnTo>
                  <a:pt x="1927806" y="5359400"/>
                </a:lnTo>
                <a:lnTo>
                  <a:pt x="1959781" y="5397500"/>
                </a:lnTo>
                <a:lnTo>
                  <a:pt x="1994823" y="5422900"/>
                </a:lnTo>
                <a:lnTo>
                  <a:pt x="2032716" y="5461000"/>
                </a:lnTo>
                <a:lnTo>
                  <a:pt x="2073247" y="5486400"/>
                </a:lnTo>
                <a:lnTo>
                  <a:pt x="2116202" y="5499100"/>
                </a:lnTo>
                <a:lnTo>
                  <a:pt x="2161368" y="5524500"/>
                </a:lnTo>
                <a:lnTo>
                  <a:pt x="2257475" y="5549900"/>
                </a:lnTo>
                <a:lnTo>
                  <a:pt x="2307990" y="5549900"/>
                </a:lnTo>
                <a:lnTo>
                  <a:pt x="2359859" y="5562600"/>
                </a:lnTo>
                <a:lnTo>
                  <a:pt x="2401035" y="5562600"/>
                </a:lnTo>
                <a:lnTo>
                  <a:pt x="2398766" y="5575300"/>
                </a:lnTo>
                <a:lnTo>
                  <a:pt x="2397108" y="5588000"/>
                </a:lnTo>
                <a:lnTo>
                  <a:pt x="2396091" y="5613400"/>
                </a:lnTo>
                <a:lnTo>
                  <a:pt x="2395745" y="5626100"/>
                </a:lnTo>
                <a:lnTo>
                  <a:pt x="2398111" y="5676900"/>
                </a:lnTo>
                <a:lnTo>
                  <a:pt x="2405063" y="5715000"/>
                </a:lnTo>
                <a:lnTo>
                  <a:pt x="2416385" y="5765800"/>
                </a:lnTo>
                <a:lnTo>
                  <a:pt x="2431861" y="5803900"/>
                </a:lnTo>
                <a:lnTo>
                  <a:pt x="2451274" y="5842000"/>
                </a:lnTo>
                <a:lnTo>
                  <a:pt x="2474407" y="5892800"/>
                </a:lnTo>
                <a:lnTo>
                  <a:pt x="2501044" y="5918200"/>
                </a:lnTo>
                <a:lnTo>
                  <a:pt x="2530968" y="5956300"/>
                </a:lnTo>
                <a:lnTo>
                  <a:pt x="2563963" y="5994400"/>
                </a:lnTo>
                <a:lnTo>
                  <a:pt x="2599813" y="6019800"/>
                </a:lnTo>
                <a:lnTo>
                  <a:pt x="2638300" y="6045200"/>
                </a:lnTo>
                <a:lnTo>
                  <a:pt x="2679208" y="6070600"/>
                </a:lnTo>
                <a:lnTo>
                  <a:pt x="2722321" y="6083300"/>
                </a:lnTo>
                <a:lnTo>
                  <a:pt x="2767422" y="6096000"/>
                </a:lnTo>
                <a:lnTo>
                  <a:pt x="2814294" y="6108700"/>
                </a:lnTo>
                <a:lnTo>
                  <a:pt x="3013769" y="6108700"/>
                </a:lnTo>
                <a:lnTo>
                  <a:pt x="3062014" y="6096000"/>
                </a:lnTo>
                <a:lnTo>
                  <a:pt x="3108344" y="6083300"/>
                </a:lnTo>
                <a:lnTo>
                  <a:pt x="3152524" y="6057900"/>
                </a:lnTo>
                <a:lnTo>
                  <a:pt x="3194315" y="6032500"/>
                </a:lnTo>
                <a:lnTo>
                  <a:pt x="3233481" y="6007100"/>
                </a:lnTo>
                <a:lnTo>
                  <a:pt x="3269786" y="5981700"/>
                </a:lnTo>
                <a:lnTo>
                  <a:pt x="3302991" y="5943600"/>
                </a:lnTo>
                <a:lnTo>
                  <a:pt x="3332859" y="5905500"/>
                </a:lnTo>
                <a:lnTo>
                  <a:pt x="9976681" y="5905500"/>
                </a:lnTo>
                <a:lnTo>
                  <a:pt x="9996404" y="5880100"/>
                </a:lnTo>
                <a:lnTo>
                  <a:pt x="12192000" y="5880100"/>
                </a:lnTo>
                <a:lnTo>
                  <a:pt x="12192000" y="5245099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5956300"/>
                </a:lnTo>
                <a:lnTo>
                  <a:pt x="44830" y="5969000"/>
                </a:lnTo>
                <a:lnTo>
                  <a:pt x="141789" y="5994400"/>
                </a:lnTo>
                <a:lnTo>
                  <a:pt x="342262" y="5994400"/>
                </a:lnTo>
                <a:lnTo>
                  <a:pt x="484116" y="5956300"/>
                </a:lnTo>
                <a:lnTo>
                  <a:pt x="528979" y="5943600"/>
                </a:lnTo>
                <a:lnTo>
                  <a:pt x="572462" y="5918200"/>
                </a:lnTo>
                <a:lnTo>
                  <a:pt x="614463" y="5905500"/>
                </a:lnTo>
                <a:lnTo>
                  <a:pt x="654880" y="5880100"/>
                </a:lnTo>
                <a:lnTo>
                  <a:pt x="693613" y="5854700"/>
                </a:lnTo>
                <a:lnTo>
                  <a:pt x="730560" y="5829300"/>
                </a:lnTo>
                <a:lnTo>
                  <a:pt x="765618" y="5791200"/>
                </a:lnTo>
                <a:lnTo>
                  <a:pt x="798687" y="5765800"/>
                </a:lnTo>
                <a:lnTo>
                  <a:pt x="829665" y="5727700"/>
                </a:lnTo>
                <a:lnTo>
                  <a:pt x="858450" y="5702300"/>
                </a:lnTo>
                <a:lnTo>
                  <a:pt x="884941" y="5664200"/>
                </a:lnTo>
                <a:lnTo>
                  <a:pt x="909037" y="5626100"/>
                </a:lnTo>
                <a:lnTo>
                  <a:pt x="930635" y="5575300"/>
                </a:lnTo>
                <a:lnTo>
                  <a:pt x="949634" y="5537200"/>
                </a:lnTo>
                <a:lnTo>
                  <a:pt x="965932" y="5499100"/>
                </a:lnTo>
                <a:lnTo>
                  <a:pt x="979429" y="5448300"/>
                </a:lnTo>
                <a:lnTo>
                  <a:pt x="990022" y="5410200"/>
                </a:lnTo>
                <a:lnTo>
                  <a:pt x="997610" y="5359400"/>
                </a:lnTo>
                <a:lnTo>
                  <a:pt x="1687068" y="5359400"/>
                </a:lnTo>
                <a:lnTo>
                  <a:pt x="1731415" y="5334000"/>
                </a:lnTo>
                <a:lnTo>
                  <a:pt x="1773839" y="5308600"/>
                </a:lnTo>
                <a:lnTo>
                  <a:pt x="1814213" y="5270500"/>
                </a:lnTo>
                <a:lnTo>
                  <a:pt x="1852410" y="5245100"/>
                </a:lnTo>
                <a:lnTo>
                  <a:pt x="12192000" y="5245099"/>
                </a:lnTo>
                <a:lnTo>
                  <a:pt x="12192000" y="0"/>
                </a:lnTo>
                <a:close/>
              </a:path>
              <a:path w="12192000" h="6858000">
                <a:moveTo>
                  <a:pt x="12192000" y="5880100"/>
                </a:moveTo>
                <a:lnTo>
                  <a:pt x="9996404" y="5880100"/>
                </a:lnTo>
                <a:lnTo>
                  <a:pt x="10035297" y="5905500"/>
                </a:lnTo>
                <a:lnTo>
                  <a:pt x="10076606" y="5930900"/>
                </a:lnTo>
                <a:lnTo>
                  <a:pt x="10120117" y="5943600"/>
                </a:lnTo>
                <a:lnTo>
                  <a:pt x="10165615" y="5956300"/>
                </a:lnTo>
                <a:lnTo>
                  <a:pt x="10261714" y="5981700"/>
                </a:lnTo>
                <a:lnTo>
                  <a:pt x="10368188" y="5981700"/>
                </a:lnTo>
                <a:lnTo>
                  <a:pt x="10475280" y="5956300"/>
                </a:lnTo>
                <a:lnTo>
                  <a:pt x="10525466" y="5943600"/>
                </a:lnTo>
                <a:lnTo>
                  <a:pt x="10573010" y="5918200"/>
                </a:lnTo>
                <a:lnTo>
                  <a:pt x="10617611" y="5892800"/>
                </a:lnTo>
                <a:lnTo>
                  <a:pt x="12192000" y="5892800"/>
                </a:lnTo>
                <a:lnTo>
                  <a:pt x="12192000" y="5880100"/>
                </a:lnTo>
                <a:close/>
              </a:path>
              <a:path w="12192000" h="6858000">
                <a:moveTo>
                  <a:pt x="1687068" y="5359400"/>
                </a:moveTo>
                <a:lnTo>
                  <a:pt x="997610" y="5359400"/>
                </a:lnTo>
                <a:lnTo>
                  <a:pt x="1041793" y="5384800"/>
                </a:lnTo>
                <a:lnTo>
                  <a:pt x="1087423" y="5397500"/>
                </a:lnTo>
                <a:lnTo>
                  <a:pt x="1231934" y="5435600"/>
                </a:lnTo>
                <a:lnTo>
                  <a:pt x="1387780" y="5435600"/>
                </a:lnTo>
                <a:lnTo>
                  <a:pt x="1440977" y="5422900"/>
                </a:lnTo>
                <a:lnTo>
                  <a:pt x="1493018" y="5422900"/>
                </a:lnTo>
                <a:lnTo>
                  <a:pt x="1593121" y="5397500"/>
                </a:lnTo>
                <a:lnTo>
                  <a:pt x="1640928" y="5372100"/>
                </a:lnTo>
                <a:lnTo>
                  <a:pt x="1687068" y="535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2704" y="1360932"/>
            <a:ext cx="698690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5000" spc="65" dirty="0">
                <a:solidFill>
                  <a:srgbClr val="3B3838"/>
                </a:solidFill>
                <a:latin typeface="Verdana"/>
                <a:cs typeface="Verdana"/>
              </a:rPr>
              <a:t>SOSYAL</a:t>
            </a:r>
            <a:r>
              <a:rPr sz="5000" spc="-229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110" dirty="0">
                <a:solidFill>
                  <a:srgbClr val="3B3838"/>
                </a:solidFill>
                <a:latin typeface="Verdana"/>
                <a:cs typeface="Verdana"/>
              </a:rPr>
              <a:t>DUYGUSAL </a:t>
            </a:r>
            <a:r>
              <a:rPr sz="5000" dirty="0">
                <a:solidFill>
                  <a:srgbClr val="3B3838"/>
                </a:solidFill>
                <a:latin typeface="Verdana"/>
                <a:cs typeface="Verdana"/>
              </a:rPr>
              <a:t>BECERİLERİ</a:t>
            </a:r>
            <a:r>
              <a:rPr sz="5000" spc="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-10" dirty="0">
                <a:solidFill>
                  <a:srgbClr val="3B3838"/>
                </a:solidFill>
                <a:latin typeface="Verdana"/>
                <a:cs typeface="Verdana"/>
              </a:rPr>
              <a:t>GELİŞEN </a:t>
            </a:r>
            <a:r>
              <a:rPr sz="5000" spc="140" dirty="0">
                <a:solidFill>
                  <a:srgbClr val="3B3838"/>
                </a:solidFill>
                <a:latin typeface="Verdana"/>
                <a:cs typeface="Verdana"/>
              </a:rPr>
              <a:t>ERGENLERDE</a:t>
            </a:r>
            <a:r>
              <a:rPr sz="5000" spc="-2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175" dirty="0">
                <a:solidFill>
                  <a:srgbClr val="3B3838"/>
                </a:solidFill>
                <a:latin typeface="Verdana"/>
                <a:cs typeface="Verdana"/>
              </a:rPr>
              <a:t>NELER </a:t>
            </a:r>
            <a:r>
              <a:rPr sz="5000" spc="75" dirty="0">
                <a:solidFill>
                  <a:srgbClr val="3B3838"/>
                </a:solidFill>
                <a:latin typeface="Verdana"/>
                <a:cs typeface="Verdana"/>
              </a:rPr>
              <a:t>GÖZLEMLENİR?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5459"/>
          </a:xfrm>
          <a:custGeom>
            <a:avLst/>
            <a:gdLst/>
            <a:ahLst/>
            <a:cxnLst/>
            <a:rect l="l" t="t" r="r" b="b"/>
            <a:pathLst>
              <a:path w="12192000" h="6855459">
                <a:moveTo>
                  <a:pt x="12192000" y="0"/>
                </a:moveTo>
                <a:lnTo>
                  <a:pt x="0" y="0"/>
                </a:lnTo>
                <a:lnTo>
                  <a:pt x="0" y="6854989"/>
                </a:lnTo>
                <a:lnTo>
                  <a:pt x="12192000" y="685498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0F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889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195" dirty="0">
                <a:latin typeface="Courier New"/>
                <a:cs typeface="Courier New"/>
              </a:rPr>
              <a:t> </a:t>
            </a:r>
            <a:r>
              <a:rPr sz="2400" dirty="0"/>
              <a:t>Okul</a:t>
            </a:r>
            <a:r>
              <a:rPr sz="2400" spc="-125" dirty="0"/>
              <a:t> </a:t>
            </a:r>
            <a:r>
              <a:rPr sz="2400" dirty="0"/>
              <a:t>ve</a:t>
            </a:r>
            <a:r>
              <a:rPr sz="2400" spc="-125" dirty="0"/>
              <a:t> </a:t>
            </a:r>
            <a:r>
              <a:rPr sz="2400" dirty="0"/>
              <a:t>ders</a:t>
            </a:r>
            <a:r>
              <a:rPr sz="2400" spc="-125" dirty="0"/>
              <a:t> </a:t>
            </a:r>
            <a:r>
              <a:rPr sz="2400" dirty="0"/>
              <a:t>başarısında</a:t>
            </a:r>
            <a:r>
              <a:rPr sz="2400" spc="-125" dirty="0"/>
              <a:t> </a:t>
            </a:r>
            <a:r>
              <a:rPr sz="2400" spc="-10" dirty="0"/>
              <a:t>artış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dirty="0"/>
              <a:t>Okulu</a:t>
            </a:r>
            <a:r>
              <a:rPr sz="2400" spc="-40" dirty="0"/>
              <a:t> </a:t>
            </a:r>
            <a:r>
              <a:rPr sz="2400" dirty="0"/>
              <a:t>ilgi</a:t>
            </a:r>
            <a:r>
              <a:rPr sz="2400" spc="-40" dirty="0"/>
              <a:t> </a:t>
            </a:r>
            <a:r>
              <a:rPr sz="2400" dirty="0"/>
              <a:t>çekici</a:t>
            </a:r>
            <a:r>
              <a:rPr sz="2400" spc="-40" dirty="0"/>
              <a:t> </a:t>
            </a:r>
            <a:r>
              <a:rPr sz="2400" spc="-10" dirty="0"/>
              <a:t>bulma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220" dirty="0">
                <a:latin typeface="Courier New"/>
                <a:cs typeface="Courier New"/>
              </a:rPr>
              <a:t> </a:t>
            </a:r>
            <a:r>
              <a:rPr sz="2400" dirty="0"/>
              <a:t>Öğrenmeye</a:t>
            </a:r>
            <a:r>
              <a:rPr sz="2400" spc="-140" dirty="0"/>
              <a:t> </a:t>
            </a:r>
            <a:r>
              <a:rPr sz="2400" dirty="0"/>
              <a:t>daha</a:t>
            </a:r>
            <a:r>
              <a:rPr sz="2400" spc="-135" dirty="0"/>
              <a:t> </a:t>
            </a:r>
            <a:r>
              <a:rPr sz="2400" dirty="0"/>
              <a:t>istekli</a:t>
            </a:r>
            <a:r>
              <a:rPr sz="2400" spc="-140" dirty="0"/>
              <a:t> </a:t>
            </a:r>
            <a:r>
              <a:rPr sz="2400" spc="-10" dirty="0"/>
              <a:t>olabilme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42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190" dirty="0">
                <a:latin typeface="Courier New"/>
                <a:cs typeface="Courier New"/>
              </a:rPr>
              <a:t> </a:t>
            </a:r>
            <a:r>
              <a:rPr sz="2400" spc="-35" dirty="0"/>
              <a:t>Sınavlara</a:t>
            </a:r>
            <a:r>
              <a:rPr sz="2400" spc="-114" dirty="0"/>
              <a:t> </a:t>
            </a:r>
            <a:r>
              <a:rPr sz="2400" dirty="0"/>
              <a:t>daha</a:t>
            </a:r>
            <a:r>
              <a:rPr sz="2400" spc="-114" dirty="0"/>
              <a:t> </a:t>
            </a:r>
            <a:r>
              <a:rPr sz="2400" dirty="0"/>
              <a:t>programlı</a:t>
            </a:r>
            <a:r>
              <a:rPr sz="2400" spc="-120" dirty="0"/>
              <a:t> </a:t>
            </a:r>
            <a:r>
              <a:rPr sz="2400" spc="-10" dirty="0"/>
              <a:t>hazırlanabilme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210" dirty="0">
                <a:latin typeface="Courier New"/>
                <a:cs typeface="Courier New"/>
              </a:rPr>
              <a:t> </a:t>
            </a:r>
            <a:r>
              <a:rPr sz="2400" spc="-25" dirty="0"/>
              <a:t>Sınavların</a:t>
            </a:r>
            <a:r>
              <a:rPr sz="2400" spc="-130" dirty="0"/>
              <a:t> </a:t>
            </a:r>
            <a:r>
              <a:rPr sz="2400" dirty="0"/>
              <a:t>önemini</a:t>
            </a:r>
            <a:r>
              <a:rPr sz="2400" spc="-135" dirty="0"/>
              <a:t> </a:t>
            </a:r>
            <a:r>
              <a:rPr sz="2400" spc="-10" dirty="0"/>
              <a:t>anlayabilme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1"/>
            <a:ext cx="12192000" cy="6115050"/>
            <a:chOff x="0" y="231"/>
            <a:chExt cx="12192000" cy="6115050"/>
          </a:xfrm>
        </p:grpSpPr>
        <p:sp>
          <p:nvSpPr>
            <p:cNvPr id="5" name="object 5"/>
            <p:cNvSpPr/>
            <p:nvPr/>
          </p:nvSpPr>
          <p:spPr>
            <a:xfrm>
              <a:off x="0" y="231"/>
              <a:ext cx="12192000" cy="2298700"/>
            </a:xfrm>
            <a:custGeom>
              <a:avLst/>
              <a:gdLst/>
              <a:ahLst/>
              <a:cxnLst/>
              <a:rect l="l" t="t" r="r" b="b"/>
              <a:pathLst>
                <a:path w="12192000" h="2298700">
                  <a:moveTo>
                    <a:pt x="7043942" y="2286000"/>
                  </a:moveTo>
                  <a:lnTo>
                    <a:pt x="6635542" y="2286000"/>
                  </a:lnTo>
                  <a:lnTo>
                    <a:pt x="6686166" y="2298700"/>
                  </a:lnTo>
                  <a:lnTo>
                    <a:pt x="6994250" y="2298700"/>
                  </a:lnTo>
                  <a:lnTo>
                    <a:pt x="7043942" y="2286000"/>
                  </a:lnTo>
                  <a:close/>
                </a:path>
                <a:path w="12192000" h="2298700">
                  <a:moveTo>
                    <a:pt x="8359765" y="1917700"/>
                  </a:moveTo>
                  <a:lnTo>
                    <a:pt x="5913329" y="1917700"/>
                  </a:lnTo>
                  <a:lnTo>
                    <a:pt x="5946654" y="1943100"/>
                  </a:lnTo>
                  <a:lnTo>
                    <a:pt x="5981335" y="1981200"/>
                  </a:lnTo>
                  <a:lnTo>
                    <a:pt x="6017331" y="2006600"/>
                  </a:lnTo>
                  <a:lnTo>
                    <a:pt x="6054599" y="2044700"/>
                  </a:lnTo>
                  <a:lnTo>
                    <a:pt x="6093096" y="2070100"/>
                  </a:lnTo>
                  <a:lnTo>
                    <a:pt x="6132781" y="2095500"/>
                  </a:lnTo>
                  <a:lnTo>
                    <a:pt x="6173611" y="2120900"/>
                  </a:lnTo>
                  <a:lnTo>
                    <a:pt x="6215543" y="2146300"/>
                  </a:lnTo>
                  <a:lnTo>
                    <a:pt x="6258535" y="2171700"/>
                  </a:lnTo>
                  <a:lnTo>
                    <a:pt x="6302544" y="2184400"/>
                  </a:lnTo>
                  <a:lnTo>
                    <a:pt x="6347529" y="2209800"/>
                  </a:lnTo>
                  <a:lnTo>
                    <a:pt x="6393447" y="2222500"/>
                  </a:lnTo>
                  <a:lnTo>
                    <a:pt x="6440255" y="2247900"/>
                  </a:lnTo>
                  <a:lnTo>
                    <a:pt x="6585597" y="2286000"/>
                  </a:lnTo>
                  <a:lnTo>
                    <a:pt x="7092985" y="2286000"/>
                  </a:lnTo>
                  <a:lnTo>
                    <a:pt x="7281865" y="2235200"/>
                  </a:lnTo>
                  <a:lnTo>
                    <a:pt x="7327062" y="2209800"/>
                  </a:lnTo>
                  <a:lnTo>
                    <a:pt x="7371370" y="2197100"/>
                  </a:lnTo>
                  <a:lnTo>
                    <a:pt x="7414749" y="2171700"/>
                  </a:lnTo>
                  <a:lnTo>
                    <a:pt x="7457158" y="2146300"/>
                  </a:lnTo>
                  <a:lnTo>
                    <a:pt x="7498558" y="2133600"/>
                  </a:lnTo>
                  <a:lnTo>
                    <a:pt x="7538909" y="2108200"/>
                  </a:lnTo>
                  <a:lnTo>
                    <a:pt x="7578170" y="2082800"/>
                  </a:lnTo>
                  <a:lnTo>
                    <a:pt x="7616302" y="2044700"/>
                  </a:lnTo>
                  <a:lnTo>
                    <a:pt x="7653264" y="2019300"/>
                  </a:lnTo>
                  <a:lnTo>
                    <a:pt x="7689017" y="1993900"/>
                  </a:lnTo>
                  <a:lnTo>
                    <a:pt x="7723520" y="1955800"/>
                  </a:lnTo>
                  <a:lnTo>
                    <a:pt x="8302836" y="1955800"/>
                  </a:lnTo>
                  <a:lnTo>
                    <a:pt x="8322538" y="1943100"/>
                  </a:lnTo>
                  <a:lnTo>
                    <a:pt x="8359765" y="1917700"/>
                  </a:lnTo>
                  <a:close/>
                </a:path>
                <a:path w="12192000" h="2298700">
                  <a:moveTo>
                    <a:pt x="5507700" y="2032000"/>
                  </a:moveTo>
                  <a:lnTo>
                    <a:pt x="5403892" y="2032000"/>
                  </a:lnTo>
                  <a:lnTo>
                    <a:pt x="5457659" y="2044700"/>
                  </a:lnTo>
                  <a:lnTo>
                    <a:pt x="5507700" y="2032000"/>
                  </a:lnTo>
                  <a:close/>
                </a:path>
                <a:path w="12192000" h="2298700">
                  <a:moveTo>
                    <a:pt x="8474583" y="1803400"/>
                  </a:moveTo>
                  <a:lnTo>
                    <a:pt x="4858336" y="1803400"/>
                  </a:lnTo>
                  <a:lnTo>
                    <a:pt x="4894527" y="1828800"/>
                  </a:lnTo>
                  <a:lnTo>
                    <a:pt x="4932744" y="1866900"/>
                  </a:lnTo>
                  <a:lnTo>
                    <a:pt x="4972885" y="1892300"/>
                  </a:lnTo>
                  <a:lnTo>
                    <a:pt x="5014847" y="1917700"/>
                  </a:lnTo>
                  <a:lnTo>
                    <a:pt x="5058530" y="1943100"/>
                  </a:lnTo>
                  <a:lnTo>
                    <a:pt x="5103830" y="1968500"/>
                  </a:lnTo>
                  <a:lnTo>
                    <a:pt x="5150647" y="1981200"/>
                  </a:lnTo>
                  <a:lnTo>
                    <a:pt x="5198876" y="2006600"/>
                  </a:lnTo>
                  <a:lnTo>
                    <a:pt x="5248418" y="2019300"/>
                  </a:lnTo>
                  <a:lnTo>
                    <a:pt x="5299169" y="2019300"/>
                  </a:lnTo>
                  <a:lnTo>
                    <a:pt x="5351028" y="2032000"/>
                  </a:lnTo>
                  <a:lnTo>
                    <a:pt x="5605375" y="2032000"/>
                  </a:lnTo>
                  <a:lnTo>
                    <a:pt x="5744635" y="1993900"/>
                  </a:lnTo>
                  <a:lnTo>
                    <a:pt x="5788793" y="1981200"/>
                  </a:lnTo>
                  <a:lnTo>
                    <a:pt x="5831683" y="1955800"/>
                  </a:lnTo>
                  <a:lnTo>
                    <a:pt x="5873222" y="1930400"/>
                  </a:lnTo>
                  <a:lnTo>
                    <a:pt x="5913329" y="1917700"/>
                  </a:lnTo>
                  <a:lnTo>
                    <a:pt x="8359765" y="1917700"/>
                  </a:lnTo>
                  <a:lnTo>
                    <a:pt x="8394648" y="1892300"/>
                  </a:lnTo>
                  <a:lnTo>
                    <a:pt x="8427016" y="1854200"/>
                  </a:lnTo>
                  <a:lnTo>
                    <a:pt x="8456698" y="1828800"/>
                  </a:lnTo>
                  <a:lnTo>
                    <a:pt x="8474583" y="1803400"/>
                  </a:lnTo>
                  <a:close/>
                </a:path>
                <a:path w="12192000" h="2298700">
                  <a:moveTo>
                    <a:pt x="8107176" y="2019300"/>
                  </a:moveTo>
                  <a:lnTo>
                    <a:pt x="7908287" y="2019300"/>
                  </a:lnTo>
                  <a:lnTo>
                    <a:pt x="7958769" y="2032000"/>
                  </a:lnTo>
                  <a:lnTo>
                    <a:pt x="8059450" y="2032000"/>
                  </a:lnTo>
                  <a:lnTo>
                    <a:pt x="8107176" y="2019300"/>
                  </a:lnTo>
                  <a:close/>
                </a:path>
                <a:path w="12192000" h="2298700">
                  <a:moveTo>
                    <a:pt x="8302836" y="1955800"/>
                  </a:moveTo>
                  <a:lnTo>
                    <a:pt x="7723520" y="1955800"/>
                  </a:lnTo>
                  <a:lnTo>
                    <a:pt x="7766740" y="1981200"/>
                  </a:lnTo>
                  <a:lnTo>
                    <a:pt x="7812073" y="1993900"/>
                  </a:lnTo>
                  <a:lnTo>
                    <a:pt x="7859322" y="2019300"/>
                  </a:lnTo>
                  <a:lnTo>
                    <a:pt x="8153578" y="2019300"/>
                  </a:lnTo>
                  <a:lnTo>
                    <a:pt x="8198485" y="2006600"/>
                  </a:lnTo>
                  <a:lnTo>
                    <a:pt x="8241728" y="1981200"/>
                  </a:lnTo>
                  <a:lnTo>
                    <a:pt x="8283135" y="1968500"/>
                  </a:lnTo>
                  <a:lnTo>
                    <a:pt x="8302836" y="1955800"/>
                  </a:lnTo>
                  <a:close/>
                </a:path>
                <a:path w="12192000" h="2298700">
                  <a:moveTo>
                    <a:pt x="8576841" y="1485900"/>
                  </a:moveTo>
                  <a:lnTo>
                    <a:pt x="3859833" y="1485900"/>
                  </a:lnTo>
                  <a:lnTo>
                    <a:pt x="3865075" y="1536700"/>
                  </a:lnTo>
                  <a:lnTo>
                    <a:pt x="3874337" y="1574800"/>
                  </a:lnTo>
                  <a:lnTo>
                    <a:pt x="3887443" y="1625600"/>
                  </a:lnTo>
                  <a:lnTo>
                    <a:pt x="3904215" y="1663700"/>
                  </a:lnTo>
                  <a:lnTo>
                    <a:pt x="3924478" y="1701800"/>
                  </a:lnTo>
                  <a:lnTo>
                    <a:pt x="3948054" y="1739900"/>
                  </a:lnTo>
                  <a:lnTo>
                    <a:pt x="3974766" y="1778000"/>
                  </a:lnTo>
                  <a:lnTo>
                    <a:pt x="4004437" y="1816100"/>
                  </a:lnTo>
                  <a:lnTo>
                    <a:pt x="4036892" y="1841500"/>
                  </a:lnTo>
                  <a:lnTo>
                    <a:pt x="4071952" y="1879600"/>
                  </a:lnTo>
                  <a:lnTo>
                    <a:pt x="4109441" y="1905000"/>
                  </a:lnTo>
                  <a:lnTo>
                    <a:pt x="4149182" y="1917700"/>
                  </a:lnTo>
                  <a:lnTo>
                    <a:pt x="4190998" y="1943100"/>
                  </a:lnTo>
                  <a:lnTo>
                    <a:pt x="4234713" y="1955800"/>
                  </a:lnTo>
                  <a:lnTo>
                    <a:pt x="4280150" y="1968500"/>
                  </a:lnTo>
                  <a:lnTo>
                    <a:pt x="4375481" y="1993900"/>
                  </a:lnTo>
                  <a:lnTo>
                    <a:pt x="4476603" y="1993900"/>
                  </a:lnTo>
                  <a:lnTo>
                    <a:pt x="4575660" y="1968500"/>
                  </a:lnTo>
                  <a:lnTo>
                    <a:pt x="4622738" y="1955800"/>
                  </a:lnTo>
                  <a:lnTo>
                    <a:pt x="4667916" y="1943100"/>
                  </a:lnTo>
                  <a:lnTo>
                    <a:pt x="4710995" y="1917700"/>
                  </a:lnTo>
                  <a:lnTo>
                    <a:pt x="4751775" y="1892300"/>
                  </a:lnTo>
                  <a:lnTo>
                    <a:pt x="4790059" y="1866900"/>
                  </a:lnTo>
                  <a:lnTo>
                    <a:pt x="4825645" y="1828800"/>
                  </a:lnTo>
                  <a:lnTo>
                    <a:pt x="4858336" y="1803400"/>
                  </a:lnTo>
                  <a:lnTo>
                    <a:pt x="8474583" y="1803400"/>
                  </a:lnTo>
                  <a:lnTo>
                    <a:pt x="8483525" y="1790700"/>
                  </a:lnTo>
                  <a:lnTo>
                    <a:pt x="8507327" y="1752600"/>
                  </a:lnTo>
                  <a:lnTo>
                    <a:pt x="8527934" y="1714500"/>
                  </a:lnTo>
                  <a:lnTo>
                    <a:pt x="8545176" y="1676400"/>
                  </a:lnTo>
                  <a:lnTo>
                    <a:pt x="8558882" y="1625600"/>
                  </a:lnTo>
                  <a:lnTo>
                    <a:pt x="8568882" y="1587500"/>
                  </a:lnTo>
                  <a:lnTo>
                    <a:pt x="8575007" y="1536700"/>
                  </a:lnTo>
                  <a:lnTo>
                    <a:pt x="8577087" y="1498600"/>
                  </a:lnTo>
                  <a:lnTo>
                    <a:pt x="8576841" y="1485900"/>
                  </a:lnTo>
                  <a:close/>
                </a:path>
                <a:path w="12192000" h="2298700">
                  <a:moveTo>
                    <a:pt x="12192000" y="1231900"/>
                  </a:moveTo>
                  <a:lnTo>
                    <a:pt x="10610740" y="1231900"/>
                  </a:lnTo>
                  <a:lnTo>
                    <a:pt x="10633827" y="1270000"/>
                  </a:lnTo>
                  <a:lnTo>
                    <a:pt x="10658478" y="1308100"/>
                  </a:lnTo>
                  <a:lnTo>
                    <a:pt x="10684654" y="1346200"/>
                  </a:lnTo>
                  <a:lnTo>
                    <a:pt x="10712316" y="1384300"/>
                  </a:lnTo>
                  <a:lnTo>
                    <a:pt x="10741423" y="1422400"/>
                  </a:lnTo>
                  <a:lnTo>
                    <a:pt x="10771935" y="1460500"/>
                  </a:lnTo>
                  <a:lnTo>
                    <a:pt x="10803812" y="1485900"/>
                  </a:lnTo>
                  <a:lnTo>
                    <a:pt x="10837016" y="1524000"/>
                  </a:lnTo>
                  <a:lnTo>
                    <a:pt x="10871505" y="1549400"/>
                  </a:lnTo>
                  <a:lnTo>
                    <a:pt x="10907239" y="1587500"/>
                  </a:lnTo>
                  <a:lnTo>
                    <a:pt x="10944180" y="1612900"/>
                  </a:lnTo>
                  <a:lnTo>
                    <a:pt x="10982287" y="1638300"/>
                  </a:lnTo>
                  <a:lnTo>
                    <a:pt x="11021520" y="1663700"/>
                  </a:lnTo>
                  <a:lnTo>
                    <a:pt x="11061839" y="1689100"/>
                  </a:lnTo>
                  <a:lnTo>
                    <a:pt x="11103204" y="1714500"/>
                  </a:lnTo>
                  <a:lnTo>
                    <a:pt x="11145577" y="1739900"/>
                  </a:lnTo>
                  <a:lnTo>
                    <a:pt x="11188915" y="1752600"/>
                  </a:lnTo>
                  <a:lnTo>
                    <a:pt x="11233181" y="1778000"/>
                  </a:lnTo>
                  <a:lnTo>
                    <a:pt x="11324332" y="1803400"/>
                  </a:lnTo>
                  <a:lnTo>
                    <a:pt x="11371139" y="1828800"/>
                  </a:lnTo>
                  <a:lnTo>
                    <a:pt x="11418712" y="1828800"/>
                  </a:lnTo>
                  <a:lnTo>
                    <a:pt x="11565638" y="1866900"/>
                  </a:lnTo>
                  <a:lnTo>
                    <a:pt x="11866706" y="1866900"/>
                  </a:lnTo>
                  <a:lnTo>
                    <a:pt x="11963105" y="1841500"/>
                  </a:lnTo>
                  <a:lnTo>
                    <a:pt x="12010356" y="1841500"/>
                  </a:lnTo>
                  <a:lnTo>
                    <a:pt x="12147782" y="1803400"/>
                  </a:lnTo>
                  <a:lnTo>
                    <a:pt x="12192000" y="1778000"/>
                  </a:lnTo>
                  <a:lnTo>
                    <a:pt x="12192000" y="1231900"/>
                  </a:lnTo>
                  <a:close/>
                </a:path>
                <a:path w="12192000" h="2298700">
                  <a:moveTo>
                    <a:pt x="9289415" y="1600200"/>
                  </a:moveTo>
                  <a:lnTo>
                    <a:pt x="9080500" y="1600200"/>
                  </a:lnTo>
                  <a:lnTo>
                    <a:pt x="9133198" y="1612900"/>
                  </a:lnTo>
                  <a:lnTo>
                    <a:pt x="9238366" y="1612900"/>
                  </a:lnTo>
                  <a:lnTo>
                    <a:pt x="9289415" y="1600200"/>
                  </a:lnTo>
                  <a:close/>
                </a:path>
                <a:path w="12192000" h="2298700">
                  <a:moveTo>
                    <a:pt x="9806202" y="1409700"/>
                  </a:moveTo>
                  <a:lnTo>
                    <a:pt x="8569525" y="1409700"/>
                  </a:lnTo>
                  <a:lnTo>
                    <a:pt x="8609475" y="1435100"/>
                  </a:lnTo>
                  <a:lnTo>
                    <a:pt x="8650937" y="1460500"/>
                  </a:lnTo>
                  <a:lnTo>
                    <a:pt x="8693842" y="1485900"/>
                  </a:lnTo>
                  <a:lnTo>
                    <a:pt x="8738118" y="1511300"/>
                  </a:lnTo>
                  <a:lnTo>
                    <a:pt x="8783694" y="1524000"/>
                  </a:lnTo>
                  <a:lnTo>
                    <a:pt x="8830500" y="1549400"/>
                  </a:lnTo>
                  <a:lnTo>
                    <a:pt x="8878466" y="1562100"/>
                  </a:lnTo>
                  <a:lnTo>
                    <a:pt x="9028607" y="1600200"/>
                  </a:lnTo>
                  <a:lnTo>
                    <a:pt x="9339714" y="1600200"/>
                  </a:lnTo>
                  <a:lnTo>
                    <a:pt x="9485465" y="1562100"/>
                  </a:lnTo>
                  <a:lnTo>
                    <a:pt x="9577702" y="1536700"/>
                  </a:lnTo>
                  <a:lnTo>
                    <a:pt x="9622150" y="1511300"/>
                  </a:lnTo>
                  <a:lnTo>
                    <a:pt x="9665397" y="1498600"/>
                  </a:lnTo>
                  <a:lnTo>
                    <a:pt x="9707381" y="1473200"/>
                  </a:lnTo>
                  <a:lnTo>
                    <a:pt x="9748036" y="1447800"/>
                  </a:lnTo>
                  <a:lnTo>
                    <a:pt x="9787299" y="1422400"/>
                  </a:lnTo>
                  <a:lnTo>
                    <a:pt x="9806202" y="1409700"/>
                  </a:lnTo>
                  <a:close/>
                </a:path>
                <a:path w="12192000" h="2298700">
                  <a:moveTo>
                    <a:pt x="9960482" y="1257300"/>
                  </a:moveTo>
                  <a:lnTo>
                    <a:pt x="3331945" y="1257300"/>
                  </a:lnTo>
                  <a:lnTo>
                    <a:pt x="3358788" y="1295400"/>
                  </a:lnTo>
                  <a:lnTo>
                    <a:pt x="3389091" y="1333500"/>
                  </a:lnTo>
                  <a:lnTo>
                    <a:pt x="3422623" y="1358900"/>
                  </a:lnTo>
                  <a:lnTo>
                    <a:pt x="3459156" y="1397000"/>
                  </a:lnTo>
                  <a:lnTo>
                    <a:pt x="3498460" y="1422400"/>
                  </a:lnTo>
                  <a:lnTo>
                    <a:pt x="3540308" y="1435100"/>
                  </a:lnTo>
                  <a:lnTo>
                    <a:pt x="3584470" y="1460500"/>
                  </a:lnTo>
                  <a:lnTo>
                    <a:pt x="3630717" y="1473200"/>
                  </a:lnTo>
                  <a:lnTo>
                    <a:pt x="3728550" y="1498600"/>
                  </a:lnTo>
                  <a:lnTo>
                    <a:pt x="3820176" y="1498600"/>
                  </a:lnTo>
                  <a:lnTo>
                    <a:pt x="3840117" y="1485900"/>
                  </a:lnTo>
                  <a:lnTo>
                    <a:pt x="8576841" y="1485900"/>
                  </a:lnTo>
                  <a:lnTo>
                    <a:pt x="8576595" y="1473200"/>
                  </a:lnTo>
                  <a:lnTo>
                    <a:pt x="8575145" y="1447800"/>
                  </a:lnTo>
                  <a:lnTo>
                    <a:pt x="8572775" y="1435100"/>
                  </a:lnTo>
                  <a:lnTo>
                    <a:pt x="8569525" y="1409700"/>
                  </a:lnTo>
                  <a:lnTo>
                    <a:pt x="9806202" y="1409700"/>
                  </a:lnTo>
                  <a:lnTo>
                    <a:pt x="9825105" y="1397000"/>
                  </a:lnTo>
                  <a:lnTo>
                    <a:pt x="9861391" y="1358900"/>
                  </a:lnTo>
                  <a:lnTo>
                    <a:pt x="9896092" y="1333500"/>
                  </a:lnTo>
                  <a:lnTo>
                    <a:pt x="9929143" y="1295400"/>
                  </a:lnTo>
                  <a:lnTo>
                    <a:pt x="9960482" y="1257300"/>
                  </a:lnTo>
                  <a:close/>
                </a:path>
                <a:path w="12192000" h="2298700">
                  <a:moveTo>
                    <a:pt x="12192000" y="584200"/>
                  </a:moveTo>
                  <a:lnTo>
                    <a:pt x="1852706" y="584200"/>
                  </a:lnTo>
                  <a:lnTo>
                    <a:pt x="1874185" y="622300"/>
                  </a:lnTo>
                  <a:lnTo>
                    <a:pt x="1899367" y="673100"/>
                  </a:lnTo>
                  <a:lnTo>
                    <a:pt x="1928040" y="711200"/>
                  </a:lnTo>
                  <a:lnTo>
                    <a:pt x="1959990" y="736600"/>
                  </a:lnTo>
                  <a:lnTo>
                    <a:pt x="1995003" y="774700"/>
                  </a:lnTo>
                  <a:lnTo>
                    <a:pt x="2032865" y="800100"/>
                  </a:lnTo>
                  <a:lnTo>
                    <a:pt x="2073363" y="825500"/>
                  </a:lnTo>
                  <a:lnTo>
                    <a:pt x="2116283" y="850900"/>
                  </a:lnTo>
                  <a:lnTo>
                    <a:pt x="2161411" y="863600"/>
                  </a:lnTo>
                  <a:lnTo>
                    <a:pt x="2208535" y="876300"/>
                  </a:lnTo>
                  <a:lnTo>
                    <a:pt x="2307913" y="901700"/>
                  </a:lnTo>
                  <a:lnTo>
                    <a:pt x="2400882" y="901700"/>
                  </a:lnTo>
                  <a:lnTo>
                    <a:pt x="2398616" y="914400"/>
                  </a:lnTo>
                  <a:lnTo>
                    <a:pt x="2396959" y="939800"/>
                  </a:lnTo>
                  <a:lnTo>
                    <a:pt x="2395942" y="952500"/>
                  </a:lnTo>
                  <a:lnTo>
                    <a:pt x="2395597" y="965200"/>
                  </a:lnTo>
                  <a:lnTo>
                    <a:pt x="2397960" y="1016000"/>
                  </a:lnTo>
                  <a:lnTo>
                    <a:pt x="2404907" y="1066800"/>
                  </a:lnTo>
                  <a:lnTo>
                    <a:pt x="2416220" y="1104900"/>
                  </a:lnTo>
                  <a:lnTo>
                    <a:pt x="2431683" y="1155700"/>
                  </a:lnTo>
                  <a:lnTo>
                    <a:pt x="2451080" y="1193800"/>
                  </a:lnTo>
                  <a:lnTo>
                    <a:pt x="2474194" y="1231900"/>
                  </a:lnTo>
                  <a:lnTo>
                    <a:pt x="2500810" y="1270000"/>
                  </a:lnTo>
                  <a:lnTo>
                    <a:pt x="2530710" y="1295400"/>
                  </a:lnTo>
                  <a:lnTo>
                    <a:pt x="2563678" y="1333500"/>
                  </a:lnTo>
                  <a:lnTo>
                    <a:pt x="2599498" y="1358900"/>
                  </a:lnTo>
                  <a:lnTo>
                    <a:pt x="2637954" y="1384300"/>
                  </a:lnTo>
                  <a:lnTo>
                    <a:pt x="2678828" y="1409700"/>
                  </a:lnTo>
                  <a:lnTo>
                    <a:pt x="2721906" y="1422400"/>
                  </a:lnTo>
                  <a:lnTo>
                    <a:pt x="2766970" y="1435100"/>
                  </a:lnTo>
                  <a:lnTo>
                    <a:pt x="2862192" y="1460500"/>
                  </a:lnTo>
                  <a:lnTo>
                    <a:pt x="2963236" y="1460500"/>
                  </a:lnTo>
                  <a:lnTo>
                    <a:pt x="3061322" y="1435100"/>
                  </a:lnTo>
                  <a:lnTo>
                    <a:pt x="3107614" y="1422400"/>
                  </a:lnTo>
                  <a:lnTo>
                    <a:pt x="3151757" y="1409700"/>
                  </a:lnTo>
                  <a:lnTo>
                    <a:pt x="3193514" y="1384300"/>
                  </a:lnTo>
                  <a:lnTo>
                    <a:pt x="3232648" y="1358900"/>
                  </a:lnTo>
                  <a:lnTo>
                    <a:pt x="3268923" y="1320800"/>
                  </a:lnTo>
                  <a:lnTo>
                    <a:pt x="3302100" y="1295400"/>
                  </a:lnTo>
                  <a:lnTo>
                    <a:pt x="3331945" y="1257300"/>
                  </a:lnTo>
                  <a:lnTo>
                    <a:pt x="9960482" y="1257300"/>
                  </a:lnTo>
                  <a:lnTo>
                    <a:pt x="9990043" y="1219200"/>
                  </a:lnTo>
                  <a:lnTo>
                    <a:pt x="12192000" y="1219200"/>
                  </a:lnTo>
                  <a:lnTo>
                    <a:pt x="12192000" y="584200"/>
                  </a:lnTo>
                  <a:close/>
                </a:path>
                <a:path w="12192000" h="2298700">
                  <a:moveTo>
                    <a:pt x="121920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46603" y="1308100"/>
                  </a:lnTo>
                  <a:lnTo>
                    <a:pt x="143483" y="1333500"/>
                  </a:lnTo>
                  <a:lnTo>
                    <a:pt x="343793" y="1333500"/>
                  </a:lnTo>
                  <a:lnTo>
                    <a:pt x="485531" y="1295400"/>
                  </a:lnTo>
                  <a:lnTo>
                    <a:pt x="573804" y="1270000"/>
                  </a:lnTo>
                  <a:lnTo>
                    <a:pt x="615771" y="1244600"/>
                  </a:lnTo>
                  <a:lnTo>
                    <a:pt x="656155" y="1219200"/>
                  </a:lnTo>
                  <a:lnTo>
                    <a:pt x="694857" y="1193800"/>
                  </a:lnTo>
                  <a:lnTo>
                    <a:pt x="731773" y="1168400"/>
                  </a:lnTo>
                  <a:lnTo>
                    <a:pt x="766803" y="1143000"/>
                  </a:lnTo>
                  <a:lnTo>
                    <a:pt x="799845" y="1104900"/>
                  </a:lnTo>
                  <a:lnTo>
                    <a:pt x="830797" y="1079500"/>
                  </a:lnTo>
                  <a:lnTo>
                    <a:pt x="859559" y="1041400"/>
                  </a:lnTo>
                  <a:lnTo>
                    <a:pt x="886028" y="1003300"/>
                  </a:lnTo>
                  <a:lnTo>
                    <a:pt x="910104" y="965200"/>
                  </a:lnTo>
                  <a:lnTo>
                    <a:pt x="931684" y="927100"/>
                  </a:lnTo>
                  <a:lnTo>
                    <a:pt x="950668" y="889000"/>
                  </a:lnTo>
                  <a:lnTo>
                    <a:pt x="966953" y="838200"/>
                  </a:lnTo>
                  <a:lnTo>
                    <a:pt x="980439" y="800100"/>
                  </a:lnTo>
                  <a:lnTo>
                    <a:pt x="991023" y="749300"/>
                  </a:lnTo>
                  <a:lnTo>
                    <a:pt x="998605" y="711200"/>
                  </a:lnTo>
                  <a:lnTo>
                    <a:pt x="1664448" y="711200"/>
                  </a:lnTo>
                  <a:lnTo>
                    <a:pt x="1731809" y="673100"/>
                  </a:lnTo>
                  <a:lnTo>
                    <a:pt x="1774199" y="647700"/>
                  </a:lnTo>
                  <a:lnTo>
                    <a:pt x="1814540" y="622300"/>
                  </a:lnTo>
                  <a:lnTo>
                    <a:pt x="1852706" y="584200"/>
                  </a:lnTo>
                  <a:lnTo>
                    <a:pt x="12192000" y="584200"/>
                  </a:lnTo>
                  <a:lnTo>
                    <a:pt x="12192000" y="0"/>
                  </a:lnTo>
                  <a:close/>
                </a:path>
                <a:path w="12192000" h="2298700">
                  <a:moveTo>
                    <a:pt x="12192000" y="1219200"/>
                  </a:moveTo>
                  <a:lnTo>
                    <a:pt x="9990043" y="1219200"/>
                  </a:lnTo>
                  <a:lnTo>
                    <a:pt x="10028904" y="1244600"/>
                  </a:lnTo>
                  <a:lnTo>
                    <a:pt x="10070179" y="1270000"/>
                  </a:lnTo>
                  <a:lnTo>
                    <a:pt x="10113654" y="1295400"/>
                  </a:lnTo>
                  <a:lnTo>
                    <a:pt x="10159115" y="1308100"/>
                  </a:lnTo>
                  <a:lnTo>
                    <a:pt x="10206347" y="1320800"/>
                  </a:lnTo>
                  <a:lnTo>
                    <a:pt x="10361523" y="1320800"/>
                  </a:lnTo>
                  <a:lnTo>
                    <a:pt x="10468526" y="1295400"/>
                  </a:lnTo>
                  <a:lnTo>
                    <a:pt x="10518671" y="1282700"/>
                  </a:lnTo>
                  <a:lnTo>
                    <a:pt x="10566176" y="1257300"/>
                  </a:lnTo>
                  <a:lnTo>
                    <a:pt x="10610740" y="1231900"/>
                  </a:lnTo>
                  <a:lnTo>
                    <a:pt x="12192000" y="1231900"/>
                  </a:lnTo>
                  <a:lnTo>
                    <a:pt x="12192000" y="1219200"/>
                  </a:lnTo>
                  <a:close/>
                </a:path>
                <a:path w="12192000" h="2298700">
                  <a:moveTo>
                    <a:pt x="1664448" y="711200"/>
                  </a:moveTo>
                  <a:lnTo>
                    <a:pt x="998605" y="711200"/>
                  </a:lnTo>
                  <a:lnTo>
                    <a:pt x="1088345" y="736600"/>
                  </a:lnTo>
                  <a:lnTo>
                    <a:pt x="1232738" y="774700"/>
                  </a:lnTo>
                  <a:lnTo>
                    <a:pt x="1441610" y="774700"/>
                  </a:lnTo>
                  <a:lnTo>
                    <a:pt x="1544323" y="749300"/>
                  </a:lnTo>
                  <a:lnTo>
                    <a:pt x="1641397" y="723900"/>
                  </a:lnTo>
                  <a:lnTo>
                    <a:pt x="1664448" y="711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8606"/>
              <a:ext cx="4260893" cy="443625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3730" y="580643"/>
            <a:ext cx="3284854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0"/>
              </a:spcBef>
            </a:pPr>
            <a:r>
              <a:rPr dirty="0">
                <a:solidFill>
                  <a:srgbClr val="7FCCBE"/>
                </a:solidFill>
              </a:rPr>
              <a:t>Sosyal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Duygusal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spc="-10" dirty="0">
                <a:solidFill>
                  <a:srgbClr val="7FCCBE"/>
                </a:solidFill>
              </a:rPr>
              <a:t>Becerileri </a:t>
            </a:r>
            <a:r>
              <a:rPr dirty="0">
                <a:solidFill>
                  <a:srgbClr val="7FCCBE"/>
                </a:solidFill>
              </a:rPr>
              <a:t>Gelişen</a:t>
            </a:r>
            <a:r>
              <a:rPr spc="-8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Ergenlerde</a:t>
            </a:r>
            <a:r>
              <a:rPr spc="-85" dirty="0">
                <a:solidFill>
                  <a:srgbClr val="7FCCBE"/>
                </a:solidFill>
              </a:rPr>
              <a:t> </a:t>
            </a:r>
            <a:r>
              <a:rPr spc="-20" dirty="0">
                <a:solidFill>
                  <a:srgbClr val="7FCCBE"/>
                </a:solidFill>
              </a:rPr>
              <a:t>Neler </a:t>
            </a:r>
            <a:r>
              <a:rPr spc="-10" dirty="0">
                <a:solidFill>
                  <a:srgbClr val="7FCCBE"/>
                </a:solidFill>
              </a:rPr>
              <a:t>Gözlemlenir?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50875" y="2733548"/>
            <a:ext cx="6731000" cy="27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21814" indent="-342900">
              <a:lnSpc>
                <a:spcPct val="114999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Ergenler,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25" dirty="0">
                <a:solidFill>
                  <a:srgbClr val="3B3838"/>
                </a:solidFill>
                <a:latin typeface="Arial MT"/>
                <a:cs typeface="Arial MT"/>
              </a:rPr>
              <a:t>yetişkinler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gibi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duygu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ve </a:t>
            </a:r>
            <a:r>
              <a:rPr sz="2400" spc="-100" dirty="0">
                <a:solidFill>
                  <a:srgbClr val="3B3838"/>
                </a:solidFill>
                <a:latin typeface="Arial MT"/>
                <a:cs typeface="Arial MT"/>
              </a:rPr>
              <a:t>düşüncelerini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ifade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etmek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ister.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14999"/>
              </a:lnSpc>
              <a:spcBef>
                <a:spcPts val="247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Duygu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0" dirty="0">
                <a:solidFill>
                  <a:srgbClr val="3B3838"/>
                </a:solidFill>
                <a:latin typeface="Arial MT"/>
                <a:cs typeface="Arial MT"/>
              </a:rPr>
              <a:t>düşüncelerini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nasıl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ifade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edeceklerini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ise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yetişkinlerden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öğrenirler.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Bunu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ilk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öğrendikleri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yer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de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ailedir.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280" marR="5080" indent="-98933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Verdana"/>
                <a:cs typeface="Verdana"/>
              </a:rPr>
              <a:t>SOSYAL</a:t>
            </a:r>
            <a:r>
              <a:rPr sz="3600"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75" dirty="0">
                <a:solidFill>
                  <a:srgbClr val="FFFFFF"/>
                </a:solidFill>
                <a:latin typeface="Verdana"/>
                <a:cs typeface="Verdana"/>
              </a:rPr>
              <a:t>DUYGUSAL </a:t>
            </a:r>
            <a:r>
              <a:rPr sz="3600" b="0" spc="60" dirty="0">
                <a:solidFill>
                  <a:srgbClr val="FFFFFF"/>
                </a:solidFill>
                <a:latin typeface="Verdana"/>
                <a:cs typeface="Verdana"/>
              </a:rPr>
              <a:t>BECERİLER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94" y="1691147"/>
            <a:ext cx="4140776" cy="51668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82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0" y="684821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8217"/>
                </a:lnTo>
                <a:lnTo>
                  <a:pt x="0" y="6848217"/>
                </a:lnTo>
                <a:close/>
              </a:path>
            </a:pathLst>
          </a:custGeom>
          <a:solidFill>
            <a:srgbClr val="7FCCBE">
              <a:alpha val="4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4987" y="2282444"/>
            <a:ext cx="7234555" cy="4100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190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Stresi</a:t>
            </a:r>
            <a:r>
              <a:rPr sz="24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daha</a:t>
            </a:r>
            <a:r>
              <a:rPr sz="2400" spc="-1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iyi</a:t>
            </a:r>
            <a:r>
              <a:rPr sz="2400" spc="-1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yönetebilme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235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Daha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uyumlu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birey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olabilme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100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Psikolojik</a:t>
            </a:r>
            <a:r>
              <a:rPr sz="24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açıdan</a:t>
            </a:r>
            <a:r>
              <a:rPr sz="2400" spc="-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iyi</a:t>
            </a:r>
            <a:r>
              <a:rPr sz="24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olabilme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800"/>
              </a:lnSpc>
              <a:spcBef>
                <a:spcPts val="1705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155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Şiddete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başvurma</a:t>
            </a: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madde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kullanımı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olarak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bilinen</a:t>
            </a:r>
            <a:r>
              <a:rPr sz="24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riskli</a:t>
            </a:r>
            <a:r>
              <a:rPr sz="24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davranışlardan</a:t>
            </a:r>
            <a:r>
              <a:rPr sz="24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kaçınabilme</a:t>
            </a:r>
            <a:endParaRPr sz="2400">
              <a:latin typeface="Verdana"/>
              <a:cs typeface="Verdana"/>
            </a:endParaRPr>
          </a:p>
          <a:p>
            <a:pPr marL="355600" marR="569595" indent="-342900">
              <a:lnSpc>
                <a:spcPct val="100800"/>
              </a:lnSpc>
              <a:spcBef>
                <a:spcPts val="1780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229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Akran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ilişkilerini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geliştirerek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daha</a:t>
            </a:r>
            <a:r>
              <a:rPr sz="24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uyumlu olabilme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400" dirty="0">
                <a:solidFill>
                  <a:srgbClr val="3B3838"/>
                </a:solidFill>
                <a:latin typeface="Courier New"/>
                <a:cs typeface="Courier New"/>
              </a:rPr>
              <a:t>o</a:t>
            </a:r>
            <a:r>
              <a:rPr sz="2400" spc="-150" dirty="0">
                <a:solidFill>
                  <a:srgbClr val="3B3838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Öfke</a:t>
            </a:r>
            <a:r>
              <a:rPr sz="24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kontrolü</a:t>
            </a:r>
            <a:r>
              <a:rPr sz="24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sağlayabilme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931"/>
            <a:ext cx="12192000" cy="2298700"/>
          </a:xfrm>
          <a:custGeom>
            <a:avLst/>
            <a:gdLst/>
            <a:ahLst/>
            <a:cxnLst/>
            <a:rect l="l" t="t" r="r" b="b"/>
            <a:pathLst>
              <a:path w="12192000" h="2298700">
                <a:moveTo>
                  <a:pt x="7043942" y="2285999"/>
                </a:moveTo>
                <a:lnTo>
                  <a:pt x="6635542" y="2285999"/>
                </a:lnTo>
                <a:lnTo>
                  <a:pt x="6686166" y="2298699"/>
                </a:lnTo>
                <a:lnTo>
                  <a:pt x="6994250" y="2298699"/>
                </a:lnTo>
                <a:lnTo>
                  <a:pt x="7043942" y="2285999"/>
                </a:lnTo>
                <a:close/>
              </a:path>
              <a:path w="12192000" h="2298700">
                <a:moveTo>
                  <a:pt x="8359765" y="1917699"/>
                </a:moveTo>
                <a:lnTo>
                  <a:pt x="5913329" y="1917699"/>
                </a:lnTo>
                <a:lnTo>
                  <a:pt x="5946654" y="1943099"/>
                </a:lnTo>
                <a:lnTo>
                  <a:pt x="5981335" y="1981199"/>
                </a:lnTo>
                <a:lnTo>
                  <a:pt x="6017331" y="2006599"/>
                </a:lnTo>
                <a:lnTo>
                  <a:pt x="6054599" y="2044699"/>
                </a:lnTo>
                <a:lnTo>
                  <a:pt x="6093096" y="2070099"/>
                </a:lnTo>
                <a:lnTo>
                  <a:pt x="6132781" y="2095499"/>
                </a:lnTo>
                <a:lnTo>
                  <a:pt x="6173611" y="2120899"/>
                </a:lnTo>
                <a:lnTo>
                  <a:pt x="6215543" y="2146299"/>
                </a:lnTo>
                <a:lnTo>
                  <a:pt x="6258535" y="2171699"/>
                </a:lnTo>
                <a:lnTo>
                  <a:pt x="6302544" y="2184399"/>
                </a:lnTo>
                <a:lnTo>
                  <a:pt x="6347529" y="2209799"/>
                </a:lnTo>
                <a:lnTo>
                  <a:pt x="6393447" y="2222499"/>
                </a:lnTo>
                <a:lnTo>
                  <a:pt x="6440255" y="2247899"/>
                </a:lnTo>
                <a:lnTo>
                  <a:pt x="6585597" y="2285999"/>
                </a:lnTo>
                <a:lnTo>
                  <a:pt x="7092985" y="2285999"/>
                </a:lnTo>
                <a:lnTo>
                  <a:pt x="7281865" y="2235199"/>
                </a:lnTo>
                <a:lnTo>
                  <a:pt x="7327062" y="2209799"/>
                </a:lnTo>
                <a:lnTo>
                  <a:pt x="7371370" y="2197099"/>
                </a:lnTo>
                <a:lnTo>
                  <a:pt x="7414749" y="2171699"/>
                </a:lnTo>
                <a:lnTo>
                  <a:pt x="7457158" y="2146299"/>
                </a:lnTo>
                <a:lnTo>
                  <a:pt x="7498558" y="2133599"/>
                </a:lnTo>
                <a:lnTo>
                  <a:pt x="7538909" y="2108199"/>
                </a:lnTo>
                <a:lnTo>
                  <a:pt x="7578170" y="2082799"/>
                </a:lnTo>
                <a:lnTo>
                  <a:pt x="7616302" y="2044699"/>
                </a:lnTo>
                <a:lnTo>
                  <a:pt x="7653264" y="2019299"/>
                </a:lnTo>
                <a:lnTo>
                  <a:pt x="7689017" y="1993899"/>
                </a:lnTo>
                <a:lnTo>
                  <a:pt x="7723520" y="1955799"/>
                </a:lnTo>
                <a:lnTo>
                  <a:pt x="8302836" y="1955799"/>
                </a:lnTo>
                <a:lnTo>
                  <a:pt x="8322538" y="1943099"/>
                </a:lnTo>
                <a:lnTo>
                  <a:pt x="8359765" y="1917699"/>
                </a:lnTo>
                <a:close/>
              </a:path>
              <a:path w="12192000" h="2298700">
                <a:moveTo>
                  <a:pt x="5507700" y="2031999"/>
                </a:moveTo>
                <a:lnTo>
                  <a:pt x="5403892" y="2031999"/>
                </a:lnTo>
                <a:lnTo>
                  <a:pt x="5457659" y="2044699"/>
                </a:lnTo>
                <a:lnTo>
                  <a:pt x="5507700" y="2031999"/>
                </a:lnTo>
                <a:close/>
              </a:path>
              <a:path w="12192000" h="2298700">
                <a:moveTo>
                  <a:pt x="8474583" y="1803399"/>
                </a:moveTo>
                <a:lnTo>
                  <a:pt x="4858336" y="1803399"/>
                </a:lnTo>
                <a:lnTo>
                  <a:pt x="4894527" y="1828799"/>
                </a:lnTo>
                <a:lnTo>
                  <a:pt x="4932744" y="1866899"/>
                </a:lnTo>
                <a:lnTo>
                  <a:pt x="4972885" y="1892299"/>
                </a:lnTo>
                <a:lnTo>
                  <a:pt x="5014847" y="1917699"/>
                </a:lnTo>
                <a:lnTo>
                  <a:pt x="5058530" y="1943099"/>
                </a:lnTo>
                <a:lnTo>
                  <a:pt x="5103830" y="1968499"/>
                </a:lnTo>
                <a:lnTo>
                  <a:pt x="5150647" y="1981199"/>
                </a:lnTo>
                <a:lnTo>
                  <a:pt x="5198876" y="2006599"/>
                </a:lnTo>
                <a:lnTo>
                  <a:pt x="5248418" y="2019299"/>
                </a:lnTo>
                <a:lnTo>
                  <a:pt x="5299169" y="2019299"/>
                </a:lnTo>
                <a:lnTo>
                  <a:pt x="5351028" y="2031999"/>
                </a:lnTo>
                <a:lnTo>
                  <a:pt x="5605375" y="2031999"/>
                </a:lnTo>
                <a:lnTo>
                  <a:pt x="5744635" y="1993899"/>
                </a:lnTo>
                <a:lnTo>
                  <a:pt x="5788793" y="1981199"/>
                </a:lnTo>
                <a:lnTo>
                  <a:pt x="5831683" y="1955799"/>
                </a:lnTo>
                <a:lnTo>
                  <a:pt x="5873222" y="1930399"/>
                </a:lnTo>
                <a:lnTo>
                  <a:pt x="5913329" y="1917699"/>
                </a:lnTo>
                <a:lnTo>
                  <a:pt x="8359765" y="1917699"/>
                </a:lnTo>
                <a:lnTo>
                  <a:pt x="8394648" y="1892299"/>
                </a:lnTo>
                <a:lnTo>
                  <a:pt x="8427016" y="1854199"/>
                </a:lnTo>
                <a:lnTo>
                  <a:pt x="8456698" y="1828799"/>
                </a:lnTo>
                <a:lnTo>
                  <a:pt x="8474583" y="1803399"/>
                </a:lnTo>
                <a:close/>
              </a:path>
              <a:path w="12192000" h="2298700">
                <a:moveTo>
                  <a:pt x="8107176" y="2019299"/>
                </a:moveTo>
                <a:lnTo>
                  <a:pt x="7908287" y="2019299"/>
                </a:lnTo>
                <a:lnTo>
                  <a:pt x="7958769" y="2031999"/>
                </a:lnTo>
                <a:lnTo>
                  <a:pt x="8059450" y="2031999"/>
                </a:lnTo>
                <a:lnTo>
                  <a:pt x="8107176" y="2019299"/>
                </a:lnTo>
                <a:close/>
              </a:path>
              <a:path w="12192000" h="2298700">
                <a:moveTo>
                  <a:pt x="8302836" y="1955799"/>
                </a:moveTo>
                <a:lnTo>
                  <a:pt x="7723520" y="1955799"/>
                </a:lnTo>
                <a:lnTo>
                  <a:pt x="7766740" y="1981199"/>
                </a:lnTo>
                <a:lnTo>
                  <a:pt x="7812073" y="1993899"/>
                </a:lnTo>
                <a:lnTo>
                  <a:pt x="7859322" y="2019299"/>
                </a:lnTo>
                <a:lnTo>
                  <a:pt x="8153578" y="2019299"/>
                </a:lnTo>
                <a:lnTo>
                  <a:pt x="8198485" y="2006599"/>
                </a:lnTo>
                <a:lnTo>
                  <a:pt x="8241728" y="1981199"/>
                </a:lnTo>
                <a:lnTo>
                  <a:pt x="8283135" y="1968499"/>
                </a:lnTo>
                <a:lnTo>
                  <a:pt x="8302836" y="1955799"/>
                </a:lnTo>
                <a:close/>
              </a:path>
              <a:path w="12192000" h="2298700">
                <a:moveTo>
                  <a:pt x="8576841" y="1485899"/>
                </a:moveTo>
                <a:lnTo>
                  <a:pt x="3859833" y="1485899"/>
                </a:lnTo>
                <a:lnTo>
                  <a:pt x="3865075" y="1536699"/>
                </a:lnTo>
                <a:lnTo>
                  <a:pt x="3874337" y="1574799"/>
                </a:lnTo>
                <a:lnTo>
                  <a:pt x="3887443" y="1625599"/>
                </a:lnTo>
                <a:lnTo>
                  <a:pt x="3904215" y="1663699"/>
                </a:lnTo>
                <a:lnTo>
                  <a:pt x="3924478" y="1701799"/>
                </a:lnTo>
                <a:lnTo>
                  <a:pt x="3948054" y="1739899"/>
                </a:lnTo>
                <a:lnTo>
                  <a:pt x="3974766" y="1777999"/>
                </a:lnTo>
                <a:lnTo>
                  <a:pt x="4004437" y="1816099"/>
                </a:lnTo>
                <a:lnTo>
                  <a:pt x="4036892" y="1841499"/>
                </a:lnTo>
                <a:lnTo>
                  <a:pt x="4071952" y="1879599"/>
                </a:lnTo>
                <a:lnTo>
                  <a:pt x="4109441" y="1904999"/>
                </a:lnTo>
                <a:lnTo>
                  <a:pt x="4149182" y="1917699"/>
                </a:lnTo>
                <a:lnTo>
                  <a:pt x="4190998" y="1943099"/>
                </a:lnTo>
                <a:lnTo>
                  <a:pt x="4234713" y="1955799"/>
                </a:lnTo>
                <a:lnTo>
                  <a:pt x="4280150" y="1968499"/>
                </a:lnTo>
                <a:lnTo>
                  <a:pt x="4375481" y="1993899"/>
                </a:lnTo>
                <a:lnTo>
                  <a:pt x="4476603" y="1993899"/>
                </a:lnTo>
                <a:lnTo>
                  <a:pt x="4575660" y="1968499"/>
                </a:lnTo>
                <a:lnTo>
                  <a:pt x="4622738" y="1955799"/>
                </a:lnTo>
                <a:lnTo>
                  <a:pt x="4667916" y="1943099"/>
                </a:lnTo>
                <a:lnTo>
                  <a:pt x="4710995" y="1917699"/>
                </a:lnTo>
                <a:lnTo>
                  <a:pt x="4751775" y="1892299"/>
                </a:lnTo>
                <a:lnTo>
                  <a:pt x="4790059" y="1866899"/>
                </a:lnTo>
                <a:lnTo>
                  <a:pt x="4825645" y="1828799"/>
                </a:lnTo>
                <a:lnTo>
                  <a:pt x="4858336" y="1803399"/>
                </a:lnTo>
                <a:lnTo>
                  <a:pt x="8474583" y="1803399"/>
                </a:lnTo>
                <a:lnTo>
                  <a:pt x="8483525" y="1790699"/>
                </a:lnTo>
                <a:lnTo>
                  <a:pt x="8507327" y="1752599"/>
                </a:lnTo>
                <a:lnTo>
                  <a:pt x="8527934" y="1714499"/>
                </a:lnTo>
                <a:lnTo>
                  <a:pt x="8545176" y="1676399"/>
                </a:lnTo>
                <a:lnTo>
                  <a:pt x="8558882" y="1625599"/>
                </a:lnTo>
                <a:lnTo>
                  <a:pt x="8568882" y="1587499"/>
                </a:lnTo>
                <a:lnTo>
                  <a:pt x="8575007" y="1536699"/>
                </a:lnTo>
                <a:lnTo>
                  <a:pt x="8577087" y="1498599"/>
                </a:lnTo>
                <a:lnTo>
                  <a:pt x="8576841" y="1485899"/>
                </a:lnTo>
                <a:close/>
              </a:path>
              <a:path w="12192000" h="2298700">
                <a:moveTo>
                  <a:pt x="12192000" y="1231899"/>
                </a:moveTo>
                <a:lnTo>
                  <a:pt x="10610740" y="1231899"/>
                </a:lnTo>
                <a:lnTo>
                  <a:pt x="10633827" y="1269999"/>
                </a:lnTo>
                <a:lnTo>
                  <a:pt x="10658478" y="1308099"/>
                </a:lnTo>
                <a:lnTo>
                  <a:pt x="10684654" y="1346199"/>
                </a:lnTo>
                <a:lnTo>
                  <a:pt x="10712316" y="1384299"/>
                </a:lnTo>
                <a:lnTo>
                  <a:pt x="10741423" y="1422399"/>
                </a:lnTo>
                <a:lnTo>
                  <a:pt x="10771935" y="1460499"/>
                </a:lnTo>
                <a:lnTo>
                  <a:pt x="10803812" y="1485899"/>
                </a:lnTo>
                <a:lnTo>
                  <a:pt x="10837016" y="1523999"/>
                </a:lnTo>
                <a:lnTo>
                  <a:pt x="10871505" y="1549399"/>
                </a:lnTo>
                <a:lnTo>
                  <a:pt x="10907239" y="1587499"/>
                </a:lnTo>
                <a:lnTo>
                  <a:pt x="10944180" y="1612899"/>
                </a:lnTo>
                <a:lnTo>
                  <a:pt x="10982287" y="1638299"/>
                </a:lnTo>
                <a:lnTo>
                  <a:pt x="11021520" y="1663699"/>
                </a:lnTo>
                <a:lnTo>
                  <a:pt x="11061839" y="1689099"/>
                </a:lnTo>
                <a:lnTo>
                  <a:pt x="11103204" y="1714499"/>
                </a:lnTo>
                <a:lnTo>
                  <a:pt x="11145577" y="1739899"/>
                </a:lnTo>
                <a:lnTo>
                  <a:pt x="11188915" y="1752599"/>
                </a:lnTo>
                <a:lnTo>
                  <a:pt x="11233181" y="1777999"/>
                </a:lnTo>
                <a:lnTo>
                  <a:pt x="11324332" y="1803399"/>
                </a:lnTo>
                <a:lnTo>
                  <a:pt x="11371139" y="1828799"/>
                </a:lnTo>
                <a:lnTo>
                  <a:pt x="11418712" y="1828799"/>
                </a:lnTo>
                <a:lnTo>
                  <a:pt x="11565638" y="1866899"/>
                </a:lnTo>
                <a:lnTo>
                  <a:pt x="11866706" y="1866899"/>
                </a:lnTo>
                <a:lnTo>
                  <a:pt x="11963105" y="1841499"/>
                </a:lnTo>
                <a:lnTo>
                  <a:pt x="12010356" y="1841499"/>
                </a:lnTo>
                <a:lnTo>
                  <a:pt x="12147782" y="1803399"/>
                </a:lnTo>
                <a:lnTo>
                  <a:pt x="12192000" y="1777999"/>
                </a:lnTo>
                <a:lnTo>
                  <a:pt x="12192000" y="1231899"/>
                </a:lnTo>
                <a:close/>
              </a:path>
              <a:path w="12192000" h="2298700">
                <a:moveTo>
                  <a:pt x="9289415" y="1600199"/>
                </a:moveTo>
                <a:lnTo>
                  <a:pt x="9080500" y="1600199"/>
                </a:lnTo>
                <a:lnTo>
                  <a:pt x="9133198" y="1612899"/>
                </a:lnTo>
                <a:lnTo>
                  <a:pt x="9238366" y="1612899"/>
                </a:lnTo>
                <a:lnTo>
                  <a:pt x="9289415" y="1600199"/>
                </a:lnTo>
                <a:close/>
              </a:path>
              <a:path w="12192000" h="2298700">
                <a:moveTo>
                  <a:pt x="9806202" y="1409699"/>
                </a:moveTo>
                <a:lnTo>
                  <a:pt x="8569525" y="1409699"/>
                </a:lnTo>
                <a:lnTo>
                  <a:pt x="8609475" y="1435099"/>
                </a:lnTo>
                <a:lnTo>
                  <a:pt x="8650937" y="1460499"/>
                </a:lnTo>
                <a:lnTo>
                  <a:pt x="8693842" y="1485899"/>
                </a:lnTo>
                <a:lnTo>
                  <a:pt x="8738118" y="1511299"/>
                </a:lnTo>
                <a:lnTo>
                  <a:pt x="8783694" y="1523999"/>
                </a:lnTo>
                <a:lnTo>
                  <a:pt x="8830500" y="1549399"/>
                </a:lnTo>
                <a:lnTo>
                  <a:pt x="8878466" y="1562099"/>
                </a:lnTo>
                <a:lnTo>
                  <a:pt x="9028607" y="1600199"/>
                </a:lnTo>
                <a:lnTo>
                  <a:pt x="9339714" y="1600199"/>
                </a:lnTo>
                <a:lnTo>
                  <a:pt x="9485465" y="1562099"/>
                </a:lnTo>
                <a:lnTo>
                  <a:pt x="9577702" y="1536699"/>
                </a:lnTo>
                <a:lnTo>
                  <a:pt x="9622150" y="1511299"/>
                </a:lnTo>
                <a:lnTo>
                  <a:pt x="9665397" y="1498599"/>
                </a:lnTo>
                <a:lnTo>
                  <a:pt x="9707381" y="1473199"/>
                </a:lnTo>
                <a:lnTo>
                  <a:pt x="9748036" y="1447799"/>
                </a:lnTo>
                <a:lnTo>
                  <a:pt x="9787299" y="1422399"/>
                </a:lnTo>
                <a:lnTo>
                  <a:pt x="9806202" y="1409699"/>
                </a:lnTo>
                <a:close/>
              </a:path>
              <a:path w="12192000" h="2298700">
                <a:moveTo>
                  <a:pt x="9960482" y="1257299"/>
                </a:moveTo>
                <a:lnTo>
                  <a:pt x="3331945" y="1257299"/>
                </a:lnTo>
                <a:lnTo>
                  <a:pt x="3358788" y="1295399"/>
                </a:lnTo>
                <a:lnTo>
                  <a:pt x="3389091" y="1333499"/>
                </a:lnTo>
                <a:lnTo>
                  <a:pt x="3422623" y="1358899"/>
                </a:lnTo>
                <a:lnTo>
                  <a:pt x="3459156" y="1396999"/>
                </a:lnTo>
                <a:lnTo>
                  <a:pt x="3498460" y="1422399"/>
                </a:lnTo>
                <a:lnTo>
                  <a:pt x="3540308" y="1435099"/>
                </a:lnTo>
                <a:lnTo>
                  <a:pt x="3584470" y="1460499"/>
                </a:lnTo>
                <a:lnTo>
                  <a:pt x="3630717" y="1473199"/>
                </a:lnTo>
                <a:lnTo>
                  <a:pt x="3728550" y="1498599"/>
                </a:lnTo>
                <a:lnTo>
                  <a:pt x="3820176" y="1498599"/>
                </a:lnTo>
                <a:lnTo>
                  <a:pt x="3840117" y="1485899"/>
                </a:lnTo>
                <a:lnTo>
                  <a:pt x="8576841" y="1485899"/>
                </a:lnTo>
                <a:lnTo>
                  <a:pt x="8576595" y="1473199"/>
                </a:lnTo>
                <a:lnTo>
                  <a:pt x="8575145" y="1447799"/>
                </a:lnTo>
                <a:lnTo>
                  <a:pt x="8572775" y="1435099"/>
                </a:lnTo>
                <a:lnTo>
                  <a:pt x="8569525" y="1409699"/>
                </a:lnTo>
                <a:lnTo>
                  <a:pt x="9806202" y="1409699"/>
                </a:lnTo>
                <a:lnTo>
                  <a:pt x="9825105" y="1396999"/>
                </a:lnTo>
                <a:lnTo>
                  <a:pt x="9861391" y="1358899"/>
                </a:lnTo>
                <a:lnTo>
                  <a:pt x="9896092" y="1333499"/>
                </a:lnTo>
                <a:lnTo>
                  <a:pt x="9929143" y="1295399"/>
                </a:lnTo>
                <a:lnTo>
                  <a:pt x="9960482" y="1257299"/>
                </a:lnTo>
                <a:close/>
              </a:path>
              <a:path w="12192000" h="2298700">
                <a:moveTo>
                  <a:pt x="12192000" y="584199"/>
                </a:moveTo>
                <a:lnTo>
                  <a:pt x="1852706" y="584199"/>
                </a:lnTo>
                <a:lnTo>
                  <a:pt x="1874185" y="622299"/>
                </a:lnTo>
                <a:lnTo>
                  <a:pt x="1899367" y="673099"/>
                </a:lnTo>
                <a:lnTo>
                  <a:pt x="1928040" y="711199"/>
                </a:lnTo>
                <a:lnTo>
                  <a:pt x="1959990" y="736599"/>
                </a:lnTo>
                <a:lnTo>
                  <a:pt x="1995003" y="774699"/>
                </a:lnTo>
                <a:lnTo>
                  <a:pt x="2032865" y="800099"/>
                </a:lnTo>
                <a:lnTo>
                  <a:pt x="2073363" y="825499"/>
                </a:lnTo>
                <a:lnTo>
                  <a:pt x="2116283" y="850899"/>
                </a:lnTo>
                <a:lnTo>
                  <a:pt x="2161411" y="863599"/>
                </a:lnTo>
                <a:lnTo>
                  <a:pt x="2208535" y="876299"/>
                </a:lnTo>
                <a:lnTo>
                  <a:pt x="2307913" y="901699"/>
                </a:lnTo>
                <a:lnTo>
                  <a:pt x="2400882" y="901699"/>
                </a:lnTo>
                <a:lnTo>
                  <a:pt x="2398616" y="914399"/>
                </a:lnTo>
                <a:lnTo>
                  <a:pt x="2396959" y="939799"/>
                </a:lnTo>
                <a:lnTo>
                  <a:pt x="2395942" y="952499"/>
                </a:lnTo>
                <a:lnTo>
                  <a:pt x="2395597" y="965199"/>
                </a:lnTo>
                <a:lnTo>
                  <a:pt x="2397960" y="1015999"/>
                </a:lnTo>
                <a:lnTo>
                  <a:pt x="2404907" y="1066799"/>
                </a:lnTo>
                <a:lnTo>
                  <a:pt x="2416220" y="1104899"/>
                </a:lnTo>
                <a:lnTo>
                  <a:pt x="2431683" y="1155699"/>
                </a:lnTo>
                <a:lnTo>
                  <a:pt x="2451080" y="1193799"/>
                </a:lnTo>
                <a:lnTo>
                  <a:pt x="2474194" y="1231899"/>
                </a:lnTo>
                <a:lnTo>
                  <a:pt x="2500810" y="1269999"/>
                </a:lnTo>
                <a:lnTo>
                  <a:pt x="2530710" y="1295399"/>
                </a:lnTo>
                <a:lnTo>
                  <a:pt x="2563678" y="1333499"/>
                </a:lnTo>
                <a:lnTo>
                  <a:pt x="2599498" y="1358899"/>
                </a:lnTo>
                <a:lnTo>
                  <a:pt x="2637954" y="1384299"/>
                </a:lnTo>
                <a:lnTo>
                  <a:pt x="2678828" y="1409699"/>
                </a:lnTo>
                <a:lnTo>
                  <a:pt x="2721906" y="1422399"/>
                </a:lnTo>
                <a:lnTo>
                  <a:pt x="2766970" y="1435099"/>
                </a:lnTo>
                <a:lnTo>
                  <a:pt x="2862192" y="1460499"/>
                </a:lnTo>
                <a:lnTo>
                  <a:pt x="2963236" y="1460499"/>
                </a:lnTo>
                <a:lnTo>
                  <a:pt x="3061322" y="1435099"/>
                </a:lnTo>
                <a:lnTo>
                  <a:pt x="3107614" y="1422399"/>
                </a:lnTo>
                <a:lnTo>
                  <a:pt x="3151757" y="1409699"/>
                </a:lnTo>
                <a:lnTo>
                  <a:pt x="3193514" y="1384299"/>
                </a:lnTo>
                <a:lnTo>
                  <a:pt x="3232648" y="1358899"/>
                </a:lnTo>
                <a:lnTo>
                  <a:pt x="3268923" y="1320799"/>
                </a:lnTo>
                <a:lnTo>
                  <a:pt x="3302100" y="1295399"/>
                </a:lnTo>
                <a:lnTo>
                  <a:pt x="3331945" y="1257299"/>
                </a:lnTo>
                <a:lnTo>
                  <a:pt x="9960482" y="1257299"/>
                </a:lnTo>
                <a:lnTo>
                  <a:pt x="9990043" y="1219199"/>
                </a:lnTo>
                <a:lnTo>
                  <a:pt x="12192000" y="1219199"/>
                </a:lnTo>
                <a:lnTo>
                  <a:pt x="12192000" y="584199"/>
                </a:lnTo>
                <a:close/>
              </a:path>
              <a:path w="12192000" h="2298700">
                <a:moveTo>
                  <a:pt x="12192000" y="0"/>
                </a:moveTo>
                <a:lnTo>
                  <a:pt x="0" y="0"/>
                </a:lnTo>
                <a:lnTo>
                  <a:pt x="0" y="1295399"/>
                </a:lnTo>
                <a:lnTo>
                  <a:pt x="46603" y="1308099"/>
                </a:lnTo>
                <a:lnTo>
                  <a:pt x="143483" y="1333499"/>
                </a:lnTo>
                <a:lnTo>
                  <a:pt x="343793" y="1333499"/>
                </a:lnTo>
                <a:lnTo>
                  <a:pt x="485531" y="1295399"/>
                </a:lnTo>
                <a:lnTo>
                  <a:pt x="573804" y="1269999"/>
                </a:lnTo>
                <a:lnTo>
                  <a:pt x="615771" y="1244599"/>
                </a:lnTo>
                <a:lnTo>
                  <a:pt x="656155" y="1219199"/>
                </a:lnTo>
                <a:lnTo>
                  <a:pt x="694857" y="1193799"/>
                </a:lnTo>
                <a:lnTo>
                  <a:pt x="731773" y="1168399"/>
                </a:lnTo>
                <a:lnTo>
                  <a:pt x="766803" y="1142999"/>
                </a:lnTo>
                <a:lnTo>
                  <a:pt x="799845" y="1104899"/>
                </a:lnTo>
                <a:lnTo>
                  <a:pt x="830797" y="1079499"/>
                </a:lnTo>
                <a:lnTo>
                  <a:pt x="859559" y="1041399"/>
                </a:lnTo>
                <a:lnTo>
                  <a:pt x="886028" y="1003299"/>
                </a:lnTo>
                <a:lnTo>
                  <a:pt x="910104" y="965199"/>
                </a:lnTo>
                <a:lnTo>
                  <a:pt x="931684" y="927099"/>
                </a:lnTo>
                <a:lnTo>
                  <a:pt x="950668" y="888999"/>
                </a:lnTo>
                <a:lnTo>
                  <a:pt x="966953" y="838199"/>
                </a:lnTo>
                <a:lnTo>
                  <a:pt x="980439" y="800099"/>
                </a:lnTo>
                <a:lnTo>
                  <a:pt x="991023" y="749299"/>
                </a:lnTo>
                <a:lnTo>
                  <a:pt x="998605" y="711199"/>
                </a:lnTo>
                <a:lnTo>
                  <a:pt x="1664448" y="711199"/>
                </a:lnTo>
                <a:lnTo>
                  <a:pt x="1731809" y="673099"/>
                </a:lnTo>
                <a:lnTo>
                  <a:pt x="1774199" y="647699"/>
                </a:lnTo>
                <a:lnTo>
                  <a:pt x="1814540" y="622299"/>
                </a:lnTo>
                <a:lnTo>
                  <a:pt x="1852706" y="584199"/>
                </a:lnTo>
                <a:lnTo>
                  <a:pt x="12192000" y="584199"/>
                </a:lnTo>
                <a:lnTo>
                  <a:pt x="12192000" y="0"/>
                </a:lnTo>
                <a:close/>
              </a:path>
              <a:path w="12192000" h="2298700">
                <a:moveTo>
                  <a:pt x="12192000" y="1219199"/>
                </a:moveTo>
                <a:lnTo>
                  <a:pt x="9990043" y="1219199"/>
                </a:lnTo>
                <a:lnTo>
                  <a:pt x="10028904" y="1244599"/>
                </a:lnTo>
                <a:lnTo>
                  <a:pt x="10070179" y="1269999"/>
                </a:lnTo>
                <a:lnTo>
                  <a:pt x="10113654" y="1295399"/>
                </a:lnTo>
                <a:lnTo>
                  <a:pt x="10159115" y="1308099"/>
                </a:lnTo>
                <a:lnTo>
                  <a:pt x="10206347" y="1320799"/>
                </a:lnTo>
                <a:lnTo>
                  <a:pt x="10361523" y="1320799"/>
                </a:lnTo>
                <a:lnTo>
                  <a:pt x="10468526" y="1295399"/>
                </a:lnTo>
                <a:lnTo>
                  <a:pt x="10518671" y="1282699"/>
                </a:lnTo>
                <a:lnTo>
                  <a:pt x="10566176" y="1257299"/>
                </a:lnTo>
                <a:lnTo>
                  <a:pt x="10610740" y="1231899"/>
                </a:lnTo>
                <a:lnTo>
                  <a:pt x="12192000" y="1231899"/>
                </a:lnTo>
                <a:lnTo>
                  <a:pt x="12192000" y="1219199"/>
                </a:lnTo>
                <a:close/>
              </a:path>
              <a:path w="12192000" h="2298700">
                <a:moveTo>
                  <a:pt x="1664448" y="711199"/>
                </a:moveTo>
                <a:lnTo>
                  <a:pt x="998605" y="711199"/>
                </a:lnTo>
                <a:lnTo>
                  <a:pt x="1088345" y="736599"/>
                </a:lnTo>
                <a:lnTo>
                  <a:pt x="1232738" y="774699"/>
                </a:lnTo>
                <a:lnTo>
                  <a:pt x="1441610" y="774699"/>
                </a:lnTo>
                <a:lnTo>
                  <a:pt x="1544323" y="749299"/>
                </a:lnTo>
                <a:lnTo>
                  <a:pt x="1641397" y="723899"/>
                </a:lnTo>
                <a:lnTo>
                  <a:pt x="1664448" y="71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3730" y="580643"/>
            <a:ext cx="3284854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0"/>
              </a:spcBef>
            </a:pPr>
            <a:r>
              <a:rPr dirty="0">
                <a:solidFill>
                  <a:srgbClr val="7FCCBE"/>
                </a:solidFill>
              </a:rPr>
              <a:t>Sosyal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Duygusal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spc="-10" dirty="0">
                <a:solidFill>
                  <a:srgbClr val="7FCCBE"/>
                </a:solidFill>
              </a:rPr>
              <a:t>Becerileri </a:t>
            </a:r>
            <a:r>
              <a:rPr dirty="0">
                <a:solidFill>
                  <a:srgbClr val="7FCCBE"/>
                </a:solidFill>
              </a:rPr>
              <a:t>Gelişen</a:t>
            </a:r>
            <a:r>
              <a:rPr spc="-8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Ergenlerde</a:t>
            </a:r>
            <a:r>
              <a:rPr spc="-85" dirty="0">
                <a:solidFill>
                  <a:srgbClr val="7FCCBE"/>
                </a:solidFill>
              </a:rPr>
              <a:t> </a:t>
            </a:r>
            <a:r>
              <a:rPr spc="-20" dirty="0">
                <a:solidFill>
                  <a:srgbClr val="7FCCBE"/>
                </a:solidFill>
              </a:rPr>
              <a:t>Neler </a:t>
            </a:r>
            <a:r>
              <a:rPr spc="-10" dirty="0">
                <a:solidFill>
                  <a:srgbClr val="7FCCBE"/>
                </a:solidFill>
              </a:rPr>
              <a:t>Gözlemlenir?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5188"/>
            <a:ext cx="4325663" cy="53830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82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0" y="684821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8217"/>
                </a:lnTo>
                <a:lnTo>
                  <a:pt x="0" y="6848217"/>
                </a:lnTo>
                <a:close/>
              </a:path>
            </a:pathLst>
          </a:custGeom>
          <a:solidFill>
            <a:srgbClr val="7FCCBE">
              <a:alpha val="4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9784" y="2282444"/>
            <a:ext cx="6419850" cy="349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Kendini</a:t>
            </a:r>
            <a:r>
              <a:rPr sz="2400" spc="-1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tanıma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sevebilme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5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Problem</a:t>
            </a:r>
            <a:r>
              <a:rPr sz="2400" spc="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çözme</a:t>
            </a:r>
            <a:r>
              <a:rPr sz="2400" spc="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becerisi</a:t>
            </a:r>
            <a:r>
              <a:rPr sz="2400" spc="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kazanabilme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5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Etkili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iletişim</a:t>
            </a: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becerileri</a:t>
            </a:r>
            <a:r>
              <a:rPr sz="2400" spc="-1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kazanabilme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42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Empati</a:t>
            </a:r>
            <a:r>
              <a:rPr sz="2400" spc="-3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kurabilme</a:t>
            </a:r>
            <a:endParaRPr sz="2400">
              <a:latin typeface="Verdana"/>
              <a:cs typeface="Verdana"/>
            </a:endParaRPr>
          </a:p>
          <a:p>
            <a:pPr marL="354330" marR="5080" indent="-341630">
              <a:lnSpc>
                <a:spcPct val="100800"/>
              </a:lnSpc>
              <a:spcBef>
                <a:spcPts val="250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Yetişkinlerle</a:t>
            </a:r>
            <a:r>
              <a:rPr sz="2400" spc="-1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400" spc="-17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arkadaşlarıyla</a:t>
            </a:r>
            <a:r>
              <a:rPr sz="2400" spc="-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ilişkilerini 	düzenleyebilme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931"/>
            <a:ext cx="12192000" cy="6679565"/>
            <a:chOff x="0" y="2931"/>
            <a:chExt cx="12192000" cy="6679565"/>
          </a:xfrm>
        </p:grpSpPr>
        <p:sp>
          <p:nvSpPr>
            <p:cNvPr id="5" name="object 5"/>
            <p:cNvSpPr/>
            <p:nvPr/>
          </p:nvSpPr>
          <p:spPr>
            <a:xfrm>
              <a:off x="0" y="2931"/>
              <a:ext cx="12192000" cy="2298700"/>
            </a:xfrm>
            <a:custGeom>
              <a:avLst/>
              <a:gdLst/>
              <a:ahLst/>
              <a:cxnLst/>
              <a:rect l="l" t="t" r="r" b="b"/>
              <a:pathLst>
                <a:path w="12192000" h="2298700">
                  <a:moveTo>
                    <a:pt x="7043942" y="2285999"/>
                  </a:moveTo>
                  <a:lnTo>
                    <a:pt x="6635542" y="2285999"/>
                  </a:lnTo>
                  <a:lnTo>
                    <a:pt x="6686166" y="2298699"/>
                  </a:lnTo>
                  <a:lnTo>
                    <a:pt x="6994250" y="2298699"/>
                  </a:lnTo>
                  <a:lnTo>
                    <a:pt x="7043942" y="2285999"/>
                  </a:lnTo>
                  <a:close/>
                </a:path>
                <a:path w="12192000" h="2298700">
                  <a:moveTo>
                    <a:pt x="8359765" y="1917699"/>
                  </a:moveTo>
                  <a:lnTo>
                    <a:pt x="5913329" y="1917699"/>
                  </a:lnTo>
                  <a:lnTo>
                    <a:pt x="5946654" y="1943099"/>
                  </a:lnTo>
                  <a:lnTo>
                    <a:pt x="5981335" y="1981199"/>
                  </a:lnTo>
                  <a:lnTo>
                    <a:pt x="6017331" y="2006599"/>
                  </a:lnTo>
                  <a:lnTo>
                    <a:pt x="6054599" y="2044699"/>
                  </a:lnTo>
                  <a:lnTo>
                    <a:pt x="6093096" y="2070099"/>
                  </a:lnTo>
                  <a:lnTo>
                    <a:pt x="6132781" y="2095499"/>
                  </a:lnTo>
                  <a:lnTo>
                    <a:pt x="6173611" y="2120899"/>
                  </a:lnTo>
                  <a:lnTo>
                    <a:pt x="6215543" y="2146299"/>
                  </a:lnTo>
                  <a:lnTo>
                    <a:pt x="6258535" y="2171699"/>
                  </a:lnTo>
                  <a:lnTo>
                    <a:pt x="6302544" y="2184399"/>
                  </a:lnTo>
                  <a:lnTo>
                    <a:pt x="6347529" y="2209799"/>
                  </a:lnTo>
                  <a:lnTo>
                    <a:pt x="6393447" y="2222499"/>
                  </a:lnTo>
                  <a:lnTo>
                    <a:pt x="6440255" y="2247899"/>
                  </a:lnTo>
                  <a:lnTo>
                    <a:pt x="6585597" y="2285999"/>
                  </a:lnTo>
                  <a:lnTo>
                    <a:pt x="7092985" y="2285999"/>
                  </a:lnTo>
                  <a:lnTo>
                    <a:pt x="7281865" y="2235199"/>
                  </a:lnTo>
                  <a:lnTo>
                    <a:pt x="7327062" y="2209799"/>
                  </a:lnTo>
                  <a:lnTo>
                    <a:pt x="7371370" y="2197099"/>
                  </a:lnTo>
                  <a:lnTo>
                    <a:pt x="7414749" y="2171699"/>
                  </a:lnTo>
                  <a:lnTo>
                    <a:pt x="7457158" y="2146299"/>
                  </a:lnTo>
                  <a:lnTo>
                    <a:pt x="7498558" y="2133599"/>
                  </a:lnTo>
                  <a:lnTo>
                    <a:pt x="7538909" y="2108199"/>
                  </a:lnTo>
                  <a:lnTo>
                    <a:pt x="7578170" y="2082799"/>
                  </a:lnTo>
                  <a:lnTo>
                    <a:pt x="7616302" y="2044699"/>
                  </a:lnTo>
                  <a:lnTo>
                    <a:pt x="7653264" y="2019299"/>
                  </a:lnTo>
                  <a:lnTo>
                    <a:pt x="7689017" y="1993899"/>
                  </a:lnTo>
                  <a:lnTo>
                    <a:pt x="7723520" y="1955799"/>
                  </a:lnTo>
                  <a:lnTo>
                    <a:pt x="8302836" y="1955799"/>
                  </a:lnTo>
                  <a:lnTo>
                    <a:pt x="8322538" y="1943099"/>
                  </a:lnTo>
                  <a:lnTo>
                    <a:pt x="8359765" y="1917699"/>
                  </a:lnTo>
                  <a:close/>
                </a:path>
                <a:path w="12192000" h="2298700">
                  <a:moveTo>
                    <a:pt x="5507700" y="2031999"/>
                  </a:moveTo>
                  <a:lnTo>
                    <a:pt x="5403892" y="2031999"/>
                  </a:lnTo>
                  <a:lnTo>
                    <a:pt x="5457659" y="2044699"/>
                  </a:lnTo>
                  <a:lnTo>
                    <a:pt x="5507700" y="2031999"/>
                  </a:lnTo>
                  <a:close/>
                </a:path>
                <a:path w="12192000" h="2298700">
                  <a:moveTo>
                    <a:pt x="8474583" y="1803399"/>
                  </a:moveTo>
                  <a:lnTo>
                    <a:pt x="4858336" y="1803399"/>
                  </a:lnTo>
                  <a:lnTo>
                    <a:pt x="4894527" y="1828799"/>
                  </a:lnTo>
                  <a:lnTo>
                    <a:pt x="4932744" y="1866899"/>
                  </a:lnTo>
                  <a:lnTo>
                    <a:pt x="4972885" y="1892299"/>
                  </a:lnTo>
                  <a:lnTo>
                    <a:pt x="5014847" y="1917699"/>
                  </a:lnTo>
                  <a:lnTo>
                    <a:pt x="5058530" y="1943099"/>
                  </a:lnTo>
                  <a:lnTo>
                    <a:pt x="5103830" y="1968499"/>
                  </a:lnTo>
                  <a:lnTo>
                    <a:pt x="5150647" y="1981199"/>
                  </a:lnTo>
                  <a:lnTo>
                    <a:pt x="5198876" y="2006599"/>
                  </a:lnTo>
                  <a:lnTo>
                    <a:pt x="5248418" y="2019299"/>
                  </a:lnTo>
                  <a:lnTo>
                    <a:pt x="5299169" y="2019299"/>
                  </a:lnTo>
                  <a:lnTo>
                    <a:pt x="5351028" y="2031999"/>
                  </a:lnTo>
                  <a:lnTo>
                    <a:pt x="5605375" y="2031999"/>
                  </a:lnTo>
                  <a:lnTo>
                    <a:pt x="5744635" y="1993899"/>
                  </a:lnTo>
                  <a:lnTo>
                    <a:pt x="5788793" y="1981199"/>
                  </a:lnTo>
                  <a:lnTo>
                    <a:pt x="5831683" y="1955799"/>
                  </a:lnTo>
                  <a:lnTo>
                    <a:pt x="5873222" y="1930399"/>
                  </a:lnTo>
                  <a:lnTo>
                    <a:pt x="5913329" y="1917699"/>
                  </a:lnTo>
                  <a:lnTo>
                    <a:pt x="8359765" y="1917699"/>
                  </a:lnTo>
                  <a:lnTo>
                    <a:pt x="8394648" y="1892299"/>
                  </a:lnTo>
                  <a:lnTo>
                    <a:pt x="8427016" y="1854199"/>
                  </a:lnTo>
                  <a:lnTo>
                    <a:pt x="8456698" y="1828799"/>
                  </a:lnTo>
                  <a:lnTo>
                    <a:pt x="8474583" y="1803399"/>
                  </a:lnTo>
                  <a:close/>
                </a:path>
                <a:path w="12192000" h="2298700">
                  <a:moveTo>
                    <a:pt x="8107176" y="2019299"/>
                  </a:moveTo>
                  <a:lnTo>
                    <a:pt x="7908287" y="2019299"/>
                  </a:lnTo>
                  <a:lnTo>
                    <a:pt x="7958769" y="2031999"/>
                  </a:lnTo>
                  <a:lnTo>
                    <a:pt x="8059450" y="2031999"/>
                  </a:lnTo>
                  <a:lnTo>
                    <a:pt x="8107176" y="2019299"/>
                  </a:lnTo>
                  <a:close/>
                </a:path>
                <a:path w="12192000" h="2298700">
                  <a:moveTo>
                    <a:pt x="8302836" y="1955799"/>
                  </a:moveTo>
                  <a:lnTo>
                    <a:pt x="7723520" y="1955799"/>
                  </a:lnTo>
                  <a:lnTo>
                    <a:pt x="7766740" y="1981199"/>
                  </a:lnTo>
                  <a:lnTo>
                    <a:pt x="7812073" y="1993899"/>
                  </a:lnTo>
                  <a:lnTo>
                    <a:pt x="7859322" y="2019299"/>
                  </a:lnTo>
                  <a:lnTo>
                    <a:pt x="8153578" y="2019299"/>
                  </a:lnTo>
                  <a:lnTo>
                    <a:pt x="8198485" y="2006599"/>
                  </a:lnTo>
                  <a:lnTo>
                    <a:pt x="8241728" y="1981199"/>
                  </a:lnTo>
                  <a:lnTo>
                    <a:pt x="8283135" y="1968499"/>
                  </a:lnTo>
                  <a:lnTo>
                    <a:pt x="8302836" y="1955799"/>
                  </a:lnTo>
                  <a:close/>
                </a:path>
                <a:path w="12192000" h="2298700">
                  <a:moveTo>
                    <a:pt x="8576841" y="1485899"/>
                  </a:moveTo>
                  <a:lnTo>
                    <a:pt x="3859833" y="1485899"/>
                  </a:lnTo>
                  <a:lnTo>
                    <a:pt x="3865075" y="1536699"/>
                  </a:lnTo>
                  <a:lnTo>
                    <a:pt x="3874337" y="1574799"/>
                  </a:lnTo>
                  <a:lnTo>
                    <a:pt x="3887443" y="1625599"/>
                  </a:lnTo>
                  <a:lnTo>
                    <a:pt x="3904215" y="1663699"/>
                  </a:lnTo>
                  <a:lnTo>
                    <a:pt x="3924478" y="1701799"/>
                  </a:lnTo>
                  <a:lnTo>
                    <a:pt x="3948054" y="1739899"/>
                  </a:lnTo>
                  <a:lnTo>
                    <a:pt x="3974766" y="1777999"/>
                  </a:lnTo>
                  <a:lnTo>
                    <a:pt x="4004437" y="1816099"/>
                  </a:lnTo>
                  <a:lnTo>
                    <a:pt x="4036892" y="1841499"/>
                  </a:lnTo>
                  <a:lnTo>
                    <a:pt x="4071952" y="1879599"/>
                  </a:lnTo>
                  <a:lnTo>
                    <a:pt x="4109441" y="1904999"/>
                  </a:lnTo>
                  <a:lnTo>
                    <a:pt x="4149182" y="1917699"/>
                  </a:lnTo>
                  <a:lnTo>
                    <a:pt x="4190998" y="1943099"/>
                  </a:lnTo>
                  <a:lnTo>
                    <a:pt x="4234713" y="1955799"/>
                  </a:lnTo>
                  <a:lnTo>
                    <a:pt x="4280150" y="1968499"/>
                  </a:lnTo>
                  <a:lnTo>
                    <a:pt x="4375481" y="1993899"/>
                  </a:lnTo>
                  <a:lnTo>
                    <a:pt x="4476603" y="1993899"/>
                  </a:lnTo>
                  <a:lnTo>
                    <a:pt x="4575660" y="1968499"/>
                  </a:lnTo>
                  <a:lnTo>
                    <a:pt x="4622738" y="1955799"/>
                  </a:lnTo>
                  <a:lnTo>
                    <a:pt x="4667916" y="1943099"/>
                  </a:lnTo>
                  <a:lnTo>
                    <a:pt x="4710995" y="1917699"/>
                  </a:lnTo>
                  <a:lnTo>
                    <a:pt x="4751775" y="1892299"/>
                  </a:lnTo>
                  <a:lnTo>
                    <a:pt x="4790059" y="1866899"/>
                  </a:lnTo>
                  <a:lnTo>
                    <a:pt x="4825645" y="1828799"/>
                  </a:lnTo>
                  <a:lnTo>
                    <a:pt x="4858336" y="1803399"/>
                  </a:lnTo>
                  <a:lnTo>
                    <a:pt x="8474583" y="1803399"/>
                  </a:lnTo>
                  <a:lnTo>
                    <a:pt x="8483525" y="1790699"/>
                  </a:lnTo>
                  <a:lnTo>
                    <a:pt x="8507327" y="1752599"/>
                  </a:lnTo>
                  <a:lnTo>
                    <a:pt x="8527934" y="1714499"/>
                  </a:lnTo>
                  <a:lnTo>
                    <a:pt x="8545176" y="1676399"/>
                  </a:lnTo>
                  <a:lnTo>
                    <a:pt x="8558882" y="1625599"/>
                  </a:lnTo>
                  <a:lnTo>
                    <a:pt x="8568882" y="1587499"/>
                  </a:lnTo>
                  <a:lnTo>
                    <a:pt x="8575007" y="1536699"/>
                  </a:lnTo>
                  <a:lnTo>
                    <a:pt x="8577087" y="1498599"/>
                  </a:lnTo>
                  <a:lnTo>
                    <a:pt x="8576841" y="1485899"/>
                  </a:lnTo>
                  <a:close/>
                </a:path>
                <a:path w="12192000" h="2298700">
                  <a:moveTo>
                    <a:pt x="12192000" y="1231899"/>
                  </a:moveTo>
                  <a:lnTo>
                    <a:pt x="10610740" y="1231899"/>
                  </a:lnTo>
                  <a:lnTo>
                    <a:pt x="10633827" y="1269999"/>
                  </a:lnTo>
                  <a:lnTo>
                    <a:pt x="10658478" y="1308099"/>
                  </a:lnTo>
                  <a:lnTo>
                    <a:pt x="10684654" y="1346199"/>
                  </a:lnTo>
                  <a:lnTo>
                    <a:pt x="10712316" y="1384299"/>
                  </a:lnTo>
                  <a:lnTo>
                    <a:pt x="10741423" y="1422399"/>
                  </a:lnTo>
                  <a:lnTo>
                    <a:pt x="10771935" y="1460499"/>
                  </a:lnTo>
                  <a:lnTo>
                    <a:pt x="10803812" y="1485899"/>
                  </a:lnTo>
                  <a:lnTo>
                    <a:pt x="10837016" y="1523999"/>
                  </a:lnTo>
                  <a:lnTo>
                    <a:pt x="10871505" y="1549399"/>
                  </a:lnTo>
                  <a:lnTo>
                    <a:pt x="10907239" y="1587499"/>
                  </a:lnTo>
                  <a:lnTo>
                    <a:pt x="10944180" y="1612899"/>
                  </a:lnTo>
                  <a:lnTo>
                    <a:pt x="10982287" y="1638299"/>
                  </a:lnTo>
                  <a:lnTo>
                    <a:pt x="11021520" y="1663699"/>
                  </a:lnTo>
                  <a:lnTo>
                    <a:pt x="11061839" y="1689099"/>
                  </a:lnTo>
                  <a:lnTo>
                    <a:pt x="11103204" y="1714499"/>
                  </a:lnTo>
                  <a:lnTo>
                    <a:pt x="11145577" y="1739899"/>
                  </a:lnTo>
                  <a:lnTo>
                    <a:pt x="11188915" y="1752599"/>
                  </a:lnTo>
                  <a:lnTo>
                    <a:pt x="11233181" y="1777999"/>
                  </a:lnTo>
                  <a:lnTo>
                    <a:pt x="11324332" y="1803399"/>
                  </a:lnTo>
                  <a:lnTo>
                    <a:pt x="11371139" y="1828799"/>
                  </a:lnTo>
                  <a:lnTo>
                    <a:pt x="11418712" y="1828799"/>
                  </a:lnTo>
                  <a:lnTo>
                    <a:pt x="11565638" y="1866899"/>
                  </a:lnTo>
                  <a:lnTo>
                    <a:pt x="11866706" y="1866899"/>
                  </a:lnTo>
                  <a:lnTo>
                    <a:pt x="11963105" y="1841499"/>
                  </a:lnTo>
                  <a:lnTo>
                    <a:pt x="12010356" y="1841499"/>
                  </a:lnTo>
                  <a:lnTo>
                    <a:pt x="12147782" y="1803399"/>
                  </a:lnTo>
                  <a:lnTo>
                    <a:pt x="12192000" y="1777999"/>
                  </a:lnTo>
                  <a:lnTo>
                    <a:pt x="12192000" y="1231899"/>
                  </a:lnTo>
                  <a:close/>
                </a:path>
                <a:path w="12192000" h="2298700">
                  <a:moveTo>
                    <a:pt x="9289415" y="1600199"/>
                  </a:moveTo>
                  <a:lnTo>
                    <a:pt x="9080500" y="1600199"/>
                  </a:lnTo>
                  <a:lnTo>
                    <a:pt x="9133198" y="1612899"/>
                  </a:lnTo>
                  <a:lnTo>
                    <a:pt x="9238366" y="1612899"/>
                  </a:lnTo>
                  <a:lnTo>
                    <a:pt x="9289415" y="1600199"/>
                  </a:lnTo>
                  <a:close/>
                </a:path>
                <a:path w="12192000" h="2298700">
                  <a:moveTo>
                    <a:pt x="9806202" y="1409699"/>
                  </a:moveTo>
                  <a:lnTo>
                    <a:pt x="8569525" y="1409699"/>
                  </a:lnTo>
                  <a:lnTo>
                    <a:pt x="8609475" y="1435099"/>
                  </a:lnTo>
                  <a:lnTo>
                    <a:pt x="8650937" y="1460499"/>
                  </a:lnTo>
                  <a:lnTo>
                    <a:pt x="8693842" y="1485899"/>
                  </a:lnTo>
                  <a:lnTo>
                    <a:pt x="8738118" y="1511299"/>
                  </a:lnTo>
                  <a:lnTo>
                    <a:pt x="8783694" y="1523999"/>
                  </a:lnTo>
                  <a:lnTo>
                    <a:pt x="8830500" y="1549399"/>
                  </a:lnTo>
                  <a:lnTo>
                    <a:pt x="8878466" y="1562099"/>
                  </a:lnTo>
                  <a:lnTo>
                    <a:pt x="9028607" y="1600199"/>
                  </a:lnTo>
                  <a:lnTo>
                    <a:pt x="9339714" y="1600199"/>
                  </a:lnTo>
                  <a:lnTo>
                    <a:pt x="9485465" y="1562099"/>
                  </a:lnTo>
                  <a:lnTo>
                    <a:pt x="9577702" y="1536699"/>
                  </a:lnTo>
                  <a:lnTo>
                    <a:pt x="9622150" y="1511299"/>
                  </a:lnTo>
                  <a:lnTo>
                    <a:pt x="9665397" y="1498599"/>
                  </a:lnTo>
                  <a:lnTo>
                    <a:pt x="9707381" y="1473199"/>
                  </a:lnTo>
                  <a:lnTo>
                    <a:pt x="9748036" y="1447799"/>
                  </a:lnTo>
                  <a:lnTo>
                    <a:pt x="9787299" y="1422399"/>
                  </a:lnTo>
                  <a:lnTo>
                    <a:pt x="9806202" y="1409699"/>
                  </a:lnTo>
                  <a:close/>
                </a:path>
                <a:path w="12192000" h="2298700">
                  <a:moveTo>
                    <a:pt x="9960482" y="1257299"/>
                  </a:moveTo>
                  <a:lnTo>
                    <a:pt x="3331945" y="1257299"/>
                  </a:lnTo>
                  <a:lnTo>
                    <a:pt x="3358788" y="1295399"/>
                  </a:lnTo>
                  <a:lnTo>
                    <a:pt x="3389091" y="1333499"/>
                  </a:lnTo>
                  <a:lnTo>
                    <a:pt x="3422623" y="1358899"/>
                  </a:lnTo>
                  <a:lnTo>
                    <a:pt x="3459156" y="1396999"/>
                  </a:lnTo>
                  <a:lnTo>
                    <a:pt x="3498460" y="1422399"/>
                  </a:lnTo>
                  <a:lnTo>
                    <a:pt x="3540308" y="1435099"/>
                  </a:lnTo>
                  <a:lnTo>
                    <a:pt x="3584470" y="1460499"/>
                  </a:lnTo>
                  <a:lnTo>
                    <a:pt x="3630717" y="1473199"/>
                  </a:lnTo>
                  <a:lnTo>
                    <a:pt x="3728550" y="1498599"/>
                  </a:lnTo>
                  <a:lnTo>
                    <a:pt x="3820176" y="1498599"/>
                  </a:lnTo>
                  <a:lnTo>
                    <a:pt x="3840117" y="1485899"/>
                  </a:lnTo>
                  <a:lnTo>
                    <a:pt x="8576841" y="1485899"/>
                  </a:lnTo>
                  <a:lnTo>
                    <a:pt x="8576595" y="1473199"/>
                  </a:lnTo>
                  <a:lnTo>
                    <a:pt x="8575145" y="1447799"/>
                  </a:lnTo>
                  <a:lnTo>
                    <a:pt x="8572775" y="1435099"/>
                  </a:lnTo>
                  <a:lnTo>
                    <a:pt x="8569525" y="1409699"/>
                  </a:lnTo>
                  <a:lnTo>
                    <a:pt x="9806202" y="1409699"/>
                  </a:lnTo>
                  <a:lnTo>
                    <a:pt x="9825105" y="1396999"/>
                  </a:lnTo>
                  <a:lnTo>
                    <a:pt x="9861391" y="1358899"/>
                  </a:lnTo>
                  <a:lnTo>
                    <a:pt x="9896092" y="1333499"/>
                  </a:lnTo>
                  <a:lnTo>
                    <a:pt x="9929143" y="1295399"/>
                  </a:lnTo>
                  <a:lnTo>
                    <a:pt x="9960482" y="1257299"/>
                  </a:lnTo>
                  <a:close/>
                </a:path>
                <a:path w="12192000" h="2298700">
                  <a:moveTo>
                    <a:pt x="12192000" y="584199"/>
                  </a:moveTo>
                  <a:lnTo>
                    <a:pt x="1852706" y="584199"/>
                  </a:lnTo>
                  <a:lnTo>
                    <a:pt x="1874185" y="622299"/>
                  </a:lnTo>
                  <a:lnTo>
                    <a:pt x="1899367" y="673099"/>
                  </a:lnTo>
                  <a:lnTo>
                    <a:pt x="1928040" y="711199"/>
                  </a:lnTo>
                  <a:lnTo>
                    <a:pt x="1959990" y="736599"/>
                  </a:lnTo>
                  <a:lnTo>
                    <a:pt x="1995003" y="774699"/>
                  </a:lnTo>
                  <a:lnTo>
                    <a:pt x="2032865" y="800099"/>
                  </a:lnTo>
                  <a:lnTo>
                    <a:pt x="2073363" y="825499"/>
                  </a:lnTo>
                  <a:lnTo>
                    <a:pt x="2116283" y="850899"/>
                  </a:lnTo>
                  <a:lnTo>
                    <a:pt x="2161411" y="863599"/>
                  </a:lnTo>
                  <a:lnTo>
                    <a:pt x="2208535" y="876299"/>
                  </a:lnTo>
                  <a:lnTo>
                    <a:pt x="2307913" y="901699"/>
                  </a:lnTo>
                  <a:lnTo>
                    <a:pt x="2400882" y="901699"/>
                  </a:lnTo>
                  <a:lnTo>
                    <a:pt x="2398616" y="914399"/>
                  </a:lnTo>
                  <a:lnTo>
                    <a:pt x="2396959" y="939799"/>
                  </a:lnTo>
                  <a:lnTo>
                    <a:pt x="2395942" y="952499"/>
                  </a:lnTo>
                  <a:lnTo>
                    <a:pt x="2395597" y="965199"/>
                  </a:lnTo>
                  <a:lnTo>
                    <a:pt x="2397960" y="1015999"/>
                  </a:lnTo>
                  <a:lnTo>
                    <a:pt x="2404907" y="1066799"/>
                  </a:lnTo>
                  <a:lnTo>
                    <a:pt x="2416220" y="1104899"/>
                  </a:lnTo>
                  <a:lnTo>
                    <a:pt x="2431683" y="1155699"/>
                  </a:lnTo>
                  <a:lnTo>
                    <a:pt x="2451080" y="1193799"/>
                  </a:lnTo>
                  <a:lnTo>
                    <a:pt x="2474194" y="1231899"/>
                  </a:lnTo>
                  <a:lnTo>
                    <a:pt x="2500810" y="1269999"/>
                  </a:lnTo>
                  <a:lnTo>
                    <a:pt x="2530710" y="1295399"/>
                  </a:lnTo>
                  <a:lnTo>
                    <a:pt x="2563678" y="1333499"/>
                  </a:lnTo>
                  <a:lnTo>
                    <a:pt x="2599498" y="1358899"/>
                  </a:lnTo>
                  <a:lnTo>
                    <a:pt x="2637954" y="1384299"/>
                  </a:lnTo>
                  <a:lnTo>
                    <a:pt x="2678828" y="1409699"/>
                  </a:lnTo>
                  <a:lnTo>
                    <a:pt x="2721906" y="1422399"/>
                  </a:lnTo>
                  <a:lnTo>
                    <a:pt x="2766970" y="1435099"/>
                  </a:lnTo>
                  <a:lnTo>
                    <a:pt x="2862192" y="1460499"/>
                  </a:lnTo>
                  <a:lnTo>
                    <a:pt x="2963236" y="1460499"/>
                  </a:lnTo>
                  <a:lnTo>
                    <a:pt x="3061322" y="1435099"/>
                  </a:lnTo>
                  <a:lnTo>
                    <a:pt x="3107614" y="1422399"/>
                  </a:lnTo>
                  <a:lnTo>
                    <a:pt x="3151757" y="1409699"/>
                  </a:lnTo>
                  <a:lnTo>
                    <a:pt x="3193514" y="1384299"/>
                  </a:lnTo>
                  <a:lnTo>
                    <a:pt x="3232648" y="1358899"/>
                  </a:lnTo>
                  <a:lnTo>
                    <a:pt x="3268923" y="1320799"/>
                  </a:lnTo>
                  <a:lnTo>
                    <a:pt x="3302100" y="1295399"/>
                  </a:lnTo>
                  <a:lnTo>
                    <a:pt x="3331945" y="1257299"/>
                  </a:lnTo>
                  <a:lnTo>
                    <a:pt x="9960482" y="1257299"/>
                  </a:lnTo>
                  <a:lnTo>
                    <a:pt x="9990043" y="1219199"/>
                  </a:lnTo>
                  <a:lnTo>
                    <a:pt x="12192000" y="1219199"/>
                  </a:lnTo>
                  <a:lnTo>
                    <a:pt x="12192000" y="584199"/>
                  </a:lnTo>
                  <a:close/>
                </a:path>
                <a:path w="12192000" h="2298700">
                  <a:moveTo>
                    <a:pt x="121920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46603" y="1308099"/>
                  </a:lnTo>
                  <a:lnTo>
                    <a:pt x="143483" y="1333499"/>
                  </a:lnTo>
                  <a:lnTo>
                    <a:pt x="343793" y="1333499"/>
                  </a:lnTo>
                  <a:lnTo>
                    <a:pt x="485531" y="1295399"/>
                  </a:lnTo>
                  <a:lnTo>
                    <a:pt x="573804" y="1269999"/>
                  </a:lnTo>
                  <a:lnTo>
                    <a:pt x="615771" y="1244599"/>
                  </a:lnTo>
                  <a:lnTo>
                    <a:pt x="656155" y="1219199"/>
                  </a:lnTo>
                  <a:lnTo>
                    <a:pt x="694857" y="1193799"/>
                  </a:lnTo>
                  <a:lnTo>
                    <a:pt x="731773" y="1168399"/>
                  </a:lnTo>
                  <a:lnTo>
                    <a:pt x="766803" y="1142999"/>
                  </a:lnTo>
                  <a:lnTo>
                    <a:pt x="799845" y="1104899"/>
                  </a:lnTo>
                  <a:lnTo>
                    <a:pt x="830797" y="1079499"/>
                  </a:lnTo>
                  <a:lnTo>
                    <a:pt x="859559" y="1041399"/>
                  </a:lnTo>
                  <a:lnTo>
                    <a:pt x="886028" y="1003299"/>
                  </a:lnTo>
                  <a:lnTo>
                    <a:pt x="910104" y="965199"/>
                  </a:lnTo>
                  <a:lnTo>
                    <a:pt x="931684" y="927099"/>
                  </a:lnTo>
                  <a:lnTo>
                    <a:pt x="950668" y="888999"/>
                  </a:lnTo>
                  <a:lnTo>
                    <a:pt x="966953" y="838199"/>
                  </a:lnTo>
                  <a:lnTo>
                    <a:pt x="980439" y="800099"/>
                  </a:lnTo>
                  <a:lnTo>
                    <a:pt x="991023" y="749299"/>
                  </a:lnTo>
                  <a:lnTo>
                    <a:pt x="998605" y="711199"/>
                  </a:lnTo>
                  <a:lnTo>
                    <a:pt x="1664448" y="711199"/>
                  </a:lnTo>
                  <a:lnTo>
                    <a:pt x="1731809" y="673099"/>
                  </a:lnTo>
                  <a:lnTo>
                    <a:pt x="1774199" y="647699"/>
                  </a:lnTo>
                  <a:lnTo>
                    <a:pt x="1814540" y="622299"/>
                  </a:lnTo>
                  <a:lnTo>
                    <a:pt x="1852706" y="584199"/>
                  </a:lnTo>
                  <a:lnTo>
                    <a:pt x="12192000" y="584199"/>
                  </a:lnTo>
                  <a:lnTo>
                    <a:pt x="12192000" y="0"/>
                  </a:lnTo>
                  <a:close/>
                </a:path>
                <a:path w="12192000" h="2298700">
                  <a:moveTo>
                    <a:pt x="12192000" y="1219199"/>
                  </a:moveTo>
                  <a:lnTo>
                    <a:pt x="9990043" y="1219199"/>
                  </a:lnTo>
                  <a:lnTo>
                    <a:pt x="10028904" y="1244599"/>
                  </a:lnTo>
                  <a:lnTo>
                    <a:pt x="10070179" y="1269999"/>
                  </a:lnTo>
                  <a:lnTo>
                    <a:pt x="10113654" y="1295399"/>
                  </a:lnTo>
                  <a:lnTo>
                    <a:pt x="10159115" y="1308099"/>
                  </a:lnTo>
                  <a:lnTo>
                    <a:pt x="10206347" y="1320799"/>
                  </a:lnTo>
                  <a:lnTo>
                    <a:pt x="10361523" y="1320799"/>
                  </a:lnTo>
                  <a:lnTo>
                    <a:pt x="10468526" y="1295399"/>
                  </a:lnTo>
                  <a:lnTo>
                    <a:pt x="10518671" y="1282699"/>
                  </a:lnTo>
                  <a:lnTo>
                    <a:pt x="10566176" y="1257299"/>
                  </a:lnTo>
                  <a:lnTo>
                    <a:pt x="10610740" y="1231899"/>
                  </a:lnTo>
                  <a:lnTo>
                    <a:pt x="12192000" y="1231899"/>
                  </a:lnTo>
                  <a:lnTo>
                    <a:pt x="12192000" y="1219199"/>
                  </a:lnTo>
                  <a:close/>
                </a:path>
                <a:path w="12192000" h="2298700">
                  <a:moveTo>
                    <a:pt x="1664448" y="711199"/>
                  </a:moveTo>
                  <a:lnTo>
                    <a:pt x="998605" y="711199"/>
                  </a:lnTo>
                  <a:lnTo>
                    <a:pt x="1088345" y="736599"/>
                  </a:lnTo>
                  <a:lnTo>
                    <a:pt x="1232738" y="774699"/>
                  </a:lnTo>
                  <a:lnTo>
                    <a:pt x="1441610" y="774699"/>
                  </a:lnTo>
                  <a:lnTo>
                    <a:pt x="1544323" y="749299"/>
                  </a:lnTo>
                  <a:lnTo>
                    <a:pt x="1641397" y="723899"/>
                  </a:lnTo>
                  <a:lnTo>
                    <a:pt x="1664448" y="71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77" y="1573555"/>
              <a:ext cx="2915999" cy="51088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3730" y="580643"/>
            <a:ext cx="3284854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0"/>
              </a:spcBef>
            </a:pPr>
            <a:r>
              <a:rPr dirty="0">
                <a:solidFill>
                  <a:srgbClr val="7FCCBE"/>
                </a:solidFill>
              </a:rPr>
              <a:t>Sosyal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Duygusal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spc="-10" dirty="0">
                <a:solidFill>
                  <a:srgbClr val="7FCCBE"/>
                </a:solidFill>
              </a:rPr>
              <a:t>Becerileri </a:t>
            </a:r>
            <a:r>
              <a:rPr dirty="0">
                <a:solidFill>
                  <a:srgbClr val="7FCCBE"/>
                </a:solidFill>
              </a:rPr>
              <a:t>Gelişen</a:t>
            </a:r>
            <a:r>
              <a:rPr spc="-8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Ergenlerde</a:t>
            </a:r>
            <a:r>
              <a:rPr spc="-85" dirty="0">
                <a:solidFill>
                  <a:srgbClr val="7FCCBE"/>
                </a:solidFill>
              </a:rPr>
              <a:t> </a:t>
            </a:r>
            <a:r>
              <a:rPr spc="-20" dirty="0">
                <a:solidFill>
                  <a:srgbClr val="7FCCBE"/>
                </a:solidFill>
              </a:rPr>
              <a:t>Neler </a:t>
            </a:r>
            <a:r>
              <a:rPr spc="-10" dirty="0">
                <a:solidFill>
                  <a:srgbClr val="7FCCBE"/>
                </a:solidFill>
              </a:rPr>
              <a:t>Gözlemlenir?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82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0" y="684821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8217"/>
                </a:lnTo>
                <a:lnTo>
                  <a:pt x="0" y="6848217"/>
                </a:lnTo>
                <a:close/>
              </a:path>
            </a:pathLst>
          </a:custGeom>
          <a:solidFill>
            <a:srgbClr val="7FCCBE">
              <a:alpha val="4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28" y="2291588"/>
            <a:ext cx="6134100" cy="385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Bağımsız</a:t>
            </a: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 karar</a:t>
            </a:r>
            <a:r>
              <a:rPr sz="2400" spc="-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alabilme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014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Kararlarıyla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ilgili</a:t>
            </a:r>
            <a:r>
              <a:rPr sz="2400" spc="-5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sorumluluk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alabilme</a:t>
            </a:r>
            <a:endParaRPr sz="2400">
              <a:latin typeface="Verdana"/>
              <a:cs typeface="Verdana"/>
            </a:endParaRPr>
          </a:p>
          <a:p>
            <a:pPr marL="354330" marR="5080" indent="-341630">
              <a:lnSpc>
                <a:spcPts val="2810"/>
              </a:lnSpc>
              <a:spcBef>
                <a:spcPts val="2165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spc="-25" dirty="0">
                <a:solidFill>
                  <a:srgbClr val="3B3838"/>
                </a:solidFill>
                <a:latin typeface="Verdana"/>
                <a:cs typeface="Verdana"/>
              </a:rPr>
              <a:t>Karar</a:t>
            </a:r>
            <a:r>
              <a:rPr sz="2400" spc="-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alırken</a:t>
            </a:r>
            <a:r>
              <a:rPr sz="2400" spc="-1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tüm</a:t>
            </a:r>
            <a:r>
              <a:rPr sz="2400" spc="-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etkenleri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3B3838"/>
                </a:solidFill>
                <a:latin typeface="Verdana"/>
                <a:cs typeface="Verdana"/>
              </a:rPr>
              <a:t>göz</a:t>
            </a:r>
            <a:r>
              <a:rPr sz="2400" spc="-1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önüne 	alabilme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1935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Yaratıcı</a:t>
            </a:r>
            <a:r>
              <a:rPr sz="24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düşünebilme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014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Yaratıcı</a:t>
            </a:r>
            <a:r>
              <a:rPr sz="24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olabilme</a:t>
            </a:r>
            <a:endParaRPr sz="24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spcBef>
                <a:spcPts val="2014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spc="-20" dirty="0">
                <a:solidFill>
                  <a:srgbClr val="3B3838"/>
                </a:solidFill>
                <a:latin typeface="Verdana"/>
                <a:cs typeface="Verdana"/>
              </a:rPr>
              <a:t>Sorunlarla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nasıl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baş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3838"/>
                </a:solidFill>
                <a:latin typeface="Verdana"/>
                <a:cs typeface="Verdana"/>
              </a:rPr>
              <a:t>edeceğini</a:t>
            </a:r>
            <a:r>
              <a:rPr sz="2400" spc="-5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Verdana"/>
                <a:cs typeface="Verdana"/>
              </a:rPr>
              <a:t>bilme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931"/>
            <a:ext cx="12192000" cy="6845300"/>
            <a:chOff x="0" y="2931"/>
            <a:chExt cx="12192000" cy="6845300"/>
          </a:xfrm>
        </p:grpSpPr>
        <p:sp>
          <p:nvSpPr>
            <p:cNvPr id="5" name="object 5"/>
            <p:cNvSpPr/>
            <p:nvPr/>
          </p:nvSpPr>
          <p:spPr>
            <a:xfrm>
              <a:off x="0" y="2931"/>
              <a:ext cx="12192000" cy="2298700"/>
            </a:xfrm>
            <a:custGeom>
              <a:avLst/>
              <a:gdLst/>
              <a:ahLst/>
              <a:cxnLst/>
              <a:rect l="l" t="t" r="r" b="b"/>
              <a:pathLst>
                <a:path w="12192000" h="2298700">
                  <a:moveTo>
                    <a:pt x="7043942" y="2285999"/>
                  </a:moveTo>
                  <a:lnTo>
                    <a:pt x="6635542" y="2285999"/>
                  </a:lnTo>
                  <a:lnTo>
                    <a:pt x="6686166" y="2298699"/>
                  </a:lnTo>
                  <a:lnTo>
                    <a:pt x="6994250" y="2298699"/>
                  </a:lnTo>
                  <a:lnTo>
                    <a:pt x="7043942" y="2285999"/>
                  </a:lnTo>
                  <a:close/>
                </a:path>
                <a:path w="12192000" h="2298700">
                  <a:moveTo>
                    <a:pt x="8359765" y="1917699"/>
                  </a:moveTo>
                  <a:lnTo>
                    <a:pt x="5913329" y="1917699"/>
                  </a:lnTo>
                  <a:lnTo>
                    <a:pt x="5946654" y="1943099"/>
                  </a:lnTo>
                  <a:lnTo>
                    <a:pt x="5981335" y="1981199"/>
                  </a:lnTo>
                  <a:lnTo>
                    <a:pt x="6017331" y="2006599"/>
                  </a:lnTo>
                  <a:lnTo>
                    <a:pt x="6054599" y="2044699"/>
                  </a:lnTo>
                  <a:lnTo>
                    <a:pt x="6093096" y="2070099"/>
                  </a:lnTo>
                  <a:lnTo>
                    <a:pt x="6132781" y="2095499"/>
                  </a:lnTo>
                  <a:lnTo>
                    <a:pt x="6173611" y="2120899"/>
                  </a:lnTo>
                  <a:lnTo>
                    <a:pt x="6215543" y="2146299"/>
                  </a:lnTo>
                  <a:lnTo>
                    <a:pt x="6258535" y="2171699"/>
                  </a:lnTo>
                  <a:lnTo>
                    <a:pt x="6302544" y="2184399"/>
                  </a:lnTo>
                  <a:lnTo>
                    <a:pt x="6347529" y="2209799"/>
                  </a:lnTo>
                  <a:lnTo>
                    <a:pt x="6393447" y="2222499"/>
                  </a:lnTo>
                  <a:lnTo>
                    <a:pt x="6440255" y="2247899"/>
                  </a:lnTo>
                  <a:lnTo>
                    <a:pt x="6585597" y="2285999"/>
                  </a:lnTo>
                  <a:lnTo>
                    <a:pt x="7092985" y="2285999"/>
                  </a:lnTo>
                  <a:lnTo>
                    <a:pt x="7281865" y="2235199"/>
                  </a:lnTo>
                  <a:lnTo>
                    <a:pt x="7327062" y="2209799"/>
                  </a:lnTo>
                  <a:lnTo>
                    <a:pt x="7371370" y="2197099"/>
                  </a:lnTo>
                  <a:lnTo>
                    <a:pt x="7414749" y="2171699"/>
                  </a:lnTo>
                  <a:lnTo>
                    <a:pt x="7457158" y="2146299"/>
                  </a:lnTo>
                  <a:lnTo>
                    <a:pt x="7498558" y="2133599"/>
                  </a:lnTo>
                  <a:lnTo>
                    <a:pt x="7538909" y="2108199"/>
                  </a:lnTo>
                  <a:lnTo>
                    <a:pt x="7578170" y="2082799"/>
                  </a:lnTo>
                  <a:lnTo>
                    <a:pt x="7616302" y="2044699"/>
                  </a:lnTo>
                  <a:lnTo>
                    <a:pt x="7653264" y="2019299"/>
                  </a:lnTo>
                  <a:lnTo>
                    <a:pt x="7689017" y="1993899"/>
                  </a:lnTo>
                  <a:lnTo>
                    <a:pt x="7723520" y="1955799"/>
                  </a:lnTo>
                  <a:lnTo>
                    <a:pt x="8302836" y="1955799"/>
                  </a:lnTo>
                  <a:lnTo>
                    <a:pt x="8322538" y="1943099"/>
                  </a:lnTo>
                  <a:lnTo>
                    <a:pt x="8359765" y="1917699"/>
                  </a:lnTo>
                  <a:close/>
                </a:path>
                <a:path w="12192000" h="2298700">
                  <a:moveTo>
                    <a:pt x="5507700" y="2031999"/>
                  </a:moveTo>
                  <a:lnTo>
                    <a:pt x="5403892" y="2031999"/>
                  </a:lnTo>
                  <a:lnTo>
                    <a:pt x="5457659" y="2044699"/>
                  </a:lnTo>
                  <a:lnTo>
                    <a:pt x="5507700" y="2031999"/>
                  </a:lnTo>
                  <a:close/>
                </a:path>
                <a:path w="12192000" h="2298700">
                  <a:moveTo>
                    <a:pt x="8474583" y="1803399"/>
                  </a:moveTo>
                  <a:lnTo>
                    <a:pt x="4858336" y="1803399"/>
                  </a:lnTo>
                  <a:lnTo>
                    <a:pt x="4894527" y="1828799"/>
                  </a:lnTo>
                  <a:lnTo>
                    <a:pt x="4932744" y="1866899"/>
                  </a:lnTo>
                  <a:lnTo>
                    <a:pt x="4972885" y="1892299"/>
                  </a:lnTo>
                  <a:lnTo>
                    <a:pt x="5014847" y="1917699"/>
                  </a:lnTo>
                  <a:lnTo>
                    <a:pt x="5058530" y="1943099"/>
                  </a:lnTo>
                  <a:lnTo>
                    <a:pt x="5103830" y="1968499"/>
                  </a:lnTo>
                  <a:lnTo>
                    <a:pt x="5150647" y="1981199"/>
                  </a:lnTo>
                  <a:lnTo>
                    <a:pt x="5198876" y="2006599"/>
                  </a:lnTo>
                  <a:lnTo>
                    <a:pt x="5248418" y="2019299"/>
                  </a:lnTo>
                  <a:lnTo>
                    <a:pt x="5299169" y="2019299"/>
                  </a:lnTo>
                  <a:lnTo>
                    <a:pt x="5351028" y="2031999"/>
                  </a:lnTo>
                  <a:lnTo>
                    <a:pt x="5605375" y="2031999"/>
                  </a:lnTo>
                  <a:lnTo>
                    <a:pt x="5744635" y="1993899"/>
                  </a:lnTo>
                  <a:lnTo>
                    <a:pt x="5788793" y="1981199"/>
                  </a:lnTo>
                  <a:lnTo>
                    <a:pt x="5831683" y="1955799"/>
                  </a:lnTo>
                  <a:lnTo>
                    <a:pt x="5873222" y="1930399"/>
                  </a:lnTo>
                  <a:lnTo>
                    <a:pt x="5913329" y="1917699"/>
                  </a:lnTo>
                  <a:lnTo>
                    <a:pt x="8359765" y="1917699"/>
                  </a:lnTo>
                  <a:lnTo>
                    <a:pt x="8394648" y="1892299"/>
                  </a:lnTo>
                  <a:lnTo>
                    <a:pt x="8427016" y="1854199"/>
                  </a:lnTo>
                  <a:lnTo>
                    <a:pt x="8456698" y="1828799"/>
                  </a:lnTo>
                  <a:lnTo>
                    <a:pt x="8474583" y="1803399"/>
                  </a:lnTo>
                  <a:close/>
                </a:path>
                <a:path w="12192000" h="2298700">
                  <a:moveTo>
                    <a:pt x="8107176" y="2019299"/>
                  </a:moveTo>
                  <a:lnTo>
                    <a:pt x="7908287" y="2019299"/>
                  </a:lnTo>
                  <a:lnTo>
                    <a:pt x="7958769" y="2031999"/>
                  </a:lnTo>
                  <a:lnTo>
                    <a:pt x="8059450" y="2031999"/>
                  </a:lnTo>
                  <a:lnTo>
                    <a:pt x="8107176" y="2019299"/>
                  </a:lnTo>
                  <a:close/>
                </a:path>
                <a:path w="12192000" h="2298700">
                  <a:moveTo>
                    <a:pt x="8302836" y="1955799"/>
                  </a:moveTo>
                  <a:lnTo>
                    <a:pt x="7723520" y="1955799"/>
                  </a:lnTo>
                  <a:lnTo>
                    <a:pt x="7766740" y="1981199"/>
                  </a:lnTo>
                  <a:lnTo>
                    <a:pt x="7812073" y="1993899"/>
                  </a:lnTo>
                  <a:lnTo>
                    <a:pt x="7859322" y="2019299"/>
                  </a:lnTo>
                  <a:lnTo>
                    <a:pt x="8153578" y="2019299"/>
                  </a:lnTo>
                  <a:lnTo>
                    <a:pt x="8198485" y="2006599"/>
                  </a:lnTo>
                  <a:lnTo>
                    <a:pt x="8241728" y="1981199"/>
                  </a:lnTo>
                  <a:lnTo>
                    <a:pt x="8283135" y="1968499"/>
                  </a:lnTo>
                  <a:lnTo>
                    <a:pt x="8302836" y="1955799"/>
                  </a:lnTo>
                  <a:close/>
                </a:path>
                <a:path w="12192000" h="2298700">
                  <a:moveTo>
                    <a:pt x="8576841" y="1485899"/>
                  </a:moveTo>
                  <a:lnTo>
                    <a:pt x="3859833" y="1485899"/>
                  </a:lnTo>
                  <a:lnTo>
                    <a:pt x="3865075" y="1536699"/>
                  </a:lnTo>
                  <a:lnTo>
                    <a:pt x="3874337" y="1574799"/>
                  </a:lnTo>
                  <a:lnTo>
                    <a:pt x="3887443" y="1625599"/>
                  </a:lnTo>
                  <a:lnTo>
                    <a:pt x="3904215" y="1663699"/>
                  </a:lnTo>
                  <a:lnTo>
                    <a:pt x="3924478" y="1701799"/>
                  </a:lnTo>
                  <a:lnTo>
                    <a:pt x="3948054" y="1739899"/>
                  </a:lnTo>
                  <a:lnTo>
                    <a:pt x="3974766" y="1777999"/>
                  </a:lnTo>
                  <a:lnTo>
                    <a:pt x="4004437" y="1816099"/>
                  </a:lnTo>
                  <a:lnTo>
                    <a:pt x="4036892" y="1841499"/>
                  </a:lnTo>
                  <a:lnTo>
                    <a:pt x="4071952" y="1879599"/>
                  </a:lnTo>
                  <a:lnTo>
                    <a:pt x="4109441" y="1904999"/>
                  </a:lnTo>
                  <a:lnTo>
                    <a:pt x="4149182" y="1917699"/>
                  </a:lnTo>
                  <a:lnTo>
                    <a:pt x="4190998" y="1943099"/>
                  </a:lnTo>
                  <a:lnTo>
                    <a:pt x="4234713" y="1955799"/>
                  </a:lnTo>
                  <a:lnTo>
                    <a:pt x="4280150" y="1968499"/>
                  </a:lnTo>
                  <a:lnTo>
                    <a:pt x="4375481" y="1993899"/>
                  </a:lnTo>
                  <a:lnTo>
                    <a:pt x="4476603" y="1993899"/>
                  </a:lnTo>
                  <a:lnTo>
                    <a:pt x="4575660" y="1968499"/>
                  </a:lnTo>
                  <a:lnTo>
                    <a:pt x="4622738" y="1955799"/>
                  </a:lnTo>
                  <a:lnTo>
                    <a:pt x="4667916" y="1943099"/>
                  </a:lnTo>
                  <a:lnTo>
                    <a:pt x="4710995" y="1917699"/>
                  </a:lnTo>
                  <a:lnTo>
                    <a:pt x="4751775" y="1892299"/>
                  </a:lnTo>
                  <a:lnTo>
                    <a:pt x="4790059" y="1866899"/>
                  </a:lnTo>
                  <a:lnTo>
                    <a:pt x="4825645" y="1828799"/>
                  </a:lnTo>
                  <a:lnTo>
                    <a:pt x="4858336" y="1803399"/>
                  </a:lnTo>
                  <a:lnTo>
                    <a:pt x="8474583" y="1803399"/>
                  </a:lnTo>
                  <a:lnTo>
                    <a:pt x="8483525" y="1790699"/>
                  </a:lnTo>
                  <a:lnTo>
                    <a:pt x="8507327" y="1752599"/>
                  </a:lnTo>
                  <a:lnTo>
                    <a:pt x="8527934" y="1714499"/>
                  </a:lnTo>
                  <a:lnTo>
                    <a:pt x="8545176" y="1676399"/>
                  </a:lnTo>
                  <a:lnTo>
                    <a:pt x="8558882" y="1625599"/>
                  </a:lnTo>
                  <a:lnTo>
                    <a:pt x="8568882" y="1587499"/>
                  </a:lnTo>
                  <a:lnTo>
                    <a:pt x="8575007" y="1536699"/>
                  </a:lnTo>
                  <a:lnTo>
                    <a:pt x="8577087" y="1498599"/>
                  </a:lnTo>
                  <a:lnTo>
                    <a:pt x="8576841" y="1485899"/>
                  </a:lnTo>
                  <a:close/>
                </a:path>
                <a:path w="12192000" h="2298700">
                  <a:moveTo>
                    <a:pt x="12192000" y="1231899"/>
                  </a:moveTo>
                  <a:lnTo>
                    <a:pt x="10610740" y="1231899"/>
                  </a:lnTo>
                  <a:lnTo>
                    <a:pt x="10633827" y="1269999"/>
                  </a:lnTo>
                  <a:lnTo>
                    <a:pt x="10658478" y="1308099"/>
                  </a:lnTo>
                  <a:lnTo>
                    <a:pt x="10684654" y="1346199"/>
                  </a:lnTo>
                  <a:lnTo>
                    <a:pt x="10712316" y="1384299"/>
                  </a:lnTo>
                  <a:lnTo>
                    <a:pt x="10741423" y="1422399"/>
                  </a:lnTo>
                  <a:lnTo>
                    <a:pt x="10771935" y="1460499"/>
                  </a:lnTo>
                  <a:lnTo>
                    <a:pt x="10803812" y="1485899"/>
                  </a:lnTo>
                  <a:lnTo>
                    <a:pt x="10837016" y="1523999"/>
                  </a:lnTo>
                  <a:lnTo>
                    <a:pt x="10871505" y="1549399"/>
                  </a:lnTo>
                  <a:lnTo>
                    <a:pt x="10907239" y="1587499"/>
                  </a:lnTo>
                  <a:lnTo>
                    <a:pt x="10944180" y="1612899"/>
                  </a:lnTo>
                  <a:lnTo>
                    <a:pt x="10982287" y="1638299"/>
                  </a:lnTo>
                  <a:lnTo>
                    <a:pt x="11021520" y="1663699"/>
                  </a:lnTo>
                  <a:lnTo>
                    <a:pt x="11061839" y="1689099"/>
                  </a:lnTo>
                  <a:lnTo>
                    <a:pt x="11103204" y="1714499"/>
                  </a:lnTo>
                  <a:lnTo>
                    <a:pt x="11145577" y="1739899"/>
                  </a:lnTo>
                  <a:lnTo>
                    <a:pt x="11188915" y="1752599"/>
                  </a:lnTo>
                  <a:lnTo>
                    <a:pt x="11233181" y="1777999"/>
                  </a:lnTo>
                  <a:lnTo>
                    <a:pt x="11324332" y="1803399"/>
                  </a:lnTo>
                  <a:lnTo>
                    <a:pt x="11371139" y="1828799"/>
                  </a:lnTo>
                  <a:lnTo>
                    <a:pt x="11418712" y="1828799"/>
                  </a:lnTo>
                  <a:lnTo>
                    <a:pt x="11565638" y="1866899"/>
                  </a:lnTo>
                  <a:lnTo>
                    <a:pt x="11866706" y="1866899"/>
                  </a:lnTo>
                  <a:lnTo>
                    <a:pt x="11963105" y="1841499"/>
                  </a:lnTo>
                  <a:lnTo>
                    <a:pt x="12010356" y="1841499"/>
                  </a:lnTo>
                  <a:lnTo>
                    <a:pt x="12147782" y="1803399"/>
                  </a:lnTo>
                  <a:lnTo>
                    <a:pt x="12192000" y="1777999"/>
                  </a:lnTo>
                  <a:lnTo>
                    <a:pt x="12192000" y="1231899"/>
                  </a:lnTo>
                  <a:close/>
                </a:path>
                <a:path w="12192000" h="2298700">
                  <a:moveTo>
                    <a:pt x="9289415" y="1600199"/>
                  </a:moveTo>
                  <a:lnTo>
                    <a:pt x="9080500" y="1600199"/>
                  </a:lnTo>
                  <a:lnTo>
                    <a:pt x="9133198" y="1612899"/>
                  </a:lnTo>
                  <a:lnTo>
                    <a:pt x="9238366" y="1612899"/>
                  </a:lnTo>
                  <a:lnTo>
                    <a:pt x="9289415" y="1600199"/>
                  </a:lnTo>
                  <a:close/>
                </a:path>
                <a:path w="12192000" h="2298700">
                  <a:moveTo>
                    <a:pt x="9806202" y="1409699"/>
                  </a:moveTo>
                  <a:lnTo>
                    <a:pt x="8569525" y="1409699"/>
                  </a:lnTo>
                  <a:lnTo>
                    <a:pt x="8609475" y="1435099"/>
                  </a:lnTo>
                  <a:lnTo>
                    <a:pt x="8650937" y="1460499"/>
                  </a:lnTo>
                  <a:lnTo>
                    <a:pt x="8693842" y="1485899"/>
                  </a:lnTo>
                  <a:lnTo>
                    <a:pt x="8738118" y="1511299"/>
                  </a:lnTo>
                  <a:lnTo>
                    <a:pt x="8783694" y="1523999"/>
                  </a:lnTo>
                  <a:lnTo>
                    <a:pt x="8830500" y="1549399"/>
                  </a:lnTo>
                  <a:lnTo>
                    <a:pt x="8878466" y="1562099"/>
                  </a:lnTo>
                  <a:lnTo>
                    <a:pt x="9028607" y="1600199"/>
                  </a:lnTo>
                  <a:lnTo>
                    <a:pt x="9339714" y="1600199"/>
                  </a:lnTo>
                  <a:lnTo>
                    <a:pt x="9485465" y="1562099"/>
                  </a:lnTo>
                  <a:lnTo>
                    <a:pt x="9577702" y="1536699"/>
                  </a:lnTo>
                  <a:lnTo>
                    <a:pt x="9622150" y="1511299"/>
                  </a:lnTo>
                  <a:lnTo>
                    <a:pt x="9665397" y="1498599"/>
                  </a:lnTo>
                  <a:lnTo>
                    <a:pt x="9707381" y="1473199"/>
                  </a:lnTo>
                  <a:lnTo>
                    <a:pt x="9748036" y="1447799"/>
                  </a:lnTo>
                  <a:lnTo>
                    <a:pt x="9787299" y="1422399"/>
                  </a:lnTo>
                  <a:lnTo>
                    <a:pt x="9806202" y="1409699"/>
                  </a:lnTo>
                  <a:close/>
                </a:path>
                <a:path w="12192000" h="2298700">
                  <a:moveTo>
                    <a:pt x="9960482" y="1257299"/>
                  </a:moveTo>
                  <a:lnTo>
                    <a:pt x="3331945" y="1257299"/>
                  </a:lnTo>
                  <a:lnTo>
                    <a:pt x="3358788" y="1295399"/>
                  </a:lnTo>
                  <a:lnTo>
                    <a:pt x="3389091" y="1333499"/>
                  </a:lnTo>
                  <a:lnTo>
                    <a:pt x="3422623" y="1358899"/>
                  </a:lnTo>
                  <a:lnTo>
                    <a:pt x="3459156" y="1396999"/>
                  </a:lnTo>
                  <a:lnTo>
                    <a:pt x="3498460" y="1422399"/>
                  </a:lnTo>
                  <a:lnTo>
                    <a:pt x="3540308" y="1435099"/>
                  </a:lnTo>
                  <a:lnTo>
                    <a:pt x="3584470" y="1460499"/>
                  </a:lnTo>
                  <a:lnTo>
                    <a:pt x="3630717" y="1473199"/>
                  </a:lnTo>
                  <a:lnTo>
                    <a:pt x="3728550" y="1498599"/>
                  </a:lnTo>
                  <a:lnTo>
                    <a:pt x="3820176" y="1498599"/>
                  </a:lnTo>
                  <a:lnTo>
                    <a:pt x="3840117" y="1485899"/>
                  </a:lnTo>
                  <a:lnTo>
                    <a:pt x="8576841" y="1485899"/>
                  </a:lnTo>
                  <a:lnTo>
                    <a:pt x="8576595" y="1473199"/>
                  </a:lnTo>
                  <a:lnTo>
                    <a:pt x="8575145" y="1447799"/>
                  </a:lnTo>
                  <a:lnTo>
                    <a:pt x="8572775" y="1435099"/>
                  </a:lnTo>
                  <a:lnTo>
                    <a:pt x="8569525" y="1409699"/>
                  </a:lnTo>
                  <a:lnTo>
                    <a:pt x="9806202" y="1409699"/>
                  </a:lnTo>
                  <a:lnTo>
                    <a:pt x="9825105" y="1396999"/>
                  </a:lnTo>
                  <a:lnTo>
                    <a:pt x="9861391" y="1358899"/>
                  </a:lnTo>
                  <a:lnTo>
                    <a:pt x="9896092" y="1333499"/>
                  </a:lnTo>
                  <a:lnTo>
                    <a:pt x="9929143" y="1295399"/>
                  </a:lnTo>
                  <a:lnTo>
                    <a:pt x="9960482" y="1257299"/>
                  </a:lnTo>
                  <a:close/>
                </a:path>
                <a:path w="12192000" h="2298700">
                  <a:moveTo>
                    <a:pt x="12192000" y="584199"/>
                  </a:moveTo>
                  <a:lnTo>
                    <a:pt x="1852706" y="584199"/>
                  </a:lnTo>
                  <a:lnTo>
                    <a:pt x="1874185" y="622299"/>
                  </a:lnTo>
                  <a:lnTo>
                    <a:pt x="1899367" y="673099"/>
                  </a:lnTo>
                  <a:lnTo>
                    <a:pt x="1928040" y="711199"/>
                  </a:lnTo>
                  <a:lnTo>
                    <a:pt x="1959990" y="736599"/>
                  </a:lnTo>
                  <a:lnTo>
                    <a:pt x="1995003" y="774699"/>
                  </a:lnTo>
                  <a:lnTo>
                    <a:pt x="2032865" y="800099"/>
                  </a:lnTo>
                  <a:lnTo>
                    <a:pt x="2073363" y="825499"/>
                  </a:lnTo>
                  <a:lnTo>
                    <a:pt x="2116283" y="850899"/>
                  </a:lnTo>
                  <a:lnTo>
                    <a:pt x="2161411" y="863599"/>
                  </a:lnTo>
                  <a:lnTo>
                    <a:pt x="2208535" y="876299"/>
                  </a:lnTo>
                  <a:lnTo>
                    <a:pt x="2307913" y="901699"/>
                  </a:lnTo>
                  <a:lnTo>
                    <a:pt x="2400882" y="901699"/>
                  </a:lnTo>
                  <a:lnTo>
                    <a:pt x="2398616" y="914399"/>
                  </a:lnTo>
                  <a:lnTo>
                    <a:pt x="2396959" y="939799"/>
                  </a:lnTo>
                  <a:lnTo>
                    <a:pt x="2395942" y="952499"/>
                  </a:lnTo>
                  <a:lnTo>
                    <a:pt x="2395597" y="965199"/>
                  </a:lnTo>
                  <a:lnTo>
                    <a:pt x="2397960" y="1015999"/>
                  </a:lnTo>
                  <a:lnTo>
                    <a:pt x="2404907" y="1066799"/>
                  </a:lnTo>
                  <a:lnTo>
                    <a:pt x="2416220" y="1104899"/>
                  </a:lnTo>
                  <a:lnTo>
                    <a:pt x="2431683" y="1155699"/>
                  </a:lnTo>
                  <a:lnTo>
                    <a:pt x="2451080" y="1193799"/>
                  </a:lnTo>
                  <a:lnTo>
                    <a:pt x="2474194" y="1231899"/>
                  </a:lnTo>
                  <a:lnTo>
                    <a:pt x="2500810" y="1269999"/>
                  </a:lnTo>
                  <a:lnTo>
                    <a:pt x="2530710" y="1295399"/>
                  </a:lnTo>
                  <a:lnTo>
                    <a:pt x="2563678" y="1333499"/>
                  </a:lnTo>
                  <a:lnTo>
                    <a:pt x="2599498" y="1358899"/>
                  </a:lnTo>
                  <a:lnTo>
                    <a:pt x="2637954" y="1384299"/>
                  </a:lnTo>
                  <a:lnTo>
                    <a:pt x="2678828" y="1409699"/>
                  </a:lnTo>
                  <a:lnTo>
                    <a:pt x="2721906" y="1422399"/>
                  </a:lnTo>
                  <a:lnTo>
                    <a:pt x="2766970" y="1435099"/>
                  </a:lnTo>
                  <a:lnTo>
                    <a:pt x="2862192" y="1460499"/>
                  </a:lnTo>
                  <a:lnTo>
                    <a:pt x="2963236" y="1460499"/>
                  </a:lnTo>
                  <a:lnTo>
                    <a:pt x="3061322" y="1435099"/>
                  </a:lnTo>
                  <a:lnTo>
                    <a:pt x="3107614" y="1422399"/>
                  </a:lnTo>
                  <a:lnTo>
                    <a:pt x="3151757" y="1409699"/>
                  </a:lnTo>
                  <a:lnTo>
                    <a:pt x="3193514" y="1384299"/>
                  </a:lnTo>
                  <a:lnTo>
                    <a:pt x="3232648" y="1358899"/>
                  </a:lnTo>
                  <a:lnTo>
                    <a:pt x="3268923" y="1320799"/>
                  </a:lnTo>
                  <a:lnTo>
                    <a:pt x="3302100" y="1295399"/>
                  </a:lnTo>
                  <a:lnTo>
                    <a:pt x="3331945" y="1257299"/>
                  </a:lnTo>
                  <a:lnTo>
                    <a:pt x="9960482" y="1257299"/>
                  </a:lnTo>
                  <a:lnTo>
                    <a:pt x="9990043" y="1219199"/>
                  </a:lnTo>
                  <a:lnTo>
                    <a:pt x="12192000" y="1219199"/>
                  </a:lnTo>
                  <a:lnTo>
                    <a:pt x="12192000" y="584199"/>
                  </a:lnTo>
                  <a:close/>
                </a:path>
                <a:path w="12192000" h="2298700">
                  <a:moveTo>
                    <a:pt x="121920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46603" y="1308099"/>
                  </a:lnTo>
                  <a:lnTo>
                    <a:pt x="143483" y="1333499"/>
                  </a:lnTo>
                  <a:lnTo>
                    <a:pt x="343793" y="1333499"/>
                  </a:lnTo>
                  <a:lnTo>
                    <a:pt x="485531" y="1295399"/>
                  </a:lnTo>
                  <a:lnTo>
                    <a:pt x="573804" y="1269999"/>
                  </a:lnTo>
                  <a:lnTo>
                    <a:pt x="615771" y="1244599"/>
                  </a:lnTo>
                  <a:lnTo>
                    <a:pt x="656155" y="1219199"/>
                  </a:lnTo>
                  <a:lnTo>
                    <a:pt x="694857" y="1193799"/>
                  </a:lnTo>
                  <a:lnTo>
                    <a:pt x="731773" y="1168399"/>
                  </a:lnTo>
                  <a:lnTo>
                    <a:pt x="766803" y="1142999"/>
                  </a:lnTo>
                  <a:lnTo>
                    <a:pt x="799845" y="1104899"/>
                  </a:lnTo>
                  <a:lnTo>
                    <a:pt x="830797" y="1079499"/>
                  </a:lnTo>
                  <a:lnTo>
                    <a:pt x="859559" y="1041399"/>
                  </a:lnTo>
                  <a:lnTo>
                    <a:pt x="886028" y="1003299"/>
                  </a:lnTo>
                  <a:lnTo>
                    <a:pt x="910104" y="965199"/>
                  </a:lnTo>
                  <a:lnTo>
                    <a:pt x="931684" y="927099"/>
                  </a:lnTo>
                  <a:lnTo>
                    <a:pt x="950668" y="888999"/>
                  </a:lnTo>
                  <a:lnTo>
                    <a:pt x="966953" y="838199"/>
                  </a:lnTo>
                  <a:lnTo>
                    <a:pt x="980439" y="800099"/>
                  </a:lnTo>
                  <a:lnTo>
                    <a:pt x="991023" y="749299"/>
                  </a:lnTo>
                  <a:lnTo>
                    <a:pt x="998605" y="711199"/>
                  </a:lnTo>
                  <a:lnTo>
                    <a:pt x="1664448" y="711199"/>
                  </a:lnTo>
                  <a:lnTo>
                    <a:pt x="1731809" y="673099"/>
                  </a:lnTo>
                  <a:lnTo>
                    <a:pt x="1774199" y="647699"/>
                  </a:lnTo>
                  <a:lnTo>
                    <a:pt x="1814540" y="622299"/>
                  </a:lnTo>
                  <a:lnTo>
                    <a:pt x="1852706" y="584199"/>
                  </a:lnTo>
                  <a:lnTo>
                    <a:pt x="12192000" y="584199"/>
                  </a:lnTo>
                  <a:lnTo>
                    <a:pt x="12192000" y="0"/>
                  </a:lnTo>
                  <a:close/>
                </a:path>
                <a:path w="12192000" h="2298700">
                  <a:moveTo>
                    <a:pt x="12192000" y="1219199"/>
                  </a:moveTo>
                  <a:lnTo>
                    <a:pt x="9990043" y="1219199"/>
                  </a:lnTo>
                  <a:lnTo>
                    <a:pt x="10028904" y="1244599"/>
                  </a:lnTo>
                  <a:lnTo>
                    <a:pt x="10070179" y="1269999"/>
                  </a:lnTo>
                  <a:lnTo>
                    <a:pt x="10113654" y="1295399"/>
                  </a:lnTo>
                  <a:lnTo>
                    <a:pt x="10159115" y="1308099"/>
                  </a:lnTo>
                  <a:lnTo>
                    <a:pt x="10206347" y="1320799"/>
                  </a:lnTo>
                  <a:lnTo>
                    <a:pt x="10361523" y="1320799"/>
                  </a:lnTo>
                  <a:lnTo>
                    <a:pt x="10468526" y="1295399"/>
                  </a:lnTo>
                  <a:lnTo>
                    <a:pt x="10518671" y="1282699"/>
                  </a:lnTo>
                  <a:lnTo>
                    <a:pt x="10566176" y="1257299"/>
                  </a:lnTo>
                  <a:lnTo>
                    <a:pt x="10610740" y="1231899"/>
                  </a:lnTo>
                  <a:lnTo>
                    <a:pt x="12192000" y="1231899"/>
                  </a:lnTo>
                  <a:lnTo>
                    <a:pt x="12192000" y="1219199"/>
                  </a:lnTo>
                  <a:close/>
                </a:path>
                <a:path w="12192000" h="2298700">
                  <a:moveTo>
                    <a:pt x="1664448" y="711199"/>
                  </a:moveTo>
                  <a:lnTo>
                    <a:pt x="998605" y="711199"/>
                  </a:lnTo>
                  <a:lnTo>
                    <a:pt x="1088345" y="736599"/>
                  </a:lnTo>
                  <a:lnTo>
                    <a:pt x="1232738" y="774699"/>
                  </a:lnTo>
                  <a:lnTo>
                    <a:pt x="1441610" y="774699"/>
                  </a:lnTo>
                  <a:lnTo>
                    <a:pt x="1544323" y="749299"/>
                  </a:lnTo>
                  <a:lnTo>
                    <a:pt x="1641397" y="723899"/>
                  </a:lnTo>
                  <a:lnTo>
                    <a:pt x="1664448" y="71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286" y="1564680"/>
              <a:ext cx="3015716" cy="52835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3730" y="580643"/>
            <a:ext cx="3284854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0"/>
              </a:spcBef>
            </a:pPr>
            <a:r>
              <a:rPr dirty="0">
                <a:solidFill>
                  <a:srgbClr val="7FCCBE"/>
                </a:solidFill>
              </a:rPr>
              <a:t>Sosyal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Duygusal</a:t>
            </a:r>
            <a:r>
              <a:rPr spc="-90" dirty="0">
                <a:solidFill>
                  <a:srgbClr val="7FCCBE"/>
                </a:solidFill>
              </a:rPr>
              <a:t> </a:t>
            </a:r>
            <a:r>
              <a:rPr spc="-10" dirty="0">
                <a:solidFill>
                  <a:srgbClr val="7FCCBE"/>
                </a:solidFill>
              </a:rPr>
              <a:t>Becerileri </a:t>
            </a:r>
            <a:r>
              <a:rPr dirty="0">
                <a:solidFill>
                  <a:srgbClr val="7FCCBE"/>
                </a:solidFill>
              </a:rPr>
              <a:t>Gelişen</a:t>
            </a:r>
            <a:r>
              <a:rPr spc="-80" dirty="0">
                <a:solidFill>
                  <a:srgbClr val="7FCCBE"/>
                </a:solidFill>
              </a:rPr>
              <a:t> </a:t>
            </a:r>
            <a:r>
              <a:rPr dirty="0">
                <a:solidFill>
                  <a:srgbClr val="7FCCBE"/>
                </a:solidFill>
              </a:rPr>
              <a:t>Ergenlerde</a:t>
            </a:r>
            <a:r>
              <a:rPr spc="-85" dirty="0">
                <a:solidFill>
                  <a:srgbClr val="7FCCBE"/>
                </a:solidFill>
              </a:rPr>
              <a:t> </a:t>
            </a:r>
            <a:r>
              <a:rPr spc="-20" dirty="0">
                <a:solidFill>
                  <a:srgbClr val="7FCCBE"/>
                </a:solidFill>
              </a:rPr>
              <a:t>Neler </a:t>
            </a:r>
            <a:r>
              <a:rPr spc="-10" dirty="0">
                <a:solidFill>
                  <a:srgbClr val="7FCCBE"/>
                </a:solidFill>
              </a:rPr>
              <a:t>Gözlemlenir?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59"/>
            <a:ext cx="12192000" cy="6223000"/>
          </a:xfrm>
          <a:custGeom>
            <a:avLst/>
            <a:gdLst/>
            <a:ahLst/>
            <a:cxnLst/>
            <a:rect l="l" t="t" r="r" b="b"/>
            <a:pathLst>
              <a:path w="12192000" h="6223000">
                <a:moveTo>
                  <a:pt x="7043942" y="6210300"/>
                </a:moveTo>
                <a:lnTo>
                  <a:pt x="6635542" y="6210300"/>
                </a:lnTo>
                <a:lnTo>
                  <a:pt x="6686166" y="6223000"/>
                </a:lnTo>
                <a:lnTo>
                  <a:pt x="6994250" y="6223000"/>
                </a:lnTo>
                <a:lnTo>
                  <a:pt x="7043942" y="6210300"/>
                </a:lnTo>
                <a:close/>
              </a:path>
              <a:path w="12192000" h="6223000">
                <a:moveTo>
                  <a:pt x="8359765" y="5842000"/>
                </a:moveTo>
                <a:lnTo>
                  <a:pt x="5913329" y="5842000"/>
                </a:lnTo>
                <a:lnTo>
                  <a:pt x="5946654" y="5867400"/>
                </a:lnTo>
                <a:lnTo>
                  <a:pt x="5981335" y="5905500"/>
                </a:lnTo>
                <a:lnTo>
                  <a:pt x="6017331" y="5930900"/>
                </a:lnTo>
                <a:lnTo>
                  <a:pt x="6054599" y="5969000"/>
                </a:lnTo>
                <a:lnTo>
                  <a:pt x="6093096" y="5994400"/>
                </a:lnTo>
                <a:lnTo>
                  <a:pt x="6132781" y="6019800"/>
                </a:lnTo>
                <a:lnTo>
                  <a:pt x="6173611" y="6045200"/>
                </a:lnTo>
                <a:lnTo>
                  <a:pt x="6215543" y="6070600"/>
                </a:lnTo>
                <a:lnTo>
                  <a:pt x="6258535" y="6096000"/>
                </a:lnTo>
                <a:lnTo>
                  <a:pt x="6302544" y="6108700"/>
                </a:lnTo>
                <a:lnTo>
                  <a:pt x="6347529" y="6134100"/>
                </a:lnTo>
                <a:lnTo>
                  <a:pt x="6393447" y="6146800"/>
                </a:lnTo>
                <a:lnTo>
                  <a:pt x="6440255" y="6172200"/>
                </a:lnTo>
                <a:lnTo>
                  <a:pt x="6585597" y="6210300"/>
                </a:lnTo>
                <a:lnTo>
                  <a:pt x="7092985" y="6210300"/>
                </a:lnTo>
                <a:lnTo>
                  <a:pt x="7281865" y="6159500"/>
                </a:lnTo>
                <a:lnTo>
                  <a:pt x="7327062" y="6134100"/>
                </a:lnTo>
                <a:lnTo>
                  <a:pt x="7371370" y="6121400"/>
                </a:lnTo>
                <a:lnTo>
                  <a:pt x="7414749" y="6096000"/>
                </a:lnTo>
                <a:lnTo>
                  <a:pt x="7457158" y="6070600"/>
                </a:lnTo>
                <a:lnTo>
                  <a:pt x="7498558" y="6057900"/>
                </a:lnTo>
                <a:lnTo>
                  <a:pt x="7538909" y="6032500"/>
                </a:lnTo>
                <a:lnTo>
                  <a:pt x="7578170" y="6007100"/>
                </a:lnTo>
                <a:lnTo>
                  <a:pt x="7616302" y="5969000"/>
                </a:lnTo>
                <a:lnTo>
                  <a:pt x="7653264" y="5943600"/>
                </a:lnTo>
                <a:lnTo>
                  <a:pt x="7689017" y="5918200"/>
                </a:lnTo>
                <a:lnTo>
                  <a:pt x="7723520" y="5880100"/>
                </a:lnTo>
                <a:lnTo>
                  <a:pt x="8302836" y="5880100"/>
                </a:lnTo>
                <a:lnTo>
                  <a:pt x="8322538" y="5867400"/>
                </a:lnTo>
                <a:lnTo>
                  <a:pt x="8359765" y="5842000"/>
                </a:lnTo>
                <a:close/>
              </a:path>
              <a:path w="12192000" h="6223000">
                <a:moveTo>
                  <a:pt x="5507700" y="5956300"/>
                </a:moveTo>
                <a:lnTo>
                  <a:pt x="5403892" y="5956300"/>
                </a:lnTo>
                <a:lnTo>
                  <a:pt x="5457659" y="5969000"/>
                </a:lnTo>
                <a:lnTo>
                  <a:pt x="5507700" y="5956300"/>
                </a:lnTo>
                <a:close/>
              </a:path>
              <a:path w="12192000" h="6223000">
                <a:moveTo>
                  <a:pt x="8474583" y="5727700"/>
                </a:moveTo>
                <a:lnTo>
                  <a:pt x="4858336" y="5727700"/>
                </a:lnTo>
                <a:lnTo>
                  <a:pt x="4894527" y="5753100"/>
                </a:lnTo>
                <a:lnTo>
                  <a:pt x="4932744" y="5791200"/>
                </a:lnTo>
                <a:lnTo>
                  <a:pt x="4972885" y="5816600"/>
                </a:lnTo>
                <a:lnTo>
                  <a:pt x="5014847" y="5842000"/>
                </a:lnTo>
                <a:lnTo>
                  <a:pt x="5058530" y="5867400"/>
                </a:lnTo>
                <a:lnTo>
                  <a:pt x="5103830" y="5892800"/>
                </a:lnTo>
                <a:lnTo>
                  <a:pt x="5150647" y="5905500"/>
                </a:lnTo>
                <a:lnTo>
                  <a:pt x="5198876" y="5930900"/>
                </a:lnTo>
                <a:lnTo>
                  <a:pt x="5248418" y="5943600"/>
                </a:lnTo>
                <a:lnTo>
                  <a:pt x="5299169" y="5943600"/>
                </a:lnTo>
                <a:lnTo>
                  <a:pt x="5351028" y="5956300"/>
                </a:lnTo>
                <a:lnTo>
                  <a:pt x="5605375" y="5956300"/>
                </a:lnTo>
                <a:lnTo>
                  <a:pt x="5744635" y="5918200"/>
                </a:lnTo>
                <a:lnTo>
                  <a:pt x="5788793" y="5905500"/>
                </a:lnTo>
                <a:lnTo>
                  <a:pt x="5831683" y="5880100"/>
                </a:lnTo>
                <a:lnTo>
                  <a:pt x="5873222" y="5854700"/>
                </a:lnTo>
                <a:lnTo>
                  <a:pt x="5913329" y="5842000"/>
                </a:lnTo>
                <a:lnTo>
                  <a:pt x="8359765" y="5842000"/>
                </a:lnTo>
                <a:lnTo>
                  <a:pt x="8394648" y="5816600"/>
                </a:lnTo>
                <a:lnTo>
                  <a:pt x="8427016" y="5778500"/>
                </a:lnTo>
                <a:lnTo>
                  <a:pt x="8456698" y="5753100"/>
                </a:lnTo>
                <a:lnTo>
                  <a:pt x="8474583" y="5727700"/>
                </a:lnTo>
                <a:close/>
              </a:path>
              <a:path w="12192000" h="6223000">
                <a:moveTo>
                  <a:pt x="8107176" y="5943600"/>
                </a:moveTo>
                <a:lnTo>
                  <a:pt x="7908287" y="5943600"/>
                </a:lnTo>
                <a:lnTo>
                  <a:pt x="7958769" y="5956300"/>
                </a:lnTo>
                <a:lnTo>
                  <a:pt x="8059450" y="5956300"/>
                </a:lnTo>
                <a:lnTo>
                  <a:pt x="8107176" y="5943600"/>
                </a:lnTo>
                <a:close/>
              </a:path>
              <a:path w="12192000" h="6223000">
                <a:moveTo>
                  <a:pt x="8302836" y="5880100"/>
                </a:moveTo>
                <a:lnTo>
                  <a:pt x="7723520" y="5880100"/>
                </a:lnTo>
                <a:lnTo>
                  <a:pt x="7766740" y="5905500"/>
                </a:lnTo>
                <a:lnTo>
                  <a:pt x="7812073" y="5918200"/>
                </a:lnTo>
                <a:lnTo>
                  <a:pt x="7859322" y="5943600"/>
                </a:lnTo>
                <a:lnTo>
                  <a:pt x="8153578" y="5943600"/>
                </a:lnTo>
                <a:lnTo>
                  <a:pt x="8198485" y="5930900"/>
                </a:lnTo>
                <a:lnTo>
                  <a:pt x="8241728" y="5905500"/>
                </a:lnTo>
                <a:lnTo>
                  <a:pt x="8283135" y="5892800"/>
                </a:lnTo>
                <a:lnTo>
                  <a:pt x="8302836" y="5880100"/>
                </a:lnTo>
                <a:close/>
              </a:path>
              <a:path w="12192000" h="6223000">
                <a:moveTo>
                  <a:pt x="8576841" y="5410200"/>
                </a:moveTo>
                <a:lnTo>
                  <a:pt x="3859833" y="5410200"/>
                </a:lnTo>
                <a:lnTo>
                  <a:pt x="3865075" y="5461000"/>
                </a:lnTo>
                <a:lnTo>
                  <a:pt x="3874337" y="5499100"/>
                </a:lnTo>
                <a:lnTo>
                  <a:pt x="3887443" y="5549900"/>
                </a:lnTo>
                <a:lnTo>
                  <a:pt x="3904215" y="5588000"/>
                </a:lnTo>
                <a:lnTo>
                  <a:pt x="3924478" y="5626100"/>
                </a:lnTo>
                <a:lnTo>
                  <a:pt x="3948054" y="5664200"/>
                </a:lnTo>
                <a:lnTo>
                  <a:pt x="3974766" y="5702300"/>
                </a:lnTo>
                <a:lnTo>
                  <a:pt x="4004437" y="5740400"/>
                </a:lnTo>
                <a:lnTo>
                  <a:pt x="4036892" y="5765800"/>
                </a:lnTo>
                <a:lnTo>
                  <a:pt x="4071952" y="5803900"/>
                </a:lnTo>
                <a:lnTo>
                  <a:pt x="4109441" y="5829300"/>
                </a:lnTo>
                <a:lnTo>
                  <a:pt x="4149182" y="5842000"/>
                </a:lnTo>
                <a:lnTo>
                  <a:pt x="4190998" y="5867400"/>
                </a:lnTo>
                <a:lnTo>
                  <a:pt x="4234713" y="5880100"/>
                </a:lnTo>
                <a:lnTo>
                  <a:pt x="4280150" y="5892800"/>
                </a:lnTo>
                <a:lnTo>
                  <a:pt x="4375481" y="5918200"/>
                </a:lnTo>
                <a:lnTo>
                  <a:pt x="4476603" y="5918200"/>
                </a:lnTo>
                <a:lnTo>
                  <a:pt x="4575660" y="5892800"/>
                </a:lnTo>
                <a:lnTo>
                  <a:pt x="4622738" y="5880100"/>
                </a:lnTo>
                <a:lnTo>
                  <a:pt x="4667916" y="5867400"/>
                </a:lnTo>
                <a:lnTo>
                  <a:pt x="4710995" y="5842000"/>
                </a:lnTo>
                <a:lnTo>
                  <a:pt x="4751775" y="5816600"/>
                </a:lnTo>
                <a:lnTo>
                  <a:pt x="4790059" y="5791200"/>
                </a:lnTo>
                <a:lnTo>
                  <a:pt x="4825645" y="5753100"/>
                </a:lnTo>
                <a:lnTo>
                  <a:pt x="4858336" y="5727700"/>
                </a:lnTo>
                <a:lnTo>
                  <a:pt x="8474583" y="5727700"/>
                </a:lnTo>
                <a:lnTo>
                  <a:pt x="8483525" y="5715000"/>
                </a:lnTo>
                <a:lnTo>
                  <a:pt x="8507327" y="5676900"/>
                </a:lnTo>
                <a:lnTo>
                  <a:pt x="8527934" y="5638800"/>
                </a:lnTo>
                <a:lnTo>
                  <a:pt x="8545176" y="5600700"/>
                </a:lnTo>
                <a:lnTo>
                  <a:pt x="8558882" y="5549900"/>
                </a:lnTo>
                <a:lnTo>
                  <a:pt x="8568882" y="5511800"/>
                </a:lnTo>
                <a:lnTo>
                  <a:pt x="8575007" y="5461000"/>
                </a:lnTo>
                <a:lnTo>
                  <a:pt x="8577087" y="5422900"/>
                </a:lnTo>
                <a:lnTo>
                  <a:pt x="8576841" y="5410200"/>
                </a:lnTo>
                <a:close/>
              </a:path>
              <a:path w="12192000" h="6223000">
                <a:moveTo>
                  <a:pt x="12192000" y="5156200"/>
                </a:moveTo>
                <a:lnTo>
                  <a:pt x="10610740" y="5156200"/>
                </a:lnTo>
                <a:lnTo>
                  <a:pt x="10633827" y="5194300"/>
                </a:lnTo>
                <a:lnTo>
                  <a:pt x="10658478" y="5232400"/>
                </a:lnTo>
                <a:lnTo>
                  <a:pt x="10684654" y="5270500"/>
                </a:lnTo>
                <a:lnTo>
                  <a:pt x="10712316" y="5308600"/>
                </a:lnTo>
                <a:lnTo>
                  <a:pt x="10741423" y="5346700"/>
                </a:lnTo>
                <a:lnTo>
                  <a:pt x="10771935" y="5384800"/>
                </a:lnTo>
                <a:lnTo>
                  <a:pt x="10803812" y="5410200"/>
                </a:lnTo>
                <a:lnTo>
                  <a:pt x="10837016" y="5448300"/>
                </a:lnTo>
                <a:lnTo>
                  <a:pt x="10871505" y="5473700"/>
                </a:lnTo>
                <a:lnTo>
                  <a:pt x="10907239" y="5511800"/>
                </a:lnTo>
                <a:lnTo>
                  <a:pt x="10944180" y="5537200"/>
                </a:lnTo>
                <a:lnTo>
                  <a:pt x="10982287" y="5562600"/>
                </a:lnTo>
                <a:lnTo>
                  <a:pt x="11021520" y="5588000"/>
                </a:lnTo>
                <a:lnTo>
                  <a:pt x="11061839" y="5613400"/>
                </a:lnTo>
                <a:lnTo>
                  <a:pt x="11103204" y="5638800"/>
                </a:lnTo>
                <a:lnTo>
                  <a:pt x="11145577" y="5664200"/>
                </a:lnTo>
                <a:lnTo>
                  <a:pt x="11188915" y="5676900"/>
                </a:lnTo>
                <a:lnTo>
                  <a:pt x="11233181" y="5702300"/>
                </a:lnTo>
                <a:lnTo>
                  <a:pt x="11324332" y="5727700"/>
                </a:lnTo>
                <a:lnTo>
                  <a:pt x="11371139" y="5753100"/>
                </a:lnTo>
                <a:lnTo>
                  <a:pt x="11418712" y="5753100"/>
                </a:lnTo>
                <a:lnTo>
                  <a:pt x="11516002" y="5778500"/>
                </a:lnTo>
                <a:lnTo>
                  <a:pt x="11565638" y="5778500"/>
                </a:lnTo>
                <a:lnTo>
                  <a:pt x="11615881" y="5791200"/>
                </a:lnTo>
                <a:lnTo>
                  <a:pt x="11866706" y="5791200"/>
                </a:lnTo>
                <a:lnTo>
                  <a:pt x="11963105" y="5765800"/>
                </a:lnTo>
                <a:lnTo>
                  <a:pt x="12010356" y="5765800"/>
                </a:lnTo>
                <a:lnTo>
                  <a:pt x="12147782" y="5727700"/>
                </a:lnTo>
                <a:lnTo>
                  <a:pt x="12192000" y="5702300"/>
                </a:lnTo>
                <a:lnTo>
                  <a:pt x="12192000" y="5156200"/>
                </a:lnTo>
                <a:close/>
              </a:path>
              <a:path w="12192000" h="6223000">
                <a:moveTo>
                  <a:pt x="9289415" y="5524500"/>
                </a:moveTo>
                <a:lnTo>
                  <a:pt x="9080500" y="5524500"/>
                </a:lnTo>
                <a:lnTo>
                  <a:pt x="9133198" y="5537200"/>
                </a:lnTo>
                <a:lnTo>
                  <a:pt x="9238366" y="5537200"/>
                </a:lnTo>
                <a:lnTo>
                  <a:pt x="9289415" y="5524500"/>
                </a:lnTo>
                <a:close/>
              </a:path>
              <a:path w="12192000" h="6223000">
                <a:moveTo>
                  <a:pt x="9806202" y="5334000"/>
                </a:moveTo>
                <a:lnTo>
                  <a:pt x="8569525" y="5334000"/>
                </a:lnTo>
                <a:lnTo>
                  <a:pt x="8609475" y="5359400"/>
                </a:lnTo>
                <a:lnTo>
                  <a:pt x="8650937" y="5384800"/>
                </a:lnTo>
                <a:lnTo>
                  <a:pt x="8693842" y="5410200"/>
                </a:lnTo>
                <a:lnTo>
                  <a:pt x="8738118" y="5435600"/>
                </a:lnTo>
                <a:lnTo>
                  <a:pt x="8783694" y="5448300"/>
                </a:lnTo>
                <a:lnTo>
                  <a:pt x="8830500" y="5473700"/>
                </a:lnTo>
                <a:lnTo>
                  <a:pt x="8878466" y="5486400"/>
                </a:lnTo>
                <a:lnTo>
                  <a:pt x="9028607" y="5524500"/>
                </a:lnTo>
                <a:lnTo>
                  <a:pt x="9339714" y="5524500"/>
                </a:lnTo>
                <a:lnTo>
                  <a:pt x="9485465" y="5486400"/>
                </a:lnTo>
                <a:lnTo>
                  <a:pt x="9577702" y="5461000"/>
                </a:lnTo>
                <a:lnTo>
                  <a:pt x="9622150" y="5435600"/>
                </a:lnTo>
                <a:lnTo>
                  <a:pt x="9665397" y="5422900"/>
                </a:lnTo>
                <a:lnTo>
                  <a:pt x="9707381" y="5397500"/>
                </a:lnTo>
                <a:lnTo>
                  <a:pt x="9748036" y="5372100"/>
                </a:lnTo>
                <a:lnTo>
                  <a:pt x="9787299" y="5346700"/>
                </a:lnTo>
                <a:lnTo>
                  <a:pt x="9806202" y="5334000"/>
                </a:lnTo>
                <a:close/>
              </a:path>
              <a:path w="12192000" h="6223000">
                <a:moveTo>
                  <a:pt x="9960482" y="5181600"/>
                </a:moveTo>
                <a:lnTo>
                  <a:pt x="3331945" y="5181600"/>
                </a:lnTo>
                <a:lnTo>
                  <a:pt x="3358788" y="5219700"/>
                </a:lnTo>
                <a:lnTo>
                  <a:pt x="3389091" y="5257800"/>
                </a:lnTo>
                <a:lnTo>
                  <a:pt x="3422623" y="5283200"/>
                </a:lnTo>
                <a:lnTo>
                  <a:pt x="3459156" y="5321300"/>
                </a:lnTo>
                <a:lnTo>
                  <a:pt x="3498460" y="5346700"/>
                </a:lnTo>
                <a:lnTo>
                  <a:pt x="3540308" y="5359400"/>
                </a:lnTo>
                <a:lnTo>
                  <a:pt x="3584470" y="5384800"/>
                </a:lnTo>
                <a:lnTo>
                  <a:pt x="3630717" y="5397500"/>
                </a:lnTo>
                <a:lnTo>
                  <a:pt x="3728550" y="5422900"/>
                </a:lnTo>
                <a:lnTo>
                  <a:pt x="3820176" y="5422900"/>
                </a:lnTo>
                <a:lnTo>
                  <a:pt x="3840117" y="5410200"/>
                </a:lnTo>
                <a:lnTo>
                  <a:pt x="8576841" y="5410200"/>
                </a:lnTo>
                <a:lnTo>
                  <a:pt x="8576595" y="5397500"/>
                </a:lnTo>
                <a:lnTo>
                  <a:pt x="8575145" y="5372100"/>
                </a:lnTo>
                <a:lnTo>
                  <a:pt x="8572775" y="5359400"/>
                </a:lnTo>
                <a:lnTo>
                  <a:pt x="8569525" y="5334000"/>
                </a:lnTo>
                <a:lnTo>
                  <a:pt x="9806202" y="5334000"/>
                </a:lnTo>
                <a:lnTo>
                  <a:pt x="9825105" y="5321300"/>
                </a:lnTo>
                <a:lnTo>
                  <a:pt x="9861391" y="5283200"/>
                </a:lnTo>
                <a:lnTo>
                  <a:pt x="9896092" y="5257800"/>
                </a:lnTo>
                <a:lnTo>
                  <a:pt x="9929143" y="5219700"/>
                </a:lnTo>
                <a:lnTo>
                  <a:pt x="9960482" y="5181600"/>
                </a:lnTo>
                <a:close/>
              </a:path>
              <a:path w="12192000" h="6223000">
                <a:moveTo>
                  <a:pt x="12192000" y="4508500"/>
                </a:moveTo>
                <a:lnTo>
                  <a:pt x="1852706" y="4508500"/>
                </a:lnTo>
                <a:lnTo>
                  <a:pt x="1874185" y="4546600"/>
                </a:lnTo>
                <a:lnTo>
                  <a:pt x="1899367" y="4597400"/>
                </a:lnTo>
                <a:lnTo>
                  <a:pt x="1928040" y="4622800"/>
                </a:lnTo>
                <a:lnTo>
                  <a:pt x="1959990" y="4660900"/>
                </a:lnTo>
                <a:lnTo>
                  <a:pt x="1995003" y="4699000"/>
                </a:lnTo>
                <a:lnTo>
                  <a:pt x="2032865" y="4724400"/>
                </a:lnTo>
                <a:lnTo>
                  <a:pt x="2073363" y="4749800"/>
                </a:lnTo>
                <a:lnTo>
                  <a:pt x="2116283" y="4775200"/>
                </a:lnTo>
                <a:lnTo>
                  <a:pt x="2161411" y="4787900"/>
                </a:lnTo>
                <a:lnTo>
                  <a:pt x="2208535" y="4800600"/>
                </a:lnTo>
                <a:lnTo>
                  <a:pt x="2307913" y="4826000"/>
                </a:lnTo>
                <a:lnTo>
                  <a:pt x="2400882" y="4826000"/>
                </a:lnTo>
                <a:lnTo>
                  <a:pt x="2398616" y="4838700"/>
                </a:lnTo>
                <a:lnTo>
                  <a:pt x="2396959" y="4864100"/>
                </a:lnTo>
                <a:lnTo>
                  <a:pt x="2395942" y="4876800"/>
                </a:lnTo>
                <a:lnTo>
                  <a:pt x="2395597" y="4889500"/>
                </a:lnTo>
                <a:lnTo>
                  <a:pt x="2397960" y="4940300"/>
                </a:lnTo>
                <a:lnTo>
                  <a:pt x="2404907" y="4991100"/>
                </a:lnTo>
                <a:lnTo>
                  <a:pt x="2416220" y="5029200"/>
                </a:lnTo>
                <a:lnTo>
                  <a:pt x="2431683" y="5080000"/>
                </a:lnTo>
                <a:lnTo>
                  <a:pt x="2451080" y="5118100"/>
                </a:lnTo>
                <a:lnTo>
                  <a:pt x="2474194" y="5156200"/>
                </a:lnTo>
                <a:lnTo>
                  <a:pt x="2500810" y="5194300"/>
                </a:lnTo>
                <a:lnTo>
                  <a:pt x="2530710" y="5219700"/>
                </a:lnTo>
                <a:lnTo>
                  <a:pt x="2563678" y="5257800"/>
                </a:lnTo>
                <a:lnTo>
                  <a:pt x="2599498" y="5283200"/>
                </a:lnTo>
                <a:lnTo>
                  <a:pt x="2637954" y="5308600"/>
                </a:lnTo>
                <a:lnTo>
                  <a:pt x="2678828" y="5334000"/>
                </a:lnTo>
                <a:lnTo>
                  <a:pt x="2721906" y="5346700"/>
                </a:lnTo>
                <a:lnTo>
                  <a:pt x="2766970" y="5359400"/>
                </a:lnTo>
                <a:lnTo>
                  <a:pt x="2862192" y="5384800"/>
                </a:lnTo>
                <a:lnTo>
                  <a:pt x="2963236" y="5384800"/>
                </a:lnTo>
                <a:lnTo>
                  <a:pt x="3061322" y="5359400"/>
                </a:lnTo>
                <a:lnTo>
                  <a:pt x="3107614" y="5346700"/>
                </a:lnTo>
                <a:lnTo>
                  <a:pt x="3151757" y="5334000"/>
                </a:lnTo>
                <a:lnTo>
                  <a:pt x="3193514" y="5308600"/>
                </a:lnTo>
                <a:lnTo>
                  <a:pt x="3232648" y="5283200"/>
                </a:lnTo>
                <a:lnTo>
                  <a:pt x="3268923" y="5245100"/>
                </a:lnTo>
                <a:lnTo>
                  <a:pt x="3302100" y="5219700"/>
                </a:lnTo>
                <a:lnTo>
                  <a:pt x="3331945" y="5181600"/>
                </a:lnTo>
                <a:lnTo>
                  <a:pt x="9960482" y="5181600"/>
                </a:lnTo>
                <a:lnTo>
                  <a:pt x="9990043" y="5143500"/>
                </a:lnTo>
                <a:lnTo>
                  <a:pt x="12192000" y="5143500"/>
                </a:lnTo>
                <a:lnTo>
                  <a:pt x="12192000" y="4508500"/>
                </a:lnTo>
                <a:close/>
              </a:path>
              <a:path w="12192000" h="6223000">
                <a:moveTo>
                  <a:pt x="12192000" y="0"/>
                </a:moveTo>
                <a:lnTo>
                  <a:pt x="0" y="0"/>
                </a:lnTo>
                <a:lnTo>
                  <a:pt x="0" y="5219700"/>
                </a:lnTo>
                <a:lnTo>
                  <a:pt x="46603" y="5232400"/>
                </a:lnTo>
                <a:lnTo>
                  <a:pt x="143483" y="5257800"/>
                </a:lnTo>
                <a:lnTo>
                  <a:pt x="343793" y="5257800"/>
                </a:lnTo>
                <a:lnTo>
                  <a:pt x="485531" y="5219700"/>
                </a:lnTo>
                <a:lnTo>
                  <a:pt x="573804" y="5194300"/>
                </a:lnTo>
                <a:lnTo>
                  <a:pt x="615771" y="5168900"/>
                </a:lnTo>
                <a:lnTo>
                  <a:pt x="656155" y="5143500"/>
                </a:lnTo>
                <a:lnTo>
                  <a:pt x="694857" y="5118100"/>
                </a:lnTo>
                <a:lnTo>
                  <a:pt x="731773" y="5092700"/>
                </a:lnTo>
                <a:lnTo>
                  <a:pt x="766803" y="5067300"/>
                </a:lnTo>
                <a:lnTo>
                  <a:pt x="799845" y="5029200"/>
                </a:lnTo>
                <a:lnTo>
                  <a:pt x="830797" y="5003800"/>
                </a:lnTo>
                <a:lnTo>
                  <a:pt x="859559" y="4965700"/>
                </a:lnTo>
                <a:lnTo>
                  <a:pt x="886028" y="4927600"/>
                </a:lnTo>
                <a:lnTo>
                  <a:pt x="910104" y="4889500"/>
                </a:lnTo>
                <a:lnTo>
                  <a:pt x="931684" y="4851400"/>
                </a:lnTo>
                <a:lnTo>
                  <a:pt x="950668" y="4813300"/>
                </a:lnTo>
                <a:lnTo>
                  <a:pt x="966953" y="4762500"/>
                </a:lnTo>
                <a:lnTo>
                  <a:pt x="980439" y="4724400"/>
                </a:lnTo>
                <a:lnTo>
                  <a:pt x="991023" y="4673600"/>
                </a:lnTo>
                <a:lnTo>
                  <a:pt x="998605" y="4635500"/>
                </a:lnTo>
                <a:lnTo>
                  <a:pt x="1664448" y="4635500"/>
                </a:lnTo>
                <a:lnTo>
                  <a:pt x="1731809" y="4597400"/>
                </a:lnTo>
                <a:lnTo>
                  <a:pt x="1774199" y="4572000"/>
                </a:lnTo>
                <a:lnTo>
                  <a:pt x="1814540" y="4546600"/>
                </a:lnTo>
                <a:lnTo>
                  <a:pt x="1852706" y="4508500"/>
                </a:lnTo>
                <a:lnTo>
                  <a:pt x="12192000" y="4508500"/>
                </a:lnTo>
                <a:lnTo>
                  <a:pt x="12192000" y="0"/>
                </a:lnTo>
                <a:close/>
              </a:path>
              <a:path w="12192000" h="6223000">
                <a:moveTo>
                  <a:pt x="12192000" y="5143500"/>
                </a:moveTo>
                <a:lnTo>
                  <a:pt x="9990043" y="5143500"/>
                </a:lnTo>
                <a:lnTo>
                  <a:pt x="10028904" y="5168900"/>
                </a:lnTo>
                <a:lnTo>
                  <a:pt x="10070179" y="5194300"/>
                </a:lnTo>
                <a:lnTo>
                  <a:pt x="10113654" y="5219700"/>
                </a:lnTo>
                <a:lnTo>
                  <a:pt x="10159115" y="5232400"/>
                </a:lnTo>
                <a:lnTo>
                  <a:pt x="10206347" y="5245100"/>
                </a:lnTo>
                <a:lnTo>
                  <a:pt x="10361523" y="5245100"/>
                </a:lnTo>
                <a:lnTo>
                  <a:pt x="10468526" y="5219700"/>
                </a:lnTo>
                <a:lnTo>
                  <a:pt x="10518671" y="5207000"/>
                </a:lnTo>
                <a:lnTo>
                  <a:pt x="10566176" y="5181600"/>
                </a:lnTo>
                <a:lnTo>
                  <a:pt x="10610740" y="5156200"/>
                </a:lnTo>
                <a:lnTo>
                  <a:pt x="12192000" y="5156200"/>
                </a:lnTo>
                <a:lnTo>
                  <a:pt x="12192000" y="5143500"/>
                </a:lnTo>
                <a:close/>
              </a:path>
              <a:path w="12192000" h="6223000">
                <a:moveTo>
                  <a:pt x="1664448" y="4635500"/>
                </a:moveTo>
                <a:lnTo>
                  <a:pt x="998605" y="4635500"/>
                </a:lnTo>
                <a:lnTo>
                  <a:pt x="1088345" y="4660900"/>
                </a:lnTo>
                <a:lnTo>
                  <a:pt x="1232738" y="4699000"/>
                </a:lnTo>
                <a:lnTo>
                  <a:pt x="1441610" y="4699000"/>
                </a:lnTo>
                <a:lnTo>
                  <a:pt x="1544323" y="4673600"/>
                </a:lnTo>
                <a:lnTo>
                  <a:pt x="1641397" y="4648200"/>
                </a:lnTo>
                <a:lnTo>
                  <a:pt x="1664448" y="46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4706" y="1336547"/>
            <a:ext cx="800354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5000" spc="65" dirty="0">
                <a:solidFill>
                  <a:srgbClr val="3B3838"/>
                </a:solidFill>
                <a:latin typeface="Verdana"/>
                <a:cs typeface="Verdana"/>
              </a:rPr>
              <a:t>SOSYAL</a:t>
            </a:r>
            <a:r>
              <a:rPr sz="5000" spc="-229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110" dirty="0">
                <a:solidFill>
                  <a:srgbClr val="3B3838"/>
                </a:solidFill>
                <a:latin typeface="Verdana"/>
                <a:cs typeface="Verdana"/>
              </a:rPr>
              <a:t>DUYGUSAL </a:t>
            </a:r>
            <a:r>
              <a:rPr sz="5000" spc="-10" dirty="0">
                <a:solidFill>
                  <a:srgbClr val="3B3838"/>
                </a:solidFill>
                <a:latin typeface="Verdana"/>
                <a:cs typeface="Verdana"/>
              </a:rPr>
              <a:t>BECERİLERİ </a:t>
            </a:r>
            <a:r>
              <a:rPr sz="5000" spc="110" dirty="0">
                <a:solidFill>
                  <a:srgbClr val="3B3838"/>
                </a:solidFill>
                <a:latin typeface="Verdana"/>
                <a:cs typeface="Verdana"/>
              </a:rPr>
              <a:t>DESTEKLEMEK</a:t>
            </a:r>
            <a:r>
              <a:rPr sz="5000" spc="-2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-20" dirty="0">
                <a:solidFill>
                  <a:srgbClr val="3B3838"/>
                </a:solidFill>
                <a:latin typeface="Verdana"/>
                <a:cs typeface="Verdana"/>
              </a:rPr>
              <a:t>İÇİN </a:t>
            </a:r>
            <a:r>
              <a:rPr sz="5000" spc="185" dirty="0">
                <a:solidFill>
                  <a:srgbClr val="3B3838"/>
                </a:solidFill>
                <a:latin typeface="Verdana"/>
                <a:cs typeface="Verdana"/>
              </a:rPr>
              <a:t>NELER</a:t>
            </a:r>
            <a:r>
              <a:rPr sz="5000" spc="-2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000" spc="-25" dirty="0">
                <a:solidFill>
                  <a:srgbClr val="3B3838"/>
                </a:solidFill>
                <a:latin typeface="Verdana"/>
                <a:cs typeface="Verdana"/>
              </a:rPr>
              <a:t>YAPABİLİRSİNİZ?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C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10"/>
            <a:ext cx="12190095" cy="2095500"/>
          </a:xfrm>
          <a:custGeom>
            <a:avLst/>
            <a:gdLst/>
            <a:ahLst/>
            <a:cxnLst/>
            <a:rect l="l" t="t" r="r" b="b"/>
            <a:pathLst>
              <a:path w="12190095" h="2095500">
                <a:moveTo>
                  <a:pt x="8357397" y="1701800"/>
                </a:moveTo>
                <a:lnTo>
                  <a:pt x="5910961" y="1701800"/>
                </a:lnTo>
                <a:lnTo>
                  <a:pt x="5944285" y="1727200"/>
                </a:lnTo>
                <a:lnTo>
                  <a:pt x="5978966" y="1765300"/>
                </a:lnTo>
                <a:lnTo>
                  <a:pt x="6014962" y="1803400"/>
                </a:lnTo>
                <a:lnTo>
                  <a:pt x="6052230" y="1828800"/>
                </a:lnTo>
                <a:lnTo>
                  <a:pt x="6090727" y="1854200"/>
                </a:lnTo>
                <a:lnTo>
                  <a:pt x="6130412" y="1892300"/>
                </a:lnTo>
                <a:lnTo>
                  <a:pt x="6171242" y="1917700"/>
                </a:lnTo>
                <a:lnTo>
                  <a:pt x="6213174" y="1943100"/>
                </a:lnTo>
                <a:lnTo>
                  <a:pt x="6256166" y="1955800"/>
                </a:lnTo>
                <a:lnTo>
                  <a:pt x="6300175" y="1981200"/>
                </a:lnTo>
                <a:lnTo>
                  <a:pt x="6345160" y="2006600"/>
                </a:lnTo>
                <a:lnTo>
                  <a:pt x="6437885" y="2032000"/>
                </a:lnTo>
                <a:lnTo>
                  <a:pt x="6485541" y="2057400"/>
                </a:lnTo>
                <a:lnTo>
                  <a:pt x="6534003" y="2070100"/>
                </a:lnTo>
                <a:lnTo>
                  <a:pt x="6583227" y="2070100"/>
                </a:lnTo>
                <a:lnTo>
                  <a:pt x="6683797" y="2095500"/>
                </a:lnTo>
                <a:lnTo>
                  <a:pt x="6991882" y="2095500"/>
                </a:lnTo>
                <a:lnTo>
                  <a:pt x="7041573" y="2082800"/>
                </a:lnTo>
                <a:lnTo>
                  <a:pt x="7090616" y="2082800"/>
                </a:lnTo>
                <a:lnTo>
                  <a:pt x="7233450" y="2044700"/>
                </a:lnTo>
                <a:lnTo>
                  <a:pt x="7279496" y="2019300"/>
                </a:lnTo>
                <a:lnTo>
                  <a:pt x="7324693" y="2006600"/>
                </a:lnTo>
                <a:lnTo>
                  <a:pt x="7369001" y="1981200"/>
                </a:lnTo>
                <a:lnTo>
                  <a:pt x="7412380" y="1968500"/>
                </a:lnTo>
                <a:lnTo>
                  <a:pt x="7454790" y="1943100"/>
                </a:lnTo>
                <a:lnTo>
                  <a:pt x="7496190" y="1917700"/>
                </a:lnTo>
                <a:lnTo>
                  <a:pt x="7536540" y="1892300"/>
                </a:lnTo>
                <a:lnTo>
                  <a:pt x="7575802" y="1866900"/>
                </a:lnTo>
                <a:lnTo>
                  <a:pt x="7613933" y="1841500"/>
                </a:lnTo>
                <a:lnTo>
                  <a:pt x="7650896" y="1803400"/>
                </a:lnTo>
                <a:lnTo>
                  <a:pt x="7686648" y="1778000"/>
                </a:lnTo>
                <a:lnTo>
                  <a:pt x="7721151" y="1739900"/>
                </a:lnTo>
                <a:lnTo>
                  <a:pt x="8300468" y="1739900"/>
                </a:lnTo>
                <a:lnTo>
                  <a:pt x="8320169" y="1727200"/>
                </a:lnTo>
                <a:lnTo>
                  <a:pt x="8357397" y="1701800"/>
                </a:lnTo>
                <a:close/>
              </a:path>
              <a:path w="12190095" h="2095500">
                <a:moveTo>
                  <a:pt x="8472214" y="1587500"/>
                </a:moveTo>
                <a:lnTo>
                  <a:pt x="4855968" y="1587500"/>
                </a:lnTo>
                <a:lnTo>
                  <a:pt x="4892158" y="1612900"/>
                </a:lnTo>
                <a:lnTo>
                  <a:pt x="4930375" y="1651000"/>
                </a:lnTo>
                <a:lnTo>
                  <a:pt x="4970515" y="1676400"/>
                </a:lnTo>
                <a:lnTo>
                  <a:pt x="5012478" y="1701800"/>
                </a:lnTo>
                <a:lnTo>
                  <a:pt x="5056160" y="1727200"/>
                </a:lnTo>
                <a:lnTo>
                  <a:pt x="5101461" y="1752600"/>
                </a:lnTo>
                <a:lnTo>
                  <a:pt x="5148277" y="1778000"/>
                </a:lnTo>
                <a:lnTo>
                  <a:pt x="5196507" y="1790700"/>
                </a:lnTo>
                <a:lnTo>
                  <a:pt x="5296799" y="1816100"/>
                </a:lnTo>
                <a:lnTo>
                  <a:pt x="5348658" y="1816100"/>
                </a:lnTo>
                <a:lnTo>
                  <a:pt x="5401522" y="1828800"/>
                </a:lnTo>
                <a:lnTo>
                  <a:pt x="5554597" y="1828800"/>
                </a:lnTo>
                <a:lnTo>
                  <a:pt x="5696922" y="1790700"/>
                </a:lnTo>
                <a:lnTo>
                  <a:pt x="5786424" y="1765300"/>
                </a:lnTo>
                <a:lnTo>
                  <a:pt x="5829314" y="1739900"/>
                </a:lnTo>
                <a:lnTo>
                  <a:pt x="5870853" y="1727200"/>
                </a:lnTo>
                <a:lnTo>
                  <a:pt x="5910961" y="1701800"/>
                </a:lnTo>
                <a:lnTo>
                  <a:pt x="8357397" y="1701800"/>
                </a:lnTo>
                <a:lnTo>
                  <a:pt x="8392279" y="1676400"/>
                </a:lnTo>
                <a:lnTo>
                  <a:pt x="8424647" y="1638300"/>
                </a:lnTo>
                <a:lnTo>
                  <a:pt x="8454329" y="1612900"/>
                </a:lnTo>
                <a:lnTo>
                  <a:pt x="8472214" y="1587500"/>
                </a:lnTo>
                <a:close/>
              </a:path>
              <a:path w="12190095" h="2095500">
                <a:moveTo>
                  <a:pt x="8300468" y="1739900"/>
                </a:moveTo>
                <a:lnTo>
                  <a:pt x="7721151" y="1739900"/>
                </a:lnTo>
                <a:lnTo>
                  <a:pt x="7764371" y="1765300"/>
                </a:lnTo>
                <a:lnTo>
                  <a:pt x="7809704" y="1790700"/>
                </a:lnTo>
                <a:lnTo>
                  <a:pt x="7905918" y="1816100"/>
                </a:lnTo>
                <a:lnTo>
                  <a:pt x="8104808" y="1816100"/>
                </a:lnTo>
                <a:lnTo>
                  <a:pt x="8196117" y="1790700"/>
                </a:lnTo>
                <a:lnTo>
                  <a:pt x="8239359" y="1778000"/>
                </a:lnTo>
                <a:lnTo>
                  <a:pt x="8280767" y="1752600"/>
                </a:lnTo>
                <a:lnTo>
                  <a:pt x="8300468" y="1739900"/>
                </a:lnTo>
                <a:close/>
              </a:path>
              <a:path w="12190095" h="2095500">
                <a:moveTo>
                  <a:pt x="4524514" y="1765300"/>
                </a:moveTo>
                <a:lnTo>
                  <a:pt x="4324763" y="1765300"/>
                </a:lnTo>
                <a:lnTo>
                  <a:pt x="4373112" y="1778000"/>
                </a:lnTo>
                <a:lnTo>
                  <a:pt x="4474234" y="1778000"/>
                </a:lnTo>
                <a:lnTo>
                  <a:pt x="4524514" y="1765300"/>
                </a:lnTo>
                <a:close/>
              </a:path>
              <a:path w="12190095" h="2095500">
                <a:moveTo>
                  <a:pt x="8574472" y="1257300"/>
                </a:moveTo>
                <a:lnTo>
                  <a:pt x="3857463" y="1257300"/>
                </a:lnTo>
                <a:lnTo>
                  <a:pt x="3862705" y="1308100"/>
                </a:lnTo>
                <a:lnTo>
                  <a:pt x="3871967" y="1358900"/>
                </a:lnTo>
                <a:lnTo>
                  <a:pt x="3885073" y="1397000"/>
                </a:lnTo>
                <a:lnTo>
                  <a:pt x="3901846" y="1447800"/>
                </a:lnTo>
                <a:lnTo>
                  <a:pt x="3922109" y="1485900"/>
                </a:lnTo>
                <a:lnTo>
                  <a:pt x="3945685" y="1524000"/>
                </a:lnTo>
                <a:lnTo>
                  <a:pt x="3972397" y="1562100"/>
                </a:lnTo>
                <a:lnTo>
                  <a:pt x="4002069" y="1600200"/>
                </a:lnTo>
                <a:lnTo>
                  <a:pt x="4034523" y="1625600"/>
                </a:lnTo>
                <a:lnTo>
                  <a:pt x="4069583" y="1663700"/>
                </a:lnTo>
                <a:lnTo>
                  <a:pt x="4107072" y="1689100"/>
                </a:lnTo>
                <a:lnTo>
                  <a:pt x="4146813" y="1714500"/>
                </a:lnTo>
                <a:lnTo>
                  <a:pt x="4188630" y="1727200"/>
                </a:lnTo>
                <a:lnTo>
                  <a:pt x="4232345" y="1752600"/>
                </a:lnTo>
                <a:lnTo>
                  <a:pt x="4277781" y="1765300"/>
                </a:lnTo>
                <a:lnTo>
                  <a:pt x="4573292" y="1765300"/>
                </a:lnTo>
                <a:lnTo>
                  <a:pt x="4620369" y="1739900"/>
                </a:lnTo>
                <a:lnTo>
                  <a:pt x="4665547" y="1727200"/>
                </a:lnTo>
                <a:lnTo>
                  <a:pt x="4708626" y="1701800"/>
                </a:lnTo>
                <a:lnTo>
                  <a:pt x="4749407" y="1676400"/>
                </a:lnTo>
                <a:lnTo>
                  <a:pt x="4787690" y="1651000"/>
                </a:lnTo>
                <a:lnTo>
                  <a:pt x="4823277" y="1612900"/>
                </a:lnTo>
                <a:lnTo>
                  <a:pt x="4855968" y="1587500"/>
                </a:lnTo>
                <a:lnTo>
                  <a:pt x="8472214" y="1587500"/>
                </a:lnTo>
                <a:lnTo>
                  <a:pt x="8481157" y="1574800"/>
                </a:lnTo>
                <a:lnTo>
                  <a:pt x="8504959" y="1536700"/>
                </a:lnTo>
                <a:lnTo>
                  <a:pt x="8525566" y="1498600"/>
                </a:lnTo>
                <a:lnTo>
                  <a:pt x="8542807" y="1447800"/>
                </a:lnTo>
                <a:lnTo>
                  <a:pt x="8556513" y="1409700"/>
                </a:lnTo>
                <a:lnTo>
                  <a:pt x="8566514" y="1358900"/>
                </a:lnTo>
                <a:lnTo>
                  <a:pt x="8572639" y="1320800"/>
                </a:lnTo>
                <a:lnTo>
                  <a:pt x="8574718" y="1270000"/>
                </a:lnTo>
                <a:lnTo>
                  <a:pt x="8574472" y="1257300"/>
                </a:lnTo>
                <a:close/>
              </a:path>
              <a:path w="12190095" h="2095500">
                <a:moveTo>
                  <a:pt x="12189630" y="990600"/>
                </a:moveTo>
                <a:lnTo>
                  <a:pt x="10608372" y="990600"/>
                </a:lnTo>
                <a:lnTo>
                  <a:pt x="10631458" y="1041400"/>
                </a:lnTo>
                <a:lnTo>
                  <a:pt x="10656109" y="1079500"/>
                </a:lnTo>
                <a:lnTo>
                  <a:pt x="10682286" y="1117600"/>
                </a:lnTo>
                <a:lnTo>
                  <a:pt x="10709947" y="1155700"/>
                </a:lnTo>
                <a:lnTo>
                  <a:pt x="10739054" y="1193800"/>
                </a:lnTo>
                <a:lnTo>
                  <a:pt x="10769566" y="1231900"/>
                </a:lnTo>
                <a:lnTo>
                  <a:pt x="10801444" y="1270000"/>
                </a:lnTo>
                <a:lnTo>
                  <a:pt x="10834647" y="1295400"/>
                </a:lnTo>
                <a:lnTo>
                  <a:pt x="10869136" y="1333500"/>
                </a:lnTo>
                <a:lnTo>
                  <a:pt x="10904871" y="1358900"/>
                </a:lnTo>
                <a:lnTo>
                  <a:pt x="10941811" y="1384300"/>
                </a:lnTo>
                <a:lnTo>
                  <a:pt x="10979918" y="1422400"/>
                </a:lnTo>
                <a:lnTo>
                  <a:pt x="11019151" y="1447800"/>
                </a:lnTo>
                <a:lnTo>
                  <a:pt x="11059470" y="1473200"/>
                </a:lnTo>
                <a:lnTo>
                  <a:pt x="11100836" y="1498600"/>
                </a:lnTo>
                <a:lnTo>
                  <a:pt x="11143208" y="1524000"/>
                </a:lnTo>
                <a:lnTo>
                  <a:pt x="11186547" y="1536700"/>
                </a:lnTo>
                <a:lnTo>
                  <a:pt x="11230812" y="1562100"/>
                </a:lnTo>
                <a:lnTo>
                  <a:pt x="11321963" y="1587500"/>
                </a:lnTo>
                <a:lnTo>
                  <a:pt x="11513632" y="1638300"/>
                </a:lnTo>
                <a:lnTo>
                  <a:pt x="11563268" y="1638300"/>
                </a:lnTo>
                <a:lnTo>
                  <a:pt x="11613512" y="1651000"/>
                </a:lnTo>
                <a:lnTo>
                  <a:pt x="11864336" y="1651000"/>
                </a:lnTo>
                <a:lnTo>
                  <a:pt x="11960736" y="1625600"/>
                </a:lnTo>
                <a:lnTo>
                  <a:pt x="12007987" y="1625600"/>
                </a:lnTo>
                <a:lnTo>
                  <a:pt x="12100370" y="1600200"/>
                </a:lnTo>
                <a:lnTo>
                  <a:pt x="12145412" y="1574800"/>
                </a:lnTo>
                <a:lnTo>
                  <a:pt x="12189630" y="1562100"/>
                </a:lnTo>
                <a:lnTo>
                  <a:pt x="12189630" y="990600"/>
                </a:lnTo>
                <a:close/>
              </a:path>
              <a:path w="12190095" h="2095500">
                <a:moveTo>
                  <a:pt x="9337345" y="1371600"/>
                </a:moveTo>
                <a:lnTo>
                  <a:pt x="9026238" y="1371600"/>
                </a:lnTo>
                <a:lnTo>
                  <a:pt x="9078131" y="1384300"/>
                </a:lnTo>
                <a:lnTo>
                  <a:pt x="9287047" y="1384300"/>
                </a:lnTo>
                <a:lnTo>
                  <a:pt x="9337345" y="1371600"/>
                </a:lnTo>
                <a:close/>
              </a:path>
              <a:path w="12190095" h="2095500">
                <a:moveTo>
                  <a:pt x="9797532" y="1181100"/>
                </a:moveTo>
                <a:lnTo>
                  <a:pt x="8567157" y="1181100"/>
                </a:lnTo>
                <a:lnTo>
                  <a:pt x="8607106" y="1206500"/>
                </a:lnTo>
                <a:lnTo>
                  <a:pt x="8648568" y="1231900"/>
                </a:lnTo>
                <a:lnTo>
                  <a:pt x="8691473" y="1257300"/>
                </a:lnTo>
                <a:lnTo>
                  <a:pt x="8735749" y="1282700"/>
                </a:lnTo>
                <a:lnTo>
                  <a:pt x="8781325" y="1308100"/>
                </a:lnTo>
                <a:lnTo>
                  <a:pt x="8876096" y="1333500"/>
                </a:lnTo>
                <a:lnTo>
                  <a:pt x="8925150" y="1358900"/>
                </a:lnTo>
                <a:lnTo>
                  <a:pt x="8975220" y="1371600"/>
                </a:lnTo>
                <a:lnTo>
                  <a:pt x="9386829" y="1371600"/>
                </a:lnTo>
                <a:lnTo>
                  <a:pt x="9483096" y="1346200"/>
                </a:lnTo>
                <a:lnTo>
                  <a:pt x="9529751" y="1320800"/>
                </a:lnTo>
                <a:lnTo>
                  <a:pt x="9619781" y="1295400"/>
                </a:lnTo>
                <a:lnTo>
                  <a:pt x="9663029" y="1270000"/>
                </a:lnTo>
                <a:lnTo>
                  <a:pt x="9705012" y="1244600"/>
                </a:lnTo>
                <a:lnTo>
                  <a:pt x="9745667" y="1219200"/>
                </a:lnTo>
                <a:lnTo>
                  <a:pt x="9784930" y="1193800"/>
                </a:lnTo>
                <a:lnTo>
                  <a:pt x="9797532" y="1181100"/>
                </a:lnTo>
                <a:close/>
              </a:path>
              <a:path w="12190095" h="2095500">
                <a:moveTo>
                  <a:pt x="9967966" y="1016000"/>
                </a:moveTo>
                <a:lnTo>
                  <a:pt x="3329576" y="1016000"/>
                </a:lnTo>
                <a:lnTo>
                  <a:pt x="3356420" y="1066800"/>
                </a:lnTo>
                <a:lnTo>
                  <a:pt x="3386722" y="1092200"/>
                </a:lnTo>
                <a:lnTo>
                  <a:pt x="3420254" y="1130300"/>
                </a:lnTo>
                <a:lnTo>
                  <a:pt x="3456787" y="1155700"/>
                </a:lnTo>
                <a:lnTo>
                  <a:pt x="3496091" y="1193800"/>
                </a:lnTo>
                <a:lnTo>
                  <a:pt x="3537939" y="1206500"/>
                </a:lnTo>
                <a:lnTo>
                  <a:pt x="3582101" y="1231900"/>
                </a:lnTo>
                <a:lnTo>
                  <a:pt x="3628348" y="1244600"/>
                </a:lnTo>
                <a:lnTo>
                  <a:pt x="3726181" y="1270000"/>
                </a:lnTo>
                <a:lnTo>
                  <a:pt x="3837747" y="1270000"/>
                </a:lnTo>
                <a:lnTo>
                  <a:pt x="3857463" y="1257300"/>
                </a:lnTo>
                <a:lnTo>
                  <a:pt x="8574472" y="1257300"/>
                </a:lnTo>
                <a:lnTo>
                  <a:pt x="8574226" y="1244600"/>
                </a:lnTo>
                <a:lnTo>
                  <a:pt x="8572776" y="1219200"/>
                </a:lnTo>
                <a:lnTo>
                  <a:pt x="8570407" y="1193800"/>
                </a:lnTo>
                <a:lnTo>
                  <a:pt x="8567157" y="1181100"/>
                </a:lnTo>
                <a:lnTo>
                  <a:pt x="9797532" y="1181100"/>
                </a:lnTo>
                <a:lnTo>
                  <a:pt x="9822736" y="1155700"/>
                </a:lnTo>
                <a:lnTo>
                  <a:pt x="9859022" y="1130300"/>
                </a:lnTo>
                <a:lnTo>
                  <a:pt x="9893722" y="1092200"/>
                </a:lnTo>
                <a:lnTo>
                  <a:pt x="9926774" y="1066800"/>
                </a:lnTo>
                <a:lnTo>
                  <a:pt x="9958112" y="1028700"/>
                </a:lnTo>
                <a:lnTo>
                  <a:pt x="9967966" y="1016000"/>
                </a:lnTo>
                <a:close/>
              </a:path>
              <a:path w="12190095" h="2095500">
                <a:moveTo>
                  <a:pt x="12189630" y="330200"/>
                </a:moveTo>
                <a:lnTo>
                  <a:pt x="1850337" y="330200"/>
                </a:lnTo>
                <a:lnTo>
                  <a:pt x="1871816" y="381000"/>
                </a:lnTo>
                <a:lnTo>
                  <a:pt x="1896998" y="419100"/>
                </a:lnTo>
                <a:lnTo>
                  <a:pt x="1925671" y="457200"/>
                </a:lnTo>
                <a:lnTo>
                  <a:pt x="1957621" y="495300"/>
                </a:lnTo>
                <a:lnTo>
                  <a:pt x="1992633" y="520700"/>
                </a:lnTo>
                <a:lnTo>
                  <a:pt x="2030495" y="558800"/>
                </a:lnTo>
                <a:lnTo>
                  <a:pt x="2070993" y="584200"/>
                </a:lnTo>
                <a:lnTo>
                  <a:pt x="2113913" y="596900"/>
                </a:lnTo>
                <a:lnTo>
                  <a:pt x="2159042" y="622300"/>
                </a:lnTo>
                <a:lnTo>
                  <a:pt x="2206166" y="635000"/>
                </a:lnTo>
                <a:lnTo>
                  <a:pt x="2305544" y="660400"/>
                </a:lnTo>
                <a:lnTo>
                  <a:pt x="2398513" y="660400"/>
                </a:lnTo>
                <a:lnTo>
                  <a:pt x="2396246" y="673100"/>
                </a:lnTo>
                <a:lnTo>
                  <a:pt x="2394590" y="685800"/>
                </a:lnTo>
                <a:lnTo>
                  <a:pt x="2393574" y="711200"/>
                </a:lnTo>
                <a:lnTo>
                  <a:pt x="2393228" y="723900"/>
                </a:lnTo>
                <a:lnTo>
                  <a:pt x="2395592" y="774700"/>
                </a:lnTo>
                <a:lnTo>
                  <a:pt x="2402538" y="825500"/>
                </a:lnTo>
                <a:lnTo>
                  <a:pt x="2413851" y="863600"/>
                </a:lnTo>
                <a:lnTo>
                  <a:pt x="2429314" y="914400"/>
                </a:lnTo>
                <a:lnTo>
                  <a:pt x="2448711" y="952500"/>
                </a:lnTo>
                <a:lnTo>
                  <a:pt x="2471825" y="990600"/>
                </a:lnTo>
                <a:lnTo>
                  <a:pt x="2498441" y="1028700"/>
                </a:lnTo>
                <a:lnTo>
                  <a:pt x="2528340" y="1066800"/>
                </a:lnTo>
                <a:lnTo>
                  <a:pt x="2561309" y="1104900"/>
                </a:lnTo>
                <a:lnTo>
                  <a:pt x="2597129" y="1130300"/>
                </a:lnTo>
                <a:lnTo>
                  <a:pt x="2635584" y="1155700"/>
                </a:lnTo>
                <a:lnTo>
                  <a:pt x="2676459" y="1181100"/>
                </a:lnTo>
                <a:lnTo>
                  <a:pt x="2719536" y="1193800"/>
                </a:lnTo>
                <a:lnTo>
                  <a:pt x="2764600" y="1206500"/>
                </a:lnTo>
                <a:lnTo>
                  <a:pt x="2859822" y="1231900"/>
                </a:lnTo>
                <a:lnTo>
                  <a:pt x="2960866" y="1231900"/>
                </a:lnTo>
                <a:lnTo>
                  <a:pt x="3058952" y="1206500"/>
                </a:lnTo>
                <a:lnTo>
                  <a:pt x="3105245" y="1193800"/>
                </a:lnTo>
                <a:lnTo>
                  <a:pt x="3149388" y="1181100"/>
                </a:lnTo>
                <a:lnTo>
                  <a:pt x="3191145" y="1155700"/>
                </a:lnTo>
                <a:lnTo>
                  <a:pt x="3230280" y="1117600"/>
                </a:lnTo>
                <a:lnTo>
                  <a:pt x="3266554" y="1092200"/>
                </a:lnTo>
                <a:lnTo>
                  <a:pt x="3299732" y="1054100"/>
                </a:lnTo>
                <a:lnTo>
                  <a:pt x="3329576" y="1016000"/>
                </a:lnTo>
                <a:lnTo>
                  <a:pt x="9967966" y="1016000"/>
                </a:lnTo>
                <a:lnTo>
                  <a:pt x="9987673" y="990600"/>
                </a:lnTo>
                <a:lnTo>
                  <a:pt x="12189630" y="990600"/>
                </a:lnTo>
                <a:lnTo>
                  <a:pt x="12189630" y="330200"/>
                </a:lnTo>
                <a:close/>
              </a:path>
              <a:path w="12190095" h="2095500">
                <a:moveTo>
                  <a:pt x="12189630" y="0"/>
                </a:moveTo>
                <a:lnTo>
                  <a:pt x="0" y="0"/>
                </a:lnTo>
                <a:lnTo>
                  <a:pt x="0" y="1066800"/>
                </a:lnTo>
                <a:lnTo>
                  <a:pt x="44234" y="1079500"/>
                </a:lnTo>
                <a:lnTo>
                  <a:pt x="141114" y="1104900"/>
                </a:lnTo>
                <a:lnTo>
                  <a:pt x="341424" y="1104900"/>
                </a:lnTo>
                <a:lnTo>
                  <a:pt x="483162" y="1066800"/>
                </a:lnTo>
                <a:lnTo>
                  <a:pt x="527988" y="1054100"/>
                </a:lnTo>
                <a:lnTo>
                  <a:pt x="571435" y="1028700"/>
                </a:lnTo>
                <a:lnTo>
                  <a:pt x="613402" y="1016000"/>
                </a:lnTo>
                <a:lnTo>
                  <a:pt x="653786" y="990600"/>
                </a:lnTo>
                <a:lnTo>
                  <a:pt x="692488" y="965200"/>
                </a:lnTo>
                <a:lnTo>
                  <a:pt x="729404" y="939800"/>
                </a:lnTo>
                <a:lnTo>
                  <a:pt x="764434" y="901700"/>
                </a:lnTo>
                <a:lnTo>
                  <a:pt x="797476" y="876300"/>
                </a:lnTo>
                <a:lnTo>
                  <a:pt x="828428" y="838200"/>
                </a:lnTo>
                <a:lnTo>
                  <a:pt x="857190" y="800100"/>
                </a:lnTo>
                <a:lnTo>
                  <a:pt x="883659" y="762000"/>
                </a:lnTo>
                <a:lnTo>
                  <a:pt x="907735" y="723900"/>
                </a:lnTo>
                <a:lnTo>
                  <a:pt x="929315" y="685800"/>
                </a:lnTo>
                <a:lnTo>
                  <a:pt x="948299" y="635000"/>
                </a:lnTo>
                <a:lnTo>
                  <a:pt x="964584" y="596900"/>
                </a:lnTo>
                <a:lnTo>
                  <a:pt x="978070" y="546100"/>
                </a:lnTo>
                <a:lnTo>
                  <a:pt x="988654" y="508000"/>
                </a:lnTo>
                <a:lnTo>
                  <a:pt x="996236" y="457200"/>
                </a:lnTo>
                <a:lnTo>
                  <a:pt x="1662079" y="457200"/>
                </a:lnTo>
                <a:lnTo>
                  <a:pt x="1685131" y="444500"/>
                </a:lnTo>
                <a:lnTo>
                  <a:pt x="1729441" y="419100"/>
                </a:lnTo>
                <a:lnTo>
                  <a:pt x="1771830" y="393700"/>
                </a:lnTo>
                <a:lnTo>
                  <a:pt x="1812172" y="368300"/>
                </a:lnTo>
                <a:lnTo>
                  <a:pt x="1850337" y="330200"/>
                </a:lnTo>
                <a:lnTo>
                  <a:pt x="12189630" y="330200"/>
                </a:lnTo>
                <a:lnTo>
                  <a:pt x="12189630" y="0"/>
                </a:lnTo>
                <a:close/>
              </a:path>
              <a:path w="12190095" h="2095500">
                <a:moveTo>
                  <a:pt x="10608372" y="990600"/>
                </a:moveTo>
                <a:lnTo>
                  <a:pt x="9987673" y="990600"/>
                </a:lnTo>
                <a:lnTo>
                  <a:pt x="10026534" y="1016000"/>
                </a:lnTo>
                <a:lnTo>
                  <a:pt x="10067809" y="1041400"/>
                </a:lnTo>
                <a:lnTo>
                  <a:pt x="10111285" y="1054100"/>
                </a:lnTo>
                <a:lnTo>
                  <a:pt x="10156746" y="1066800"/>
                </a:lnTo>
                <a:lnTo>
                  <a:pt x="10252767" y="1092200"/>
                </a:lnTo>
                <a:lnTo>
                  <a:pt x="10351216" y="1092200"/>
                </a:lnTo>
                <a:lnTo>
                  <a:pt x="10398291" y="1079500"/>
                </a:lnTo>
                <a:lnTo>
                  <a:pt x="10443933" y="1079500"/>
                </a:lnTo>
                <a:lnTo>
                  <a:pt x="10487951" y="1054100"/>
                </a:lnTo>
                <a:lnTo>
                  <a:pt x="10530157" y="1041400"/>
                </a:lnTo>
                <a:lnTo>
                  <a:pt x="10570361" y="1016000"/>
                </a:lnTo>
                <a:lnTo>
                  <a:pt x="10608372" y="990600"/>
                </a:lnTo>
                <a:close/>
              </a:path>
              <a:path w="12190095" h="2095500">
                <a:moveTo>
                  <a:pt x="1439241" y="520700"/>
                </a:moveTo>
                <a:lnTo>
                  <a:pt x="1230369" y="520700"/>
                </a:lnTo>
                <a:lnTo>
                  <a:pt x="1280681" y="533400"/>
                </a:lnTo>
                <a:lnTo>
                  <a:pt x="1386087" y="533400"/>
                </a:lnTo>
                <a:lnTo>
                  <a:pt x="1439241" y="520700"/>
                </a:lnTo>
                <a:close/>
              </a:path>
              <a:path w="12190095" h="2095500">
                <a:moveTo>
                  <a:pt x="1662079" y="457200"/>
                </a:moveTo>
                <a:lnTo>
                  <a:pt x="996236" y="457200"/>
                </a:lnTo>
                <a:lnTo>
                  <a:pt x="1040383" y="469900"/>
                </a:lnTo>
                <a:lnTo>
                  <a:pt x="1085976" y="495300"/>
                </a:lnTo>
                <a:lnTo>
                  <a:pt x="1181076" y="520700"/>
                </a:lnTo>
                <a:lnTo>
                  <a:pt x="1491239" y="520700"/>
                </a:lnTo>
                <a:lnTo>
                  <a:pt x="1541955" y="508000"/>
                </a:lnTo>
                <a:lnTo>
                  <a:pt x="1591260" y="482600"/>
                </a:lnTo>
                <a:lnTo>
                  <a:pt x="1639028" y="469900"/>
                </a:lnTo>
                <a:lnTo>
                  <a:pt x="1662079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83622" y="2125979"/>
            <a:ext cx="7350759" cy="382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Çocuğunuzun</a:t>
            </a:r>
            <a:r>
              <a:rPr sz="20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ergenlik</a:t>
            </a:r>
            <a:r>
              <a:rPr sz="2000" spc="-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sürecini</a:t>
            </a:r>
            <a:r>
              <a:rPr sz="2000" spc="-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kabul</a:t>
            </a:r>
            <a:r>
              <a:rPr sz="2000" spc="-6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etmek</a:t>
            </a:r>
            <a:r>
              <a:rPr sz="2000" spc="-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gerekir.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70" dirty="0">
                <a:solidFill>
                  <a:srgbClr val="3B3838"/>
                </a:solidFill>
                <a:latin typeface="Verdana"/>
                <a:cs typeface="Verdana"/>
              </a:rPr>
              <a:t>Kabul</a:t>
            </a:r>
            <a:r>
              <a:rPr sz="195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50" spc="55" dirty="0">
                <a:solidFill>
                  <a:srgbClr val="3B3838"/>
                </a:solidFill>
                <a:latin typeface="Verdana"/>
                <a:cs typeface="Verdana"/>
              </a:rPr>
              <a:t>etmek</a:t>
            </a:r>
            <a:r>
              <a:rPr sz="195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B3838"/>
                </a:solidFill>
                <a:latin typeface="Verdana"/>
                <a:cs typeface="Verdana"/>
              </a:rPr>
              <a:t>ise;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950">
              <a:latin typeface="Verdana"/>
              <a:cs typeface="Verdana"/>
            </a:endParaRPr>
          </a:p>
          <a:p>
            <a:pPr marL="352425" marR="68580" indent="-339725" algn="just">
              <a:lnSpc>
                <a:spcPct val="104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Fiziksel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değişimlerini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000" spc="-1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sonucunda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yaşadığı</a:t>
            </a:r>
            <a:r>
              <a:rPr sz="2000" spc="-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duyguları 	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anlamak</a:t>
            </a:r>
            <a:r>
              <a:rPr sz="20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(öfke,</a:t>
            </a:r>
            <a:r>
              <a:rPr sz="2000" spc="-12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utanç</a:t>
            </a:r>
            <a:r>
              <a:rPr sz="20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000" spc="-114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stres).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B3838"/>
              </a:buClr>
              <a:buFont typeface="Arial MT"/>
              <a:buChar char="•"/>
            </a:pPr>
            <a:endParaRPr sz="2000">
              <a:latin typeface="Verdana"/>
              <a:cs typeface="Verdana"/>
            </a:endParaRPr>
          </a:p>
          <a:p>
            <a:pPr marL="352425" marR="5080" indent="-339725" algn="just">
              <a:lnSpc>
                <a:spcPct val="104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365" dirty="0">
                <a:solidFill>
                  <a:srgbClr val="3B3838"/>
                </a:solidFill>
                <a:latin typeface="Verdana"/>
                <a:cs typeface="Verdana"/>
              </a:rPr>
              <a:t>11-</a:t>
            </a:r>
            <a:r>
              <a:rPr sz="2000" spc="-345" dirty="0">
                <a:solidFill>
                  <a:srgbClr val="3B3838"/>
                </a:solidFill>
                <a:latin typeface="Verdana"/>
                <a:cs typeface="Verdana"/>
              </a:rPr>
              <a:t>14</a:t>
            </a:r>
            <a:r>
              <a:rPr sz="2000" spc="1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yaş</a:t>
            </a:r>
            <a:r>
              <a:rPr sz="2000" spc="-1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arasındaki</a:t>
            </a:r>
            <a:r>
              <a:rPr sz="2000" spc="-16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çocuklar</a:t>
            </a:r>
            <a:r>
              <a:rPr sz="2000" spc="-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anne</a:t>
            </a:r>
            <a:r>
              <a:rPr sz="2000" spc="-3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babasıyla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kurdukları 	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iletişime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göre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kendilerini</a:t>
            </a:r>
            <a:r>
              <a:rPr sz="2000" spc="-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değerli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görürler</a:t>
            </a:r>
            <a:r>
              <a:rPr sz="2000" spc="-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buna</a:t>
            </a:r>
            <a:r>
              <a:rPr sz="2000" spc="-4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3B3838"/>
                </a:solidFill>
                <a:latin typeface="Verdana"/>
                <a:cs typeface="Verdana"/>
              </a:rPr>
              <a:t>göre 	</a:t>
            </a:r>
            <a:r>
              <a:rPr sz="2000" spc="-25" dirty="0">
                <a:solidFill>
                  <a:srgbClr val="3B3838"/>
                </a:solidFill>
                <a:latin typeface="Verdana"/>
                <a:cs typeface="Verdana"/>
              </a:rPr>
              <a:t>hayatlarına</a:t>
            </a:r>
            <a:r>
              <a:rPr sz="20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devam</a:t>
            </a:r>
            <a:r>
              <a:rPr sz="2000" spc="-12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ederler.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B3838"/>
              </a:buClr>
              <a:buFont typeface="Arial MT"/>
              <a:buChar char="•"/>
            </a:pPr>
            <a:endParaRPr sz="2000">
              <a:latin typeface="Verdana"/>
              <a:cs typeface="Verdana"/>
            </a:endParaRPr>
          </a:p>
          <a:p>
            <a:pPr marL="355600" marR="1172845" indent="-342900">
              <a:lnSpc>
                <a:spcPct val="105000"/>
              </a:lnSpc>
              <a:buFont typeface="Arial MT"/>
              <a:buChar char="•"/>
              <a:tabLst>
                <a:tab pos="355600" algn="l"/>
                <a:tab pos="3104515" algn="l"/>
              </a:tabLst>
            </a:pP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Anne babadan</a:t>
            </a:r>
            <a:r>
              <a:rPr sz="2000" spc="-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öğrendiklerini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başka</a:t>
            </a:r>
            <a:r>
              <a:rPr sz="2000" spc="-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insanlarla kurdukları</a:t>
            </a:r>
            <a:r>
              <a:rPr sz="2000" spc="-14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iletişimde</a:t>
            </a:r>
            <a:r>
              <a:rPr sz="2000" dirty="0">
                <a:solidFill>
                  <a:srgbClr val="3B3838"/>
                </a:solidFill>
                <a:latin typeface="Verdana"/>
                <a:cs typeface="Verdana"/>
              </a:rPr>
              <a:t>	</a:t>
            </a:r>
            <a:r>
              <a:rPr sz="2000" spc="-10" dirty="0">
                <a:solidFill>
                  <a:srgbClr val="3B3838"/>
                </a:solidFill>
                <a:latin typeface="Verdana"/>
                <a:cs typeface="Verdana"/>
              </a:rPr>
              <a:t>kullanırlar.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67992"/>
            <a:ext cx="4090690" cy="47945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360" marR="5080" indent="-984250">
              <a:lnSpc>
                <a:spcPct val="117000"/>
              </a:lnSpc>
              <a:spcBef>
                <a:spcPts val="100"/>
              </a:spcBef>
            </a:pPr>
            <a:r>
              <a:rPr dirty="0"/>
              <a:t>Sosyal</a:t>
            </a:r>
            <a:r>
              <a:rPr spc="-95" dirty="0"/>
              <a:t> </a:t>
            </a:r>
            <a:r>
              <a:rPr dirty="0"/>
              <a:t>Duygusal</a:t>
            </a:r>
            <a:r>
              <a:rPr spc="-90" dirty="0"/>
              <a:t> </a:t>
            </a:r>
            <a:r>
              <a:rPr dirty="0"/>
              <a:t>Becerileri</a:t>
            </a:r>
            <a:r>
              <a:rPr spc="-95" dirty="0"/>
              <a:t> </a:t>
            </a:r>
            <a:r>
              <a:rPr spc="-10" dirty="0"/>
              <a:t>Desteklemek </a:t>
            </a:r>
            <a:r>
              <a:rPr dirty="0"/>
              <a:t>İçinNeler</a:t>
            </a:r>
            <a:r>
              <a:rPr spc="-114" dirty="0"/>
              <a:t> </a:t>
            </a:r>
            <a:r>
              <a:rPr spc="-10" dirty="0"/>
              <a:t>Yapabilirsiniz?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288"/>
            <a:ext cx="12191365" cy="6722745"/>
          </a:xfrm>
          <a:custGeom>
            <a:avLst/>
            <a:gdLst/>
            <a:ahLst/>
            <a:cxnLst/>
            <a:rect l="l" t="t" r="r" b="b"/>
            <a:pathLst>
              <a:path w="12191365" h="6722745">
                <a:moveTo>
                  <a:pt x="12191055" y="0"/>
                </a:moveTo>
                <a:lnTo>
                  <a:pt x="0" y="0"/>
                </a:lnTo>
                <a:lnTo>
                  <a:pt x="0" y="6722711"/>
                </a:lnTo>
                <a:lnTo>
                  <a:pt x="12191055" y="6722711"/>
                </a:lnTo>
                <a:lnTo>
                  <a:pt x="12191055" y="0"/>
                </a:lnTo>
                <a:close/>
              </a:path>
            </a:pathLst>
          </a:custGeom>
          <a:solidFill>
            <a:srgbClr val="EFC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10"/>
            <a:ext cx="12190095" cy="2095500"/>
          </a:xfrm>
          <a:custGeom>
            <a:avLst/>
            <a:gdLst/>
            <a:ahLst/>
            <a:cxnLst/>
            <a:rect l="l" t="t" r="r" b="b"/>
            <a:pathLst>
              <a:path w="12190095" h="2095500">
                <a:moveTo>
                  <a:pt x="8357397" y="1701800"/>
                </a:moveTo>
                <a:lnTo>
                  <a:pt x="5910961" y="1701800"/>
                </a:lnTo>
                <a:lnTo>
                  <a:pt x="5944285" y="1727200"/>
                </a:lnTo>
                <a:lnTo>
                  <a:pt x="5978966" y="1765300"/>
                </a:lnTo>
                <a:lnTo>
                  <a:pt x="6014962" y="1803400"/>
                </a:lnTo>
                <a:lnTo>
                  <a:pt x="6052230" y="1828800"/>
                </a:lnTo>
                <a:lnTo>
                  <a:pt x="6090727" y="1854200"/>
                </a:lnTo>
                <a:lnTo>
                  <a:pt x="6130412" y="1892300"/>
                </a:lnTo>
                <a:lnTo>
                  <a:pt x="6171242" y="1917700"/>
                </a:lnTo>
                <a:lnTo>
                  <a:pt x="6213174" y="1943100"/>
                </a:lnTo>
                <a:lnTo>
                  <a:pt x="6256166" y="1955800"/>
                </a:lnTo>
                <a:lnTo>
                  <a:pt x="6300175" y="1981200"/>
                </a:lnTo>
                <a:lnTo>
                  <a:pt x="6345160" y="2006600"/>
                </a:lnTo>
                <a:lnTo>
                  <a:pt x="6437885" y="2032000"/>
                </a:lnTo>
                <a:lnTo>
                  <a:pt x="6485541" y="2057400"/>
                </a:lnTo>
                <a:lnTo>
                  <a:pt x="6534003" y="2070100"/>
                </a:lnTo>
                <a:lnTo>
                  <a:pt x="6583227" y="2070100"/>
                </a:lnTo>
                <a:lnTo>
                  <a:pt x="6683797" y="2095500"/>
                </a:lnTo>
                <a:lnTo>
                  <a:pt x="6991882" y="2095500"/>
                </a:lnTo>
                <a:lnTo>
                  <a:pt x="7041573" y="2082800"/>
                </a:lnTo>
                <a:lnTo>
                  <a:pt x="7090616" y="2082800"/>
                </a:lnTo>
                <a:lnTo>
                  <a:pt x="7233450" y="2044700"/>
                </a:lnTo>
                <a:lnTo>
                  <a:pt x="7279496" y="2019300"/>
                </a:lnTo>
                <a:lnTo>
                  <a:pt x="7324693" y="2006600"/>
                </a:lnTo>
                <a:lnTo>
                  <a:pt x="7369001" y="1981200"/>
                </a:lnTo>
                <a:lnTo>
                  <a:pt x="7412380" y="1968500"/>
                </a:lnTo>
                <a:lnTo>
                  <a:pt x="7454790" y="1943100"/>
                </a:lnTo>
                <a:lnTo>
                  <a:pt x="7496190" y="1917700"/>
                </a:lnTo>
                <a:lnTo>
                  <a:pt x="7536540" y="1892300"/>
                </a:lnTo>
                <a:lnTo>
                  <a:pt x="7575802" y="1866900"/>
                </a:lnTo>
                <a:lnTo>
                  <a:pt x="7613933" y="1841500"/>
                </a:lnTo>
                <a:lnTo>
                  <a:pt x="7650896" y="1803400"/>
                </a:lnTo>
                <a:lnTo>
                  <a:pt x="7686648" y="1778000"/>
                </a:lnTo>
                <a:lnTo>
                  <a:pt x="7721151" y="1739900"/>
                </a:lnTo>
                <a:lnTo>
                  <a:pt x="8300468" y="1739900"/>
                </a:lnTo>
                <a:lnTo>
                  <a:pt x="8320169" y="1727200"/>
                </a:lnTo>
                <a:lnTo>
                  <a:pt x="8357397" y="1701800"/>
                </a:lnTo>
                <a:close/>
              </a:path>
              <a:path w="12190095" h="2095500">
                <a:moveTo>
                  <a:pt x="8472214" y="1587500"/>
                </a:moveTo>
                <a:lnTo>
                  <a:pt x="4855968" y="1587500"/>
                </a:lnTo>
                <a:lnTo>
                  <a:pt x="4892158" y="1612900"/>
                </a:lnTo>
                <a:lnTo>
                  <a:pt x="4930375" y="1651000"/>
                </a:lnTo>
                <a:lnTo>
                  <a:pt x="4970515" y="1676400"/>
                </a:lnTo>
                <a:lnTo>
                  <a:pt x="5012478" y="1701800"/>
                </a:lnTo>
                <a:lnTo>
                  <a:pt x="5056160" y="1727200"/>
                </a:lnTo>
                <a:lnTo>
                  <a:pt x="5101461" y="1752600"/>
                </a:lnTo>
                <a:lnTo>
                  <a:pt x="5148277" y="1778000"/>
                </a:lnTo>
                <a:lnTo>
                  <a:pt x="5196507" y="1790700"/>
                </a:lnTo>
                <a:lnTo>
                  <a:pt x="5296799" y="1816100"/>
                </a:lnTo>
                <a:lnTo>
                  <a:pt x="5348658" y="1816100"/>
                </a:lnTo>
                <a:lnTo>
                  <a:pt x="5401522" y="1828800"/>
                </a:lnTo>
                <a:lnTo>
                  <a:pt x="5554597" y="1828800"/>
                </a:lnTo>
                <a:lnTo>
                  <a:pt x="5696922" y="1790700"/>
                </a:lnTo>
                <a:lnTo>
                  <a:pt x="5786424" y="1765300"/>
                </a:lnTo>
                <a:lnTo>
                  <a:pt x="5829314" y="1739900"/>
                </a:lnTo>
                <a:lnTo>
                  <a:pt x="5870853" y="1727200"/>
                </a:lnTo>
                <a:lnTo>
                  <a:pt x="5910961" y="1701800"/>
                </a:lnTo>
                <a:lnTo>
                  <a:pt x="8357397" y="1701800"/>
                </a:lnTo>
                <a:lnTo>
                  <a:pt x="8392279" y="1676400"/>
                </a:lnTo>
                <a:lnTo>
                  <a:pt x="8424647" y="1638300"/>
                </a:lnTo>
                <a:lnTo>
                  <a:pt x="8454329" y="1612900"/>
                </a:lnTo>
                <a:lnTo>
                  <a:pt x="8472214" y="1587500"/>
                </a:lnTo>
                <a:close/>
              </a:path>
              <a:path w="12190095" h="2095500">
                <a:moveTo>
                  <a:pt x="8300468" y="1739900"/>
                </a:moveTo>
                <a:lnTo>
                  <a:pt x="7721151" y="1739900"/>
                </a:lnTo>
                <a:lnTo>
                  <a:pt x="7764371" y="1765300"/>
                </a:lnTo>
                <a:lnTo>
                  <a:pt x="7809704" y="1790700"/>
                </a:lnTo>
                <a:lnTo>
                  <a:pt x="7905918" y="1816100"/>
                </a:lnTo>
                <a:lnTo>
                  <a:pt x="8104808" y="1816100"/>
                </a:lnTo>
                <a:lnTo>
                  <a:pt x="8196117" y="1790700"/>
                </a:lnTo>
                <a:lnTo>
                  <a:pt x="8239359" y="1778000"/>
                </a:lnTo>
                <a:lnTo>
                  <a:pt x="8280767" y="1752600"/>
                </a:lnTo>
                <a:lnTo>
                  <a:pt x="8300468" y="1739900"/>
                </a:lnTo>
                <a:close/>
              </a:path>
              <a:path w="12190095" h="2095500">
                <a:moveTo>
                  <a:pt x="4524514" y="1765300"/>
                </a:moveTo>
                <a:lnTo>
                  <a:pt x="4324763" y="1765300"/>
                </a:lnTo>
                <a:lnTo>
                  <a:pt x="4373112" y="1778000"/>
                </a:lnTo>
                <a:lnTo>
                  <a:pt x="4474234" y="1778000"/>
                </a:lnTo>
                <a:lnTo>
                  <a:pt x="4524514" y="1765300"/>
                </a:lnTo>
                <a:close/>
              </a:path>
              <a:path w="12190095" h="2095500">
                <a:moveTo>
                  <a:pt x="8574472" y="1257300"/>
                </a:moveTo>
                <a:lnTo>
                  <a:pt x="3857463" y="1257300"/>
                </a:lnTo>
                <a:lnTo>
                  <a:pt x="3862705" y="1308100"/>
                </a:lnTo>
                <a:lnTo>
                  <a:pt x="3871967" y="1358900"/>
                </a:lnTo>
                <a:lnTo>
                  <a:pt x="3885073" y="1397000"/>
                </a:lnTo>
                <a:lnTo>
                  <a:pt x="3901846" y="1447800"/>
                </a:lnTo>
                <a:lnTo>
                  <a:pt x="3922109" y="1485900"/>
                </a:lnTo>
                <a:lnTo>
                  <a:pt x="3945685" y="1524000"/>
                </a:lnTo>
                <a:lnTo>
                  <a:pt x="3972397" y="1562100"/>
                </a:lnTo>
                <a:lnTo>
                  <a:pt x="4002069" y="1600200"/>
                </a:lnTo>
                <a:lnTo>
                  <a:pt x="4034523" y="1625600"/>
                </a:lnTo>
                <a:lnTo>
                  <a:pt x="4069583" y="1663700"/>
                </a:lnTo>
                <a:lnTo>
                  <a:pt x="4107072" y="1689100"/>
                </a:lnTo>
                <a:lnTo>
                  <a:pt x="4146813" y="1714500"/>
                </a:lnTo>
                <a:lnTo>
                  <a:pt x="4188630" y="1727200"/>
                </a:lnTo>
                <a:lnTo>
                  <a:pt x="4232345" y="1752600"/>
                </a:lnTo>
                <a:lnTo>
                  <a:pt x="4277781" y="1765300"/>
                </a:lnTo>
                <a:lnTo>
                  <a:pt x="4573292" y="1765300"/>
                </a:lnTo>
                <a:lnTo>
                  <a:pt x="4620369" y="1739900"/>
                </a:lnTo>
                <a:lnTo>
                  <a:pt x="4665547" y="1727200"/>
                </a:lnTo>
                <a:lnTo>
                  <a:pt x="4708626" y="1701800"/>
                </a:lnTo>
                <a:lnTo>
                  <a:pt x="4749407" y="1676400"/>
                </a:lnTo>
                <a:lnTo>
                  <a:pt x="4787690" y="1651000"/>
                </a:lnTo>
                <a:lnTo>
                  <a:pt x="4823277" y="1612900"/>
                </a:lnTo>
                <a:lnTo>
                  <a:pt x="4855968" y="1587500"/>
                </a:lnTo>
                <a:lnTo>
                  <a:pt x="8472214" y="1587500"/>
                </a:lnTo>
                <a:lnTo>
                  <a:pt x="8481157" y="1574800"/>
                </a:lnTo>
                <a:lnTo>
                  <a:pt x="8504959" y="1536700"/>
                </a:lnTo>
                <a:lnTo>
                  <a:pt x="8525566" y="1498600"/>
                </a:lnTo>
                <a:lnTo>
                  <a:pt x="8542807" y="1447800"/>
                </a:lnTo>
                <a:lnTo>
                  <a:pt x="8556513" y="1409700"/>
                </a:lnTo>
                <a:lnTo>
                  <a:pt x="8566514" y="1358900"/>
                </a:lnTo>
                <a:lnTo>
                  <a:pt x="8572639" y="1320800"/>
                </a:lnTo>
                <a:lnTo>
                  <a:pt x="8574718" y="1270000"/>
                </a:lnTo>
                <a:lnTo>
                  <a:pt x="8574472" y="1257300"/>
                </a:lnTo>
                <a:close/>
              </a:path>
              <a:path w="12190095" h="2095500">
                <a:moveTo>
                  <a:pt x="12189630" y="990600"/>
                </a:moveTo>
                <a:lnTo>
                  <a:pt x="10608372" y="990600"/>
                </a:lnTo>
                <a:lnTo>
                  <a:pt x="10631458" y="1041400"/>
                </a:lnTo>
                <a:lnTo>
                  <a:pt x="10656109" y="1079500"/>
                </a:lnTo>
                <a:lnTo>
                  <a:pt x="10682286" y="1117600"/>
                </a:lnTo>
                <a:lnTo>
                  <a:pt x="10709947" y="1155700"/>
                </a:lnTo>
                <a:lnTo>
                  <a:pt x="10739054" y="1193800"/>
                </a:lnTo>
                <a:lnTo>
                  <a:pt x="10769566" y="1231900"/>
                </a:lnTo>
                <a:lnTo>
                  <a:pt x="10801444" y="1270000"/>
                </a:lnTo>
                <a:lnTo>
                  <a:pt x="10834647" y="1295400"/>
                </a:lnTo>
                <a:lnTo>
                  <a:pt x="10869136" y="1333500"/>
                </a:lnTo>
                <a:lnTo>
                  <a:pt x="10904871" y="1358900"/>
                </a:lnTo>
                <a:lnTo>
                  <a:pt x="10941811" y="1384300"/>
                </a:lnTo>
                <a:lnTo>
                  <a:pt x="10979918" y="1422400"/>
                </a:lnTo>
                <a:lnTo>
                  <a:pt x="11019151" y="1447800"/>
                </a:lnTo>
                <a:lnTo>
                  <a:pt x="11059470" y="1473200"/>
                </a:lnTo>
                <a:lnTo>
                  <a:pt x="11100836" y="1498600"/>
                </a:lnTo>
                <a:lnTo>
                  <a:pt x="11143208" y="1524000"/>
                </a:lnTo>
                <a:lnTo>
                  <a:pt x="11186547" y="1536700"/>
                </a:lnTo>
                <a:lnTo>
                  <a:pt x="11230812" y="1562100"/>
                </a:lnTo>
                <a:lnTo>
                  <a:pt x="11321963" y="1587500"/>
                </a:lnTo>
                <a:lnTo>
                  <a:pt x="11513632" y="1638300"/>
                </a:lnTo>
                <a:lnTo>
                  <a:pt x="11563268" y="1638300"/>
                </a:lnTo>
                <a:lnTo>
                  <a:pt x="11613512" y="1651000"/>
                </a:lnTo>
                <a:lnTo>
                  <a:pt x="11864336" y="1651000"/>
                </a:lnTo>
                <a:lnTo>
                  <a:pt x="11960736" y="1625600"/>
                </a:lnTo>
                <a:lnTo>
                  <a:pt x="12007987" y="1625600"/>
                </a:lnTo>
                <a:lnTo>
                  <a:pt x="12100370" y="1600200"/>
                </a:lnTo>
                <a:lnTo>
                  <a:pt x="12145412" y="1574800"/>
                </a:lnTo>
                <a:lnTo>
                  <a:pt x="12189630" y="1562100"/>
                </a:lnTo>
                <a:lnTo>
                  <a:pt x="12189630" y="990600"/>
                </a:lnTo>
                <a:close/>
              </a:path>
              <a:path w="12190095" h="2095500">
                <a:moveTo>
                  <a:pt x="9337345" y="1371600"/>
                </a:moveTo>
                <a:lnTo>
                  <a:pt x="9026238" y="1371600"/>
                </a:lnTo>
                <a:lnTo>
                  <a:pt x="9078131" y="1384300"/>
                </a:lnTo>
                <a:lnTo>
                  <a:pt x="9287047" y="1384300"/>
                </a:lnTo>
                <a:lnTo>
                  <a:pt x="9337345" y="1371600"/>
                </a:lnTo>
                <a:close/>
              </a:path>
              <a:path w="12190095" h="2095500">
                <a:moveTo>
                  <a:pt x="9797532" y="1181100"/>
                </a:moveTo>
                <a:lnTo>
                  <a:pt x="8567157" y="1181100"/>
                </a:lnTo>
                <a:lnTo>
                  <a:pt x="8607106" y="1206500"/>
                </a:lnTo>
                <a:lnTo>
                  <a:pt x="8648568" y="1231900"/>
                </a:lnTo>
                <a:lnTo>
                  <a:pt x="8691473" y="1257300"/>
                </a:lnTo>
                <a:lnTo>
                  <a:pt x="8735749" y="1282700"/>
                </a:lnTo>
                <a:lnTo>
                  <a:pt x="8781325" y="1308100"/>
                </a:lnTo>
                <a:lnTo>
                  <a:pt x="8876096" y="1333500"/>
                </a:lnTo>
                <a:lnTo>
                  <a:pt x="8925150" y="1358900"/>
                </a:lnTo>
                <a:lnTo>
                  <a:pt x="8975220" y="1371600"/>
                </a:lnTo>
                <a:lnTo>
                  <a:pt x="9386829" y="1371600"/>
                </a:lnTo>
                <a:lnTo>
                  <a:pt x="9483096" y="1346200"/>
                </a:lnTo>
                <a:lnTo>
                  <a:pt x="9529751" y="1320800"/>
                </a:lnTo>
                <a:lnTo>
                  <a:pt x="9619781" y="1295400"/>
                </a:lnTo>
                <a:lnTo>
                  <a:pt x="9663029" y="1270000"/>
                </a:lnTo>
                <a:lnTo>
                  <a:pt x="9705012" y="1244600"/>
                </a:lnTo>
                <a:lnTo>
                  <a:pt x="9745667" y="1219200"/>
                </a:lnTo>
                <a:lnTo>
                  <a:pt x="9784930" y="1193800"/>
                </a:lnTo>
                <a:lnTo>
                  <a:pt x="9797532" y="1181100"/>
                </a:lnTo>
                <a:close/>
              </a:path>
              <a:path w="12190095" h="2095500">
                <a:moveTo>
                  <a:pt x="9967966" y="1016000"/>
                </a:moveTo>
                <a:lnTo>
                  <a:pt x="3329576" y="1016000"/>
                </a:lnTo>
                <a:lnTo>
                  <a:pt x="3356420" y="1066800"/>
                </a:lnTo>
                <a:lnTo>
                  <a:pt x="3386722" y="1092200"/>
                </a:lnTo>
                <a:lnTo>
                  <a:pt x="3420254" y="1130300"/>
                </a:lnTo>
                <a:lnTo>
                  <a:pt x="3456787" y="1155700"/>
                </a:lnTo>
                <a:lnTo>
                  <a:pt x="3496091" y="1193800"/>
                </a:lnTo>
                <a:lnTo>
                  <a:pt x="3537939" y="1206500"/>
                </a:lnTo>
                <a:lnTo>
                  <a:pt x="3582101" y="1231900"/>
                </a:lnTo>
                <a:lnTo>
                  <a:pt x="3628348" y="1244600"/>
                </a:lnTo>
                <a:lnTo>
                  <a:pt x="3726181" y="1270000"/>
                </a:lnTo>
                <a:lnTo>
                  <a:pt x="3837747" y="1270000"/>
                </a:lnTo>
                <a:lnTo>
                  <a:pt x="3857463" y="1257300"/>
                </a:lnTo>
                <a:lnTo>
                  <a:pt x="8574472" y="1257300"/>
                </a:lnTo>
                <a:lnTo>
                  <a:pt x="8574226" y="1244600"/>
                </a:lnTo>
                <a:lnTo>
                  <a:pt x="8572776" y="1219200"/>
                </a:lnTo>
                <a:lnTo>
                  <a:pt x="8570407" y="1193800"/>
                </a:lnTo>
                <a:lnTo>
                  <a:pt x="8567157" y="1181100"/>
                </a:lnTo>
                <a:lnTo>
                  <a:pt x="9797532" y="1181100"/>
                </a:lnTo>
                <a:lnTo>
                  <a:pt x="9822736" y="1155700"/>
                </a:lnTo>
                <a:lnTo>
                  <a:pt x="9859022" y="1130300"/>
                </a:lnTo>
                <a:lnTo>
                  <a:pt x="9893722" y="1092200"/>
                </a:lnTo>
                <a:lnTo>
                  <a:pt x="9926774" y="1066800"/>
                </a:lnTo>
                <a:lnTo>
                  <a:pt x="9958112" y="1028700"/>
                </a:lnTo>
                <a:lnTo>
                  <a:pt x="9967966" y="1016000"/>
                </a:lnTo>
                <a:close/>
              </a:path>
              <a:path w="12190095" h="2095500">
                <a:moveTo>
                  <a:pt x="12189630" y="330200"/>
                </a:moveTo>
                <a:lnTo>
                  <a:pt x="1850337" y="330200"/>
                </a:lnTo>
                <a:lnTo>
                  <a:pt x="1871816" y="381000"/>
                </a:lnTo>
                <a:lnTo>
                  <a:pt x="1896998" y="419100"/>
                </a:lnTo>
                <a:lnTo>
                  <a:pt x="1925671" y="457200"/>
                </a:lnTo>
                <a:lnTo>
                  <a:pt x="1957621" y="495300"/>
                </a:lnTo>
                <a:lnTo>
                  <a:pt x="1992633" y="520700"/>
                </a:lnTo>
                <a:lnTo>
                  <a:pt x="2030495" y="558800"/>
                </a:lnTo>
                <a:lnTo>
                  <a:pt x="2070993" y="584200"/>
                </a:lnTo>
                <a:lnTo>
                  <a:pt x="2113913" y="596900"/>
                </a:lnTo>
                <a:lnTo>
                  <a:pt x="2159042" y="622300"/>
                </a:lnTo>
                <a:lnTo>
                  <a:pt x="2206166" y="635000"/>
                </a:lnTo>
                <a:lnTo>
                  <a:pt x="2305544" y="660400"/>
                </a:lnTo>
                <a:lnTo>
                  <a:pt x="2398513" y="660400"/>
                </a:lnTo>
                <a:lnTo>
                  <a:pt x="2396246" y="673100"/>
                </a:lnTo>
                <a:lnTo>
                  <a:pt x="2394590" y="685800"/>
                </a:lnTo>
                <a:lnTo>
                  <a:pt x="2393574" y="711200"/>
                </a:lnTo>
                <a:lnTo>
                  <a:pt x="2393228" y="723900"/>
                </a:lnTo>
                <a:lnTo>
                  <a:pt x="2395592" y="774700"/>
                </a:lnTo>
                <a:lnTo>
                  <a:pt x="2402538" y="825500"/>
                </a:lnTo>
                <a:lnTo>
                  <a:pt x="2413851" y="863600"/>
                </a:lnTo>
                <a:lnTo>
                  <a:pt x="2429314" y="914400"/>
                </a:lnTo>
                <a:lnTo>
                  <a:pt x="2448711" y="952500"/>
                </a:lnTo>
                <a:lnTo>
                  <a:pt x="2471825" y="990600"/>
                </a:lnTo>
                <a:lnTo>
                  <a:pt x="2498441" y="1028700"/>
                </a:lnTo>
                <a:lnTo>
                  <a:pt x="2528340" y="1066800"/>
                </a:lnTo>
                <a:lnTo>
                  <a:pt x="2561309" y="1104900"/>
                </a:lnTo>
                <a:lnTo>
                  <a:pt x="2597129" y="1130300"/>
                </a:lnTo>
                <a:lnTo>
                  <a:pt x="2635584" y="1155700"/>
                </a:lnTo>
                <a:lnTo>
                  <a:pt x="2676459" y="1181100"/>
                </a:lnTo>
                <a:lnTo>
                  <a:pt x="2719536" y="1193800"/>
                </a:lnTo>
                <a:lnTo>
                  <a:pt x="2764600" y="1206500"/>
                </a:lnTo>
                <a:lnTo>
                  <a:pt x="2859822" y="1231900"/>
                </a:lnTo>
                <a:lnTo>
                  <a:pt x="2960866" y="1231900"/>
                </a:lnTo>
                <a:lnTo>
                  <a:pt x="3058952" y="1206500"/>
                </a:lnTo>
                <a:lnTo>
                  <a:pt x="3105245" y="1193800"/>
                </a:lnTo>
                <a:lnTo>
                  <a:pt x="3149388" y="1181100"/>
                </a:lnTo>
                <a:lnTo>
                  <a:pt x="3191145" y="1155700"/>
                </a:lnTo>
                <a:lnTo>
                  <a:pt x="3230280" y="1117600"/>
                </a:lnTo>
                <a:lnTo>
                  <a:pt x="3266554" y="1092200"/>
                </a:lnTo>
                <a:lnTo>
                  <a:pt x="3299732" y="1054100"/>
                </a:lnTo>
                <a:lnTo>
                  <a:pt x="3329576" y="1016000"/>
                </a:lnTo>
                <a:lnTo>
                  <a:pt x="9967966" y="1016000"/>
                </a:lnTo>
                <a:lnTo>
                  <a:pt x="9987673" y="990600"/>
                </a:lnTo>
                <a:lnTo>
                  <a:pt x="12189630" y="990600"/>
                </a:lnTo>
                <a:lnTo>
                  <a:pt x="12189630" y="330200"/>
                </a:lnTo>
                <a:close/>
              </a:path>
              <a:path w="12190095" h="2095500">
                <a:moveTo>
                  <a:pt x="12189630" y="0"/>
                </a:moveTo>
                <a:lnTo>
                  <a:pt x="0" y="0"/>
                </a:lnTo>
                <a:lnTo>
                  <a:pt x="0" y="1066800"/>
                </a:lnTo>
                <a:lnTo>
                  <a:pt x="44234" y="1079500"/>
                </a:lnTo>
                <a:lnTo>
                  <a:pt x="141114" y="1104900"/>
                </a:lnTo>
                <a:lnTo>
                  <a:pt x="341424" y="1104900"/>
                </a:lnTo>
                <a:lnTo>
                  <a:pt x="483162" y="1066800"/>
                </a:lnTo>
                <a:lnTo>
                  <a:pt x="527988" y="1054100"/>
                </a:lnTo>
                <a:lnTo>
                  <a:pt x="571435" y="1028700"/>
                </a:lnTo>
                <a:lnTo>
                  <a:pt x="613402" y="1016000"/>
                </a:lnTo>
                <a:lnTo>
                  <a:pt x="653786" y="990600"/>
                </a:lnTo>
                <a:lnTo>
                  <a:pt x="692488" y="965200"/>
                </a:lnTo>
                <a:lnTo>
                  <a:pt x="729404" y="939800"/>
                </a:lnTo>
                <a:lnTo>
                  <a:pt x="764434" y="901700"/>
                </a:lnTo>
                <a:lnTo>
                  <a:pt x="797476" y="876300"/>
                </a:lnTo>
                <a:lnTo>
                  <a:pt x="828428" y="838200"/>
                </a:lnTo>
                <a:lnTo>
                  <a:pt x="857190" y="800100"/>
                </a:lnTo>
                <a:lnTo>
                  <a:pt x="883659" y="762000"/>
                </a:lnTo>
                <a:lnTo>
                  <a:pt x="907735" y="723900"/>
                </a:lnTo>
                <a:lnTo>
                  <a:pt x="929315" y="685800"/>
                </a:lnTo>
                <a:lnTo>
                  <a:pt x="948299" y="635000"/>
                </a:lnTo>
                <a:lnTo>
                  <a:pt x="964584" y="596900"/>
                </a:lnTo>
                <a:lnTo>
                  <a:pt x="978070" y="546100"/>
                </a:lnTo>
                <a:lnTo>
                  <a:pt x="988654" y="508000"/>
                </a:lnTo>
                <a:lnTo>
                  <a:pt x="996236" y="457200"/>
                </a:lnTo>
                <a:lnTo>
                  <a:pt x="1662079" y="457200"/>
                </a:lnTo>
                <a:lnTo>
                  <a:pt x="1685131" y="444500"/>
                </a:lnTo>
                <a:lnTo>
                  <a:pt x="1729441" y="419100"/>
                </a:lnTo>
                <a:lnTo>
                  <a:pt x="1771830" y="393700"/>
                </a:lnTo>
                <a:lnTo>
                  <a:pt x="1812172" y="368300"/>
                </a:lnTo>
                <a:lnTo>
                  <a:pt x="1850337" y="330200"/>
                </a:lnTo>
                <a:lnTo>
                  <a:pt x="12189630" y="330200"/>
                </a:lnTo>
                <a:lnTo>
                  <a:pt x="12189630" y="0"/>
                </a:lnTo>
                <a:close/>
              </a:path>
              <a:path w="12190095" h="2095500">
                <a:moveTo>
                  <a:pt x="10608372" y="990600"/>
                </a:moveTo>
                <a:lnTo>
                  <a:pt x="9987673" y="990600"/>
                </a:lnTo>
                <a:lnTo>
                  <a:pt x="10026534" y="1016000"/>
                </a:lnTo>
                <a:lnTo>
                  <a:pt x="10067809" y="1041400"/>
                </a:lnTo>
                <a:lnTo>
                  <a:pt x="10111285" y="1054100"/>
                </a:lnTo>
                <a:lnTo>
                  <a:pt x="10156746" y="1066800"/>
                </a:lnTo>
                <a:lnTo>
                  <a:pt x="10252767" y="1092200"/>
                </a:lnTo>
                <a:lnTo>
                  <a:pt x="10351216" y="1092200"/>
                </a:lnTo>
                <a:lnTo>
                  <a:pt x="10398291" y="1079500"/>
                </a:lnTo>
                <a:lnTo>
                  <a:pt x="10443933" y="1079500"/>
                </a:lnTo>
                <a:lnTo>
                  <a:pt x="10487951" y="1054100"/>
                </a:lnTo>
                <a:lnTo>
                  <a:pt x="10530157" y="1041400"/>
                </a:lnTo>
                <a:lnTo>
                  <a:pt x="10570361" y="1016000"/>
                </a:lnTo>
                <a:lnTo>
                  <a:pt x="10608372" y="990600"/>
                </a:lnTo>
                <a:close/>
              </a:path>
              <a:path w="12190095" h="2095500">
                <a:moveTo>
                  <a:pt x="1439241" y="520700"/>
                </a:moveTo>
                <a:lnTo>
                  <a:pt x="1230369" y="520700"/>
                </a:lnTo>
                <a:lnTo>
                  <a:pt x="1280681" y="533400"/>
                </a:lnTo>
                <a:lnTo>
                  <a:pt x="1386087" y="533400"/>
                </a:lnTo>
                <a:lnTo>
                  <a:pt x="1439241" y="520700"/>
                </a:lnTo>
                <a:close/>
              </a:path>
              <a:path w="12190095" h="2095500">
                <a:moveTo>
                  <a:pt x="1662079" y="457200"/>
                </a:moveTo>
                <a:lnTo>
                  <a:pt x="996236" y="457200"/>
                </a:lnTo>
                <a:lnTo>
                  <a:pt x="1040383" y="469900"/>
                </a:lnTo>
                <a:lnTo>
                  <a:pt x="1085976" y="495300"/>
                </a:lnTo>
                <a:lnTo>
                  <a:pt x="1181076" y="520700"/>
                </a:lnTo>
                <a:lnTo>
                  <a:pt x="1491239" y="520700"/>
                </a:lnTo>
                <a:lnTo>
                  <a:pt x="1541955" y="508000"/>
                </a:lnTo>
                <a:lnTo>
                  <a:pt x="1591260" y="482600"/>
                </a:lnTo>
                <a:lnTo>
                  <a:pt x="1639028" y="469900"/>
                </a:lnTo>
                <a:lnTo>
                  <a:pt x="1662079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035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Arkadaşlarıyla</a:t>
            </a:r>
            <a:r>
              <a:rPr spc="-90" dirty="0"/>
              <a:t> </a:t>
            </a:r>
            <a:r>
              <a:rPr spc="-10" dirty="0"/>
              <a:t>zaman</a:t>
            </a:r>
            <a:r>
              <a:rPr spc="-90" dirty="0"/>
              <a:t> </a:t>
            </a:r>
            <a:r>
              <a:rPr dirty="0"/>
              <a:t>geçirmesine</a:t>
            </a:r>
            <a:r>
              <a:rPr spc="-80" dirty="0"/>
              <a:t> </a:t>
            </a:r>
            <a:r>
              <a:rPr dirty="0"/>
              <a:t>baskı</a:t>
            </a:r>
            <a:r>
              <a:rPr spc="-85" dirty="0"/>
              <a:t> </a:t>
            </a:r>
            <a:r>
              <a:rPr spc="-20" dirty="0"/>
              <a:t>kurmadan</a:t>
            </a:r>
            <a:r>
              <a:rPr spc="-90" dirty="0"/>
              <a:t> </a:t>
            </a:r>
            <a:r>
              <a:rPr spc="-25" dirty="0"/>
              <a:t>ve </a:t>
            </a:r>
            <a:r>
              <a:rPr dirty="0"/>
              <a:t>ona</a:t>
            </a:r>
            <a:r>
              <a:rPr spc="-50" dirty="0"/>
              <a:t> </a:t>
            </a:r>
            <a:r>
              <a:rPr spc="-10" dirty="0"/>
              <a:t>hissettirilmeyen</a:t>
            </a:r>
            <a:r>
              <a:rPr spc="-50" dirty="0"/>
              <a:t> </a:t>
            </a:r>
            <a:r>
              <a:rPr dirty="0"/>
              <a:t>kontrolle</a:t>
            </a:r>
            <a:r>
              <a:rPr spc="-45" dirty="0"/>
              <a:t> </a:t>
            </a:r>
            <a:r>
              <a:rPr dirty="0"/>
              <a:t>izin</a:t>
            </a:r>
            <a:r>
              <a:rPr spc="-50" dirty="0"/>
              <a:t> </a:t>
            </a:r>
            <a:r>
              <a:rPr spc="-10" dirty="0"/>
              <a:t>vermek.</a:t>
            </a: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B3838"/>
              </a:buClr>
              <a:buFont typeface="Arial MT"/>
              <a:buChar char="•"/>
            </a:pPr>
            <a:endParaRPr spc="-10" dirty="0"/>
          </a:p>
          <a:p>
            <a:pPr marL="355600" marR="33909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/>
              <a:t>Onunla</a:t>
            </a:r>
            <a:r>
              <a:rPr spc="-70" dirty="0"/>
              <a:t> </a:t>
            </a:r>
            <a:r>
              <a:rPr dirty="0"/>
              <a:t>ilgili</a:t>
            </a:r>
            <a:r>
              <a:rPr spc="-65" dirty="0"/>
              <a:t> </a:t>
            </a:r>
            <a:r>
              <a:rPr spc="-30" dirty="0"/>
              <a:t>kural</a:t>
            </a:r>
            <a:r>
              <a:rPr spc="-70" dirty="0"/>
              <a:t> </a:t>
            </a:r>
            <a:r>
              <a:rPr spc="-30" dirty="0"/>
              <a:t>koyarken</a:t>
            </a:r>
            <a:r>
              <a:rPr spc="-75" dirty="0"/>
              <a:t> </a:t>
            </a:r>
            <a:r>
              <a:rPr dirty="0"/>
              <a:t>onu</a:t>
            </a:r>
            <a:r>
              <a:rPr spc="-70" dirty="0"/>
              <a:t> </a:t>
            </a:r>
            <a:r>
              <a:rPr spc="-35" dirty="0"/>
              <a:t>kurallara</a:t>
            </a:r>
            <a:r>
              <a:rPr spc="-70" dirty="0"/>
              <a:t> </a:t>
            </a:r>
            <a:r>
              <a:rPr dirty="0"/>
              <a:t>dahil</a:t>
            </a:r>
            <a:r>
              <a:rPr spc="-65" dirty="0"/>
              <a:t> </a:t>
            </a:r>
            <a:r>
              <a:rPr spc="-10" dirty="0"/>
              <a:t>etmek </a:t>
            </a:r>
            <a:r>
              <a:rPr spc="-50" dirty="0"/>
              <a:t>veya</a:t>
            </a:r>
            <a:r>
              <a:rPr spc="-75" dirty="0"/>
              <a:t> </a:t>
            </a:r>
            <a:r>
              <a:rPr dirty="0"/>
              <a:t>nedenini</a:t>
            </a:r>
            <a:r>
              <a:rPr spc="-70" dirty="0"/>
              <a:t> </a:t>
            </a:r>
            <a:r>
              <a:rPr spc="-10" dirty="0"/>
              <a:t>açıklamak.</a:t>
            </a: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B3838"/>
              </a:buClr>
              <a:buFont typeface="Arial MT"/>
              <a:buChar char="•"/>
            </a:pPr>
            <a:endParaRPr spc="-10" dirty="0"/>
          </a:p>
          <a:p>
            <a:pPr marL="355600" marR="1581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/>
              <a:t>Ailedeki</a:t>
            </a:r>
            <a:r>
              <a:rPr spc="-20" dirty="0"/>
              <a:t> </a:t>
            </a:r>
            <a:r>
              <a:rPr spc="-25" dirty="0"/>
              <a:t>kurallarla</a:t>
            </a:r>
            <a:r>
              <a:rPr spc="-20" dirty="0"/>
              <a:t> </a:t>
            </a:r>
            <a:r>
              <a:rPr dirty="0"/>
              <a:t>ilgili</a:t>
            </a:r>
            <a:r>
              <a:rPr spc="-20" dirty="0"/>
              <a:t> </a:t>
            </a:r>
            <a:r>
              <a:rPr spc="-50" dirty="0"/>
              <a:t>karara</a:t>
            </a:r>
            <a:r>
              <a:rPr spc="-15" dirty="0"/>
              <a:t> </a:t>
            </a:r>
            <a:r>
              <a:rPr dirty="0"/>
              <a:t>onu</a:t>
            </a:r>
            <a:r>
              <a:rPr spc="-25" dirty="0"/>
              <a:t> </a:t>
            </a:r>
            <a:r>
              <a:rPr dirty="0"/>
              <a:t>ortak</a:t>
            </a:r>
            <a:r>
              <a:rPr spc="-20" dirty="0"/>
              <a:t> </a:t>
            </a:r>
            <a:r>
              <a:rPr dirty="0"/>
              <a:t>etmek</a:t>
            </a:r>
            <a:r>
              <a:rPr spc="-20" dirty="0"/>
              <a:t> </a:t>
            </a:r>
            <a:r>
              <a:rPr spc="-10" dirty="0"/>
              <a:t>(Benlik </a:t>
            </a:r>
            <a:r>
              <a:rPr dirty="0"/>
              <a:t>gelişimine</a:t>
            </a:r>
            <a:r>
              <a:rPr spc="-65" dirty="0"/>
              <a:t> </a:t>
            </a:r>
            <a:r>
              <a:rPr dirty="0"/>
              <a:t>destek</a:t>
            </a:r>
            <a:r>
              <a:rPr spc="-70" dirty="0"/>
              <a:t> </a:t>
            </a:r>
            <a:r>
              <a:rPr spc="-10" dirty="0"/>
              <a:t>verir.)</a:t>
            </a: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B3838"/>
              </a:buClr>
              <a:buFont typeface="Arial MT"/>
              <a:buChar char="•"/>
            </a:pPr>
            <a:endParaRPr spc="-10" dirty="0"/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Zararlı</a:t>
            </a:r>
            <a:r>
              <a:rPr spc="-105" dirty="0"/>
              <a:t> </a:t>
            </a:r>
            <a:r>
              <a:rPr spc="-20" dirty="0"/>
              <a:t>olmayan</a:t>
            </a:r>
            <a:r>
              <a:rPr spc="-105" dirty="0"/>
              <a:t> </a:t>
            </a:r>
            <a:r>
              <a:rPr dirty="0"/>
              <a:t>kişisel</a:t>
            </a:r>
            <a:r>
              <a:rPr spc="-105" dirty="0"/>
              <a:t> </a:t>
            </a:r>
            <a:r>
              <a:rPr dirty="0"/>
              <a:t>tercih</a:t>
            </a:r>
            <a:r>
              <a:rPr spc="-105" dirty="0"/>
              <a:t> </a:t>
            </a:r>
            <a:r>
              <a:rPr dirty="0"/>
              <a:t>ve</a:t>
            </a:r>
            <a:r>
              <a:rPr spc="-100" dirty="0"/>
              <a:t> </a:t>
            </a:r>
            <a:r>
              <a:rPr dirty="0"/>
              <a:t>ilgilerine</a:t>
            </a:r>
            <a:r>
              <a:rPr spc="-95" dirty="0"/>
              <a:t> </a:t>
            </a:r>
            <a:r>
              <a:rPr dirty="0"/>
              <a:t>saygı</a:t>
            </a:r>
            <a:r>
              <a:rPr spc="-105" dirty="0"/>
              <a:t> </a:t>
            </a:r>
            <a:r>
              <a:rPr spc="-10" dirty="0"/>
              <a:t>duymak.</a:t>
            </a: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B3838"/>
              </a:buClr>
              <a:buFont typeface="Arial MT"/>
              <a:buChar char="•"/>
            </a:pPr>
            <a:endParaRPr spc="-10" dirty="0"/>
          </a:p>
          <a:p>
            <a:pPr marL="355600" marR="24447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/>
              <a:t>Maddi</a:t>
            </a:r>
            <a:r>
              <a:rPr spc="-20" dirty="0"/>
              <a:t> </a:t>
            </a:r>
            <a:r>
              <a:rPr dirty="0"/>
              <a:t>yetersizlik</a:t>
            </a:r>
            <a:r>
              <a:rPr spc="-20" dirty="0"/>
              <a:t> </a:t>
            </a:r>
            <a:r>
              <a:rPr spc="-70" dirty="0"/>
              <a:t>varsa,</a:t>
            </a:r>
            <a:r>
              <a:rPr spc="-20" dirty="0"/>
              <a:t> </a:t>
            </a:r>
            <a:r>
              <a:rPr dirty="0"/>
              <a:t>bunu</a:t>
            </a:r>
            <a:r>
              <a:rPr spc="-25" dirty="0"/>
              <a:t> </a:t>
            </a:r>
            <a:r>
              <a:rPr dirty="0"/>
              <a:t>çocuğa</a:t>
            </a:r>
            <a:r>
              <a:rPr spc="-20" dirty="0"/>
              <a:t> </a:t>
            </a:r>
            <a:r>
              <a:rPr dirty="0"/>
              <a:t>duygusal</a:t>
            </a:r>
            <a:r>
              <a:rPr spc="-20" dirty="0"/>
              <a:t> </a:t>
            </a:r>
            <a:r>
              <a:rPr spc="-10" dirty="0"/>
              <a:t>destek </a:t>
            </a:r>
            <a:r>
              <a:rPr spc="-25" dirty="0"/>
              <a:t>vererek</a:t>
            </a:r>
            <a:r>
              <a:rPr spc="-75" dirty="0"/>
              <a:t> </a:t>
            </a:r>
            <a:r>
              <a:rPr dirty="0"/>
              <a:t>telafi</a:t>
            </a:r>
            <a:r>
              <a:rPr spc="-75" dirty="0"/>
              <a:t> </a:t>
            </a:r>
            <a:r>
              <a:rPr spc="-10" dirty="0"/>
              <a:t>etmek.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338" y="2664956"/>
            <a:ext cx="3263985" cy="39780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360" marR="5080" indent="-984250">
              <a:lnSpc>
                <a:spcPct val="117000"/>
              </a:lnSpc>
              <a:spcBef>
                <a:spcPts val="100"/>
              </a:spcBef>
            </a:pPr>
            <a:r>
              <a:rPr dirty="0"/>
              <a:t>Sosyal</a:t>
            </a:r>
            <a:r>
              <a:rPr spc="-95" dirty="0"/>
              <a:t> </a:t>
            </a:r>
            <a:r>
              <a:rPr dirty="0"/>
              <a:t>Duygusal</a:t>
            </a:r>
            <a:r>
              <a:rPr spc="-90" dirty="0"/>
              <a:t> </a:t>
            </a:r>
            <a:r>
              <a:rPr dirty="0"/>
              <a:t>Becerileri</a:t>
            </a:r>
            <a:r>
              <a:rPr spc="-95" dirty="0"/>
              <a:t> </a:t>
            </a:r>
            <a:r>
              <a:rPr spc="-10" dirty="0"/>
              <a:t>Desteklemek </a:t>
            </a:r>
            <a:r>
              <a:rPr dirty="0"/>
              <a:t>İçinNeler</a:t>
            </a:r>
            <a:r>
              <a:rPr spc="-114" dirty="0"/>
              <a:t> </a:t>
            </a:r>
            <a:r>
              <a:rPr spc="-10" dirty="0"/>
              <a:t>Yapabilirsiniz?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6858000">
                <a:moveTo>
                  <a:pt x="12191029" y="0"/>
                </a:moveTo>
                <a:lnTo>
                  <a:pt x="0" y="0"/>
                </a:lnTo>
                <a:lnTo>
                  <a:pt x="0" y="6858006"/>
                </a:lnTo>
                <a:lnTo>
                  <a:pt x="12191029" y="6858006"/>
                </a:lnTo>
                <a:lnTo>
                  <a:pt x="12191029" y="0"/>
                </a:lnTo>
                <a:close/>
              </a:path>
            </a:pathLst>
          </a:custGeom>
          <a:solidFill>
            <a:srgbClr val="EFC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593"/>
            <a:ext cx="12192000" cy="1816100"/>
          </a:xfrm>
          <a:custGeom>
            <a:avLst/>
            <a:gdLst/>
            <a:ahLst/>
            <a:cxnLst/>
            <a:rect l="l" t="t" r="r" b="b"/>
            <a:pathLst>
              <a:path w="12192000" h="1816100">
                <a:moveTo>
                  <a:pt x="8360877" y="1422400"/>
                </a:moveTo>
                <a:lnTo>
                  <a:pt x="5914115" y="1422400"/>
                </a:lnTo>
                <a:lnTo>
                  <a:pt x="5947444" y="1447800"/>
                </a:lnTo>
                <a:lnTo>
                  <a:pt x="5982130" y="1485900"/>
                </a:lnTo>
                <a:lnTo>
                  <a:pt x="6018131" y="1524000"/>
                </a:lnTo>
                <a:lnTo>
                  <a:pt x="6055404" y="1549400"/>
                </a:lnTo>
                <a:lnTo>
                  <a:pt x="6093906" y="1574800"/>
                </a:lnTo>
                <a:lnTo>
                  <a:pt x="6133596" y="1612900"/>
                </a:lnTo>
                <a:lnTo>
                  <a:pt x="6174431" y="1638300"/>
                </a:lnTo>
                <a:lnTo>
                  <a:pt x="6216369" y="1663700"/>
                </a:lnTo>
                <a:lnTo>
                  <a:pt x="6259366" y="1676400"/>
                </a:lnTo>
                <a:lnTo>
                  <a:pt x="6303382" y="1701800"/>
                </a:lnTo>
                <a:lnTo>
                  <a:pt x="6348373" y="1727200"/>
                </a:lnTo>
                <a:lnTo>
                  <a:pt x="6441110" y="1752600"/>
                </a:lnTo>
                <a:lnTo>
                  <a:pt x="6488773" y="1778000"/>
                </a:lnTo>
                <a:lnTo>
                  <a:pt x="6537240" y="1790700"/>
                </a:lnTo>
                <a:lnTo>
                  <a:pt x="6586472" y="1790700"/>
                </a:lnTo>
                <a:lnTo>
                  <a:pt x="6687054" y="1816100"/>
                </a:lnTo>
                <a:lnTo>
                  <a:pt x="6995180" y="1816100"/>
                </a:lnTo>
                <a:lnTo>
                  <a:pt x="7044878" y="1803400"/>
                </a:lnTo>
                <a:lnTo>
                  <a:pt x="7093927" y="1803400"/>
                </a:lnTo>
                <a:lnTo>
                  <a:pt x="7236780" y="1765300"/>
                </a:lnTo>
                <a:lnTo>
                  <a:pt x="7282833" y="1739900"/>
                </a:lnTo>
                <a:lnTo>
                  <a:pt x="7328036" y="1727200"/>
                </a:lnTo>
                <a:lnTo>
                  <a:pt x="7372350" y="1701800"/>
                </a:lnTo>
                <a:lnTo>
                  <a:pt x="7415734" y="1689100"/>
                </a:lnTo>
                <a:lnTo>
                  <a:pt x="7458149" y="1663700"/>
                </a:lnTo>
                <a:lnTo>
                  <a:pt x="7499555" y="1638300"/>
                </a:lnTo>
                <a:lnTo>
                  <a:pt x="7539911" y="1612900"/>
                </a:lnTo>
                <a:lnTo>
                  <a:pt x="7579177" y="1587500"/>
                </a:lnTo>
                <a:lnTo>
                  <a:pt x="7617314" y="1562100"/>
                </a:lnTo>
                <a:lnTo>
                  <a:pt x="7654281" y="1524000"/>
                </a:lnTo>
                <a:lnTo>
                  <a:pt x="7690038" y="1498600"/>
                </a:lnTo>
                <a:lnTo>
                  <a:pt x="7724546" y="1460500"/>
                </a:lnTo>
                <a:lnTo>
                  <a:pt x="8303940" y="1460500"/>
                </a:lnTo>
                <a:lnTo>
                  <a:pt x="8323644" y="1447800"/>
                </a:lnTo>
                <a:lnTo>
                  <a:pt x="8360877" y="1422400"/>
                </a:lnTo>
                <a:close/>
              </a:path>
              <a:path w="12192000" h="1816100">
                <a:moveTo>
                  <a:pt x="8475710" y="1308100"/>
                </a:moveTo>
                <a:lnTo>
                  <a:pt x="4858983" y="1308100"/>
                </a:lnTo>
                <a:lnTo>
                  <a:pt x="4895178" y="1333500"/>
                </a:lnTo>
                <a:lnTo>
                  <a:pt x="4933400" y="1371600"/>
                </a:lnTo>
                <a:lnTo>
                  <a:pt x="4973546" y="1397000"/>
                </a:lnTo>
                <a:lnTo>
                  <a:pt x="5015514" y="1422400"/>
                </a:lnTo>
                <a:lnTo>
                  <a:pt x="5059202" y="1447800"/>
                </a:lnTo>
                <a:lnTo>
                  <a:pt x="5104508" y="1473200"/>
                </a:lnTo>
                <a:lnTo>
                  <a:pt x="5151331" y="1498600"/>
                </a:lnTo>
                <a:lnTo>
                  <a:pt x="5199567" y="1511300"/>
                </a:lnTo>
                <a:lnTo>
                  <a:pt x="5299873" y="1536700"/>
                </a:lnTo>
                <a:lnTo>
                  <a:pt x="5351739" y="1536700"/>
                </a:lnTo>
                <a:lnTo>
                  <a:pt x="5404610" y="1549400"/>
                </a:lnTo>
                <a:lnTo>
                  <a:pt x="5557705" y="1549400"/>
                </a:lnTo>
                <a:lnTo>
                  <a:pt x="5700049" y="1511300"/>
                </a:lnTo>
                <a:lnTo>
                  <a:pt x="5789562" y="1485900"/>
                </a:lnTo>
                <a:lnTo>
                  <a:pt x="5832458" y="1460500"/>
                </a:lnTo>
                <a:lnTo>
                  <a:pt x="5874003" y="1447800"/>
                </a:lnTo>
                <a:lnTo>
                  <a:pt x="5914115" y="1422400"/>
                </a:lnTo>
                <a:lnTo>
                  <a:pt x="8360877" y="1422400"/>
                </a:lnTo>
                <a:lnTo>
                  <a:pt x="8395764" y="1397000"/>
                </a:lnTo>
                <a:lnTo>
                  <a:pt x="8428136" y="1358900"/>
                </a:lnTo>
                <a:lnTo>
                  <a:pt x="8457822" y="1333500"/>
                </a:lnTo>
                <a:lnTo>
                  <a:pt x="8475710" y="1308100"/>
                </a:lnTo>
                <a:close/>
              </a:path>
              <a:path w="12192000" h="1816100">
                <a:moveTo>
                  <a:pt x="8303940" y="1460500"/>
                </a:moveTo>
                <a:lnTo>
                  <a:pt x="7724546" y="1460500"/>
                </a:lnTo>
                <a:lnTo>
                  <a:pt x="7767772" y="1485900"/>
                </a:lnTo>
                <a:lnTo>
                  <a:pt x="7813112" y="1511300"/>
                </a:lnTo>
                <a:lnTo>
                  <a:pt x="7909338" y="1536700"/>
                </a:lnTo>
                <a:lnTo>
                  <a:pt x="8108255" y="1536700"/>
                </a:lnTo>
                <a:lnTo>
                  <a:pt x="8199575" y="1511300"/>
                </a:lnTo>
                <a:lnTo>
                  <a:pt x="8242823" y="1498600"/>
                </a:lnTo>
                <a:lnTo>
                  <a:pt x="8284236" y="1473200"/>
                </a:lnTo>
                <a:lnTo>
                  <a:pt x="8303940" y="1460500"/>
                </a:lnTo>
                <a:close/>
              </a:path>
              <a:path w="12192000" h="1816100">
                <a:moveTo>
                  <a:pt x="4527484" y="1485900"/>
                </a:moveTo>
                <a:lnTo>
                  <a:pt x="4327706" y="1485900"/>
                </a:lnTo>
                <a:lnTo>
                  <a:pt x="4376062" y="1498600"/>
                </a:lnTo>
                <a:lnTo>
                  <a:pt x="4477197" y="1498600"/>
                </a:lnTo>
                <a:lnTo>
                  <a:pt x="4527484" y="1485900"/>
                </a:lnTo>
                <a:close/>
              </a:path>
              <a:path w="12192000" h="1816100">
                <a:moveTo>
                  <a:pt x="8577981" y="977900"/>
                </a:moveTo>
                <a:lnTo>
                  <a:pt x="3860346" y="977900"/>
                </a:lnTo>
                <a:lnTo>
                  <a:pt x="3865588" y="1028700"/>
                </a:lnTo>
                <a:lnTo>
                  <a:pt x="3874852" y="1079500"/>
                </a:lnTo>
                <a:lnTo>
                  <a:pt x="3887959" y="1117600"/>
                </a:lnTo>
                <a:lnTo>
                  <a:pt x="3904734" y="1168400"/>
                </a:lnTo>
                <a:lnTo>
                  <a:pt x="3925000" y="1206500"/>
                </a:lnTo>
                <a:lnTo>
                  <a:pt x="3948579" y="1244600"/>
                </a:lnTo>
                <a:lnTo>
                  <a:pt x="3975294" y="1282700"/>
                </a:lnTo>
                <a:lnTo>
                  <a:pt x="4004970" y="1320800"/>
                </a:lnTo>
                <a:lnTo>
                  <a:pt x="4037428" y="1346200"/>
                </a:lnTo>
                <a:lnTo>
                  <a:pt x="4072493" y="1384300"/>
                </a:lnTo>
                <a:lnTo>
                  <a:pt x="4109987" y="1409700"/>
                </a:lnTo>
                <a:lnTo>
                  <a:pt x="4149733" y="1435100"/>
                </a:lnTo>
                <a:lnTo>
                  <a:pt x="4191555" y="1447800"/>
                </a:lnTo>
                <a:lnTo>
                  <a:pt x="4235276" y="1473200"/>
                </a:lnTo>
                <a:lnTo>
                  <a:pt x="4280719" y="1485900"/>
                </a:lnTo>
                <a:lnTo>
                  <a:pt x="4576268" y="1485900"/>
                </a:lnTo>
                <a:lnTo>
                  <a:pt x="4623352" y="1460500"/>
                </a:lnTo>
                <a:lnTo>
                  <a:pt x="4668536" y="1447800"/>
                </a:lnTo>
                <a:lnTo>
                  <a:pt x="4711621" y="1422400"/>
                </a:lnTo>
                <a:lnTo>
                  <a:pt x="4752407" y="1397000"/>
                </a:lnTo>
                <a:lnTo>
                  <a:pt x="4790696" y="1371600"/>
                </a:lnTo>
                <a:lnTo>
                  <a:pt x="4826287" y="1333500"/>
                </a:lnTo>
                <a:lnTo>
                  <a:pt x="4858983" y="1308100"/>
                </a:lnTo>
                <a:lnTo>
                  <a:pt x="8475710" y="1308100"/>
                </a:lnTo>
                <a:lnTo>
                  <a:pt x="8484653" y="1295400"/>
                </a:lnTo>
                <a:lnTo>
                  <a:pt x="8508458" y="1257300"/>
                </a:lnTo>
                <a:lnTo>
                  <a:pt x="8529068" y="1219200"/>
                </a:lnTo>
                <a:lnTo>
                  <a:pt x="8546312" y="1168400"/>
                </a:lnTo>
                <a:lnTo>
                  <a:pt x="8560020" y="1130300"/>
                </a:lnTo>
                <a:lnTo>
                  <a:pt x="8570022" y="1079500"/>
                </a:lnTo>
                <a:lnTo>
                  <a:pt x="8576147" y="1041400"/>
                </a:lnTo>
                <a:lnTo>
                  <a:pt x="8578227" y="990600"/>
                </a:lnTo>
                <a:lnTo>
                  <a:pt x="8577981" y="977900"/>
                </a:lnTo>
                <a:close/>
              </a:path>
              <a:path w="12192000" h="1816100">
                <a:moveTo>
                  <a:pt x="12192000" y="711200"/>
                </a:moveTo>
                <a:lnTo>
                  <a:pt x="10612151" y="711200"/>
                </a:lnTo>
                <a:lnTo>
                  <a:pt x="10635241" y="762000"/>
                </a:lnTo>
                <a:lnTo>
                  <a:pt x="10659895" y="800100"/>
                </a:lnTo>
                <a:lnTo>
                  <a:pt x="10686075" y="838200"/>
                </a:lnTo>
                <a:lnTo>
                  <a:pt x="10713740" y="876300"/>
                </a:lnTo>
                <a:lnTo>
                  <a:pt x="10742851" y="914400"/>
                </a:lnTo>
                <a:lnTo>
                  <a:pt x="10773367" y="952500"/>
                </a:lnTo>
                <a:lnTo>
                  <a:pt x="10805249" y="977900"/>
                </a:lnTo>
                <a:lnTo>
                  <a:pt x="10838456" y="1016000"/>
                </a:lnTo>
                <a:lnTo>
                  <a:pt x="10872950" y="1054100"/>
                </a:lnTo>
                <a:lnTo>
                  <a:pt x="10908689" y="1079500"/>
                </a:lnTo>
                <a:lnTo>
                  <a:pt x="10945635" y="1104900"/>
                </a:lnTo>
                <a:lnTo>
                  <a:pt x="10983746" y="1143000"/>
                </a:lnTo>
                <a:lnTo>
                  <a:pt x="11022985" y="1168400"/>
                </a:lnTo>
                <a:lnTo>
                  <a:pt x="11063309" y="1193800"/>
                </a:lnTo>
                <a:lnTo>
                  <a:pt x="11104680" y="1219200"/>
                </a:lnTo>
                <a:lnTo>
                  <a:pt x="11147058" y="1231900"/>
                </a:lnTo>
                <a:lnTo>
                  <a:pt x="11190402" y="1257300"/>
                </a:lnTo>
                <a:lnTo>
                  <a:pt x="11234674" y="1282700"/>
                </a:lnTo>
                <a:lnTo>
                  <a:pt x="11325837" y="1308100"/>
                </a:lnTo>
                <a:lnTo>
                  <a:pt x="11517532" y="1358900"/>
                </a:lnTo>
                <a:lnTo>
                  <a:pt x="11567175" y="1358900"/>
                </a:lnTo>
                <a:lnTo>
                  <a:pt x="11617425" y="1371600"/>
                </a:lnTo>
                <a:lnTo>
                  <a:pt x="11868283" y="1371600"/>
                </a:lnTo>
                <a:lnTo>
                  <a:pt x="11964695" y="1346200"/>
                </a:lnTo>
                <a:lnTo>
                  <a:pt x="12011952" y="1346200"/>
                </a:lnTo>
                <a:lnTo>
                  <a:pt x="12104347" y="1320800"/>
                </a:lnTo>
                <a:lnTo>
                  <a:pt x="12149396" y="1295400"/>
                </a:lnTo>
                <a:lnTo>
                  <a:pt x="12192000" y="1282700"/>
                </a:lnTo>
                <a:lnTo>
                  <a:pt x="12192000" y="711200"/>
                </a:lnTo>
                <a:close/>
              </a:path>
              <a:path w="12192000" h="1816100">
                <a:moveTo>
                  <a:pt x="9340956" y="1092200"/>
                </a:moveTo>
                <a:lnTo>
                  <a:pt x="9029806" y="1092200"/>
                </a:lnTo>
                <a:lnTo>
                  <a:pt x="9081707" y="1104900"/>
                </a:lnTo>
                <a:lnTo>
                  <a:pt x="9290650" y="1104900"/>
                </a:lnTo>
                <a:lnTo>
                  <a:pt x="9340956" y="1092200"/>
                </a:lnTo>
                <a:close/>
              </a:path>
              <a:path w="12192000" h="1816100">
                <a:moveTo>
                  <a:pt x="9801204" y="901700"/>
                </a:moveTo>
                <a:lnTo>
                  <a:pt x="8570664" y="901700"/>
                </a:lnTo>
                <a:lnTo>
                  <a:pt x="8610619" y="927100"/>
                </a:lnTo>
                <a:lnTo>
                  <a:pt x="8652087" y="952500"/>
                </a:lnTo>
                <a:lnTo>
                  <a:pt x="8694997" y="977900"/>
                </a:lnTo>
                <a:lnTo>
                  <a:pt x="8739279" y="1003300"/>
                </a:lnTo>
                <a:lnTo>
                  <a:pt x="8784861" y="1028700"/>
                </a:lnTo>
                <a:lnTo>
                  <a:pt x="8879645" y="1054100"/>
                </a:lnTo>
                <a:lnTo>
                  <a:pt x="8928705" y="1079500"/>
                </a:lnTo>
                <a:lnTo>
                  <a:pt x="8978782" y="1092200"/>
                </a:lnTo>
                <a:lnTo>
                  <a:pt x="9390446" y="1092200"/>
                </a:lnTo>
                <a:lnTo>
                  <a:pt x="9486726" y="1066800"/>
                </a:lnTo>
                <a:lnTo>
                  <a:pt x="9533387" y="1041400"/>
                </a:lnTo>
                <a:lnTo>
                  <a:pt x="9623429" y="1016000"/>
                </a:lnTo>
                <a:lnTo>
                  <a:pt x="9666682" y="990600"/>
                </a:lnTo>
                <a:lnTo>
                  <a:pt x="9708671" y="965200"/>
                </a:lnTo>
                <a:lnTo>
                  <a:pt x="9749332" y="939800"/>
                </a:lnTo>
                <a:lnTo>
                  <a:pt x="9788600" y="914400"/>
                </a:lnTo>
                <a:lnTo>
                  <a:pt x="9801204" y="901700"/>
                </a:lnTo>
                <a:close/>
              </a:path>
              <a:path w="12192000" h="1816100">
                <a:moveTo>
                  <a:pt x="9971660" y="736600"/>
                </a:moveTo>
                <a:lnTo>
                  <a:pt x="3332388" y="736600"/>
                </a:lnTo>
                <a:lnTo>
                  <a:pt x="3359235" y="774700"/>
                </a:lnTo>
                <a:lnTo>
                  <a:pt x="3389541" y="812800"/>
                </a:lnTo>
                <a:lnTo>
                  <a:pt x="3423078" y="850900"/>
                </a:lnTo>
                <a:lnTo>
                  <a:pt x="3459615" y="876300"/>
                </a:lnTo>
                <a:lnTo>
                  <a:pt x="3498925" y="914400"/>
                </a:lnTo>
                <a:lnTo>
                  <a:pt x="3540778" y="927100"/>
                </a:lnTo>
                <a:lnTo>
                  <a:pt x="3584946" y="952500"/>
                </a:lnTo>
                <a:lnTo>
                  <a:pt x="3631199" y="965200"/>
                </a:lnTo>
                <a:lnTo>
                  <a:pt x="3729046" y="990600"/>
                </a:lnTo>
                <a:lnTo>
                  <a:pt x="3840627" y="990600"/>
                </a:lnTo>
                <a:lnTo>
                  <a:pt x="3860346" y="977900"/>
                </a:lnTo>
                <a:lnTo>
                  <a:pt x="8577981" y="977900"/>
                </a:lnTo>
                <a:lnTo>
                  <a:pt x="8577735" y="965200"/>
                </a:lnTo>
                <a:lnTo>
                  <a:pt x="8576285" y="939800"/>
                </a:lnTo>
                <a:lnTo>
                  <a:pt x="8573915" y="914400"/>
                </a:lnTo>
                <a:lnTo>
                  <a:pt x="8570664" y="901700"/>
                </a:lnTo>
                <a:lnTo>
                  <a:pt x="9801204" y="901700"/>
                </a:lnTo>
                <a:lnTo>
                  <a:pt x="9826411" y="876300"/>
                </a:lnTo>
                <a:lnTo>
                  <a:pt x="9862702" y="850900"/>
                </a:lnTo>
                <a:lnTo>
                  <a:pt x="9897407" y="812800"/>
                </a:lnTo>
                <a:lnTo>
                  <a:pt x="9930463" y="787400"/>
                </a:lnTo>
                <a:lnTo>
                  <a:pt x="9961805" y="749300"/>
                </a:lnTo>
                <a:lnTo>
                  <a:pt x="9971660" y="736600"/>
                </a:lnTo>
                <a:close/>
              </a:path>
              <a:path w="12192000" h="1816100">
                <a:moveTo>
                  <a:pt x="12192000" y="50800"/>
                </a:moveTo>
                <a:lnTo>
                  <a:pt x="1852952" y="50800"/>
                </a:lnTo>
                <a:lnTo>
                  <a:pt x="1874434" y="101600"/>
                </a:lnTo>
                <a:lnTo>
                  <a:pt x="1899620" y="139700"/>
                </a:lnTo>
                <a:lnTo>
                  <a:pt x="1928296" y="177800"/>
                </a:lnTo>
                <a:lnTo>
                  <a:pt x="1960250" y="215900"/>
                </a:lnTo>
                <a:lnTo>
                  <a:pt x="1995267" y="241300"/>
                </a:lnTo>
                <a:lnTo>
                  <a:pt x="2033134" y="279400"/>
                </a:lnTo>
                <a:lnTo>
                  <a:pt x="2073638" y="304800"/>
                </a:lnTo>
                <a:lnTo>
                  <a:pt x="2116564" y="317500"/>
                </a:lnTo>
                <a:lnTo>
                  <a:pt x="2161698" y="342900"/>
                </a:lnTo>
                <a:lnTo>
                  <a:pt x="2208828" y="355600"/>
                </a:lnTo>
                <a:lnTo>
                  <a:pt x="2308219" y="381000"/>
                </a:lnTo>
                <a:lnTo>
                  <a:pt x="2401201" y="381000"/>
                </a:lnTo>
                <a:lnTo>
                  <a:pt x="2398934" y="393700"/>
                </a:lnTo>
                <a:lnTo>
                  <a:pt x="2397277" y="406400"/>
                </a:lnTo>
                <a:lnTo>
                  <a:pt x="2396261" y="431800"/>
                </a:lnTo>
                <a:lnTo>
                  <a:pt x="2395915" y="444500"/>
                </a:lnTo>
                <a:lnTo>
                  <a:pt x="2398279" y="495300"/>
                </a:lnTo>
                <a:lnTo>
                  <a:pt x="2405227" y="546100"/>
                </a:lnTo>
                <a:lnTo>
                  <a:pt x="2416541" y="584200"/>
                </a:lnTo>
                <a:lnTo>
                  <a:pt x="2432006" y="635000"/>
                </a:lnTo>
                <a:lnTo>
                  <a:pt x="2451406" y="673100"/>
                </a:lnTo>
                <a:lnTo>
                  <a:pt x="2474523" y="711200"/>
                </a:lnTo>
                <a:lnTo>
                  <a:pt x="2501142" y="749300"/>
                </a:lnTo>
                <a:lnTo>
                  <a:pt x="2531046" y="787400"/>
                </a:lnTo>
                <a:lnTo>
                  <a:pt x="2564019" y="825500"/>
                </a:lnTo>
                <a:lnTo>
                  <a:pt x="2599843" y="850900"/>
                </a:lnTo>
                <a:lnTo>
                  <a:pt x="2638304" y="876300"/>
                </a:lnTo>
                <a:lnTo>
                  <a:pt x="2679184" y="901700"/>
                </a:lnTo>
                <a:lnTo>
                  <a:pt x="2722268" y="914400"/>
                </a:lnTo>
                <a:lnTo>
                  <a:pt x="2767337" y="927100"/>
                </a:lnTo>
                <a:lnTo>
                  <a:pt x="2862571" y="952500"/>
                </a:lnTo>
                <a:lnTo>
                  <a:pt x="2963629" y="952500"/>
                </a:lnTo>
                <a:lnTo>
                  <a:pt x="3061728" y="927100"/>
                </a:lnTo>
                <a:lnTo>
                  <a:pt x="3108026" y="914400"/>
                </a:lnTo>
                <a:lnTo>
                  <a:pt x="3152176" y="901700"/>
                </a:lnTo>
                <a:lnTo>
                  <a:pt x="3193938" y="876300"/>
                </a:lnTo>
                <a:lnTo>
                  <a:pt x="3233078" y="838200"/>
                </a:lnTo>
                <a:lnTo>
                  <a:pt x="3269357" y="812800"/>
                </a:lnTo>
                <a:lnTo>
                  <a:pt x="3302540" y="774700"/>
                </a:lnTo>
                <a:lnTo>
                  <a:pt x="3332388" y="736600"/>
                </a:lnTo>
                <a:lnTo>
                  <a:pt x="9971660" y="736600"/>
                </a:lnTo>
                <a:lnTo>
                  <a:pt x="9991370" y="711200"/>
                </a:lnTo>
                <a:lnTo>
                  <a:pt x="12192000" y="711200"/>
                </a:lnTo>
                <a:lnTo>
                  <a:pt x="12192000" y="50800"/>
                </a:lnTo>
                <a:close/>
              </a:path>
              <a:path w="12192000" h="1816100">
                <a:moveTo>
                  <a:pt x="12192000" y="0"/>
                </a:moveTo>
                <a:lnTo>
                  <a:pt x="0" y="0"/>
                </a:lnTo>
                <a:lnTo>
                  <a:pt x="0" y="787400"/>
                </a:lnTo>
                <a:lnTo>
                  <a:pt x="46610" y="800100"/>
                </a:lnTo>
                <a:lnTo>
                  <a:pt x="143502" y="825500"/>
                </a:lnTo>
                <a:lnTo>
                  <a:pt x="343838" y="825500"/>
                </a:lnTo>
                <a:lnTo>
                  <a:pt x="485595" y="787400"/>
                </a:lnTo>
                <a:lnTo>
                  <a:pt x="530428" y="774700"/>
                </a:lnTo>
                <a:lnTo>
                  <a:pt x="573880" y="749300"/>
                </a:lnTo>
                <a:lnTo>
                  <a:pt x="615853" y="736600"/>
                </a:lnTo>
                <a:lnTo>
                  <a:pt x="656243" y="711200"/>
                </a:lnTo>
                <a:lnTo>
                  <a:pt x="694949" y="685800"/>
                </a:lnTo>
                <a:lnTo>
                  <a:pt x="731870" y="660400"/>
                </a:lnTo>
                <a:lnTo>
                  <a:pt x="766905" y="622300"/>
                </a:lnTo>
                <a:lnTo>
                  <a:pt x="799951" y="596900"/>
                </a:lnTo>
                <a:lnTo>
                  <a:pt x="830908" y="558800"/>
                </a:lnTo>
                <a:lnTo>
                  <a:pt x="859673" y="520700"/>
                </a:lnTo>
                <a:lnTo>
                  <a:pt x="886146" y="482600"/>
                </a:lnTo>
                <a:lnTo>
                  <a:pt x="910225" y="444500"/>
                </a:lnTo>
                <a:lnTo>
                  <a:pt x="931808" y="406400"/>
                </a:lnTo>
                <a:lnTo>
                  <a:pt x="950794" y="355600"/>
                </a:lnTo>
                <a:lnTo>
                  <a:pt x="967082" y="317500"/>
                </a:lnTo>
                <a:lnTo>
                  <a:pt x="980569" y="266700"/>
                </a:lnTo>
                <a:lnTo>
                  <a:pt x="991155" y="228600"/>
                </a:lnTo>
                <a:lnTo>
                  <a:pt x="998738" y="177800"/>
                </a:lnTo>
                <a:lnTo>
                  <a:pt x="1664670" y="177800"/>
                </a:lnTo>
                <a:lnTo>
                  <a:pt x="1687724" y="165100"/>
                </a:lnTo>
                <a:lnTo>
                  <a:pt x="1732040" y="139700"/>
                </a:lnTo>
                <a:lnTo>
                  <a:pt x="1774435" y="114300"/>
                </a:lnTo>
                <a:lnTo>
                  <a:pt x="1814781" y="88900"/>
                </a:lnTo>
                <a:lnTo>
                  <a:pt x="1852952" y="50800"/>
                </a:lnTo>
                <a:lnTo>
                  <a:pt x="12192000" y="50800"/>
                </a:lnTo>
                <a:lnTo>
                  <a:pt x="12192000" y="0"/>
                </a:lnTo>
                <a:close/>
              </a:path>
              <a:path w="12192000" h="1816100">
                <a:moveTo>
                  <a:pt x="10612151" y="711200"/>
                </a:moveTo>
                <a:lnTo>
                  <a:pt x="9991370" y="711200"/>
                </a:lnTo>
                <a:lnTo>
                  <a:pt x="10030236" y="736600"/>
                </a:lnTo>
                <a:lnTo>
                  <a:pt x="10071517" y="762000"/>
                </a:lnTo>
                <a:lnTo>
                  <a:pt x="10114998" y="774700"/>
                </a:lnTo>
                <a:lnTo>
                  <a:pt x="10160465" y="787400"/>
                </a:lnTo>
                <a:lnTo>
                  <a:pt x="10256499" y="812800"/>
                </a:lnTo>
                <a:lnTo>
                  <a:pt x="10354961" y="812800"/>
                </a:lnTo>
                <a:lnTo>
                  <a:pt x="10402042" y="800100"/>
                </a:lnTo>
                <a:lnTo>
                  <a:pt x="10447690" y="800100"/>
                </a:lnTo>
                <a:lnTo>
                  <a:pt x="10491715" y="774700"/>
                </a:lnTo>
                <a:lnTo>
                  <a:pt x="10533927" y="762000"/>
                </a:lnTo>
                <a:lnTo>
                  <a:pt x="10574135" y="736600"/>
                </a:lnTo>
                <a:lnTo>
                  <a:pt x="10612151" y="711200"/>
                </a:lnTo>
                <a:close/>
              </a:path>
              <a:path w="12192000" h="1816100">
                <a:moveTo>
                  <a:pt x="1441801" y="241300"/>
                </a:moveTo>
                <a:lnTo>
                  <a:pt x="1232902" y="241300"/>
                </a:lnTo>
                <a:lnTo>
                  <a:pt x="1283221" y="254000"/>
                </a:lnTo>
                <a:lnTo>
                  <a:pt x="1388641" y="254000"/>
                </a:lnTo>
                <a:lnTo>
                  <a:pt x="1441801" y="241300"/>
                </a:lnTo>
                <a:close/>
              </a:path>
              <a:path w="12192000" h="1816100">
                <a:moveTo>
                  <a:pt x="1664670" y="177800"/>
                </a:moveTo>
                <a:lnTo>
                  <a:pt x="998738" y="177800"/>
                </a:lnTo>
                <a:lnTo>
                  <a:pt x="1042890" y="190500"/>
                </a:lnTo>
                <a:lnTo>
                  <a:pt x="1088490" y="215900"/>
                </a:lnTo>
                <a:lnTo>
                  <a:pt x="1183602" y="241300"/>
                </a:lnTo>
                <a:lnTo>
                  <a:pt x="1493806" y="241300"/>
                </a:lnTo>
                <a:lnTo>
                  <a:pt x="1544529" y="228600"/>
                </a:lnTo>
                <a:lnTo>
                  <a:pt x="1593841" y="203200"/>
                </a:lnTo>
                <a:lnTo>
                  <a:pt x="1641615" y="190500"/>
                </a:lnTo>
                <a:lnTo>
                  <a:pt x="1664670" y="17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9664" y="1791208"/>
            <a:ext cx="7385684" cy="477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Ergenlerin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bu</a:t>
            </a:r>
            <a:r>
              <a:rPr sz="1900" spc="-7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programlara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3B3838"/>
                </a:solidFill>
                <a:latin typeface="Verdana"/>
                <a:cs typeface="Verdana"/>
              </a:rPr>
              <a:t>katılmasını</a:t>
            </a:r>
            <a:r>
              <a:rPr sz="1900" spc="-7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3B3838"/>
                </a:solidFill>
                <a:latin typeface="Verdana"/>
                <a:cs typeface="Verdana"/>
              </a:rPr>
              <a:t>teşvik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etmek.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3B3838"/>
              </a:buClr>
              <a:buFont typeface="Arial MT"/>
              <a:buChar char="•"/>
            </a:pPr>
            <a:endParaRPr sz="1900">
              <a:latin typeface="Verdana"/>
              <a:cs typeface="Verdana"/>
            </a:endParaRPr>
          </a:p>
          <a:p>
            <a:pPr marL="355600" marR="10160" indent="-342900">
              <a:lnSpc>
                <a:spcPct val="101099"/>
              </a:lnSpc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Öğretmen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psikolojik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danışman/rehber</a:t>
            </a:r>
            <a:r>
              <a:rPr sz="19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öğretmenlerle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3B3838"/>
                </a:solidFill>
                <a:latin typeface="Verdana"/>
                <a:cs typeface="Verdana"/>
              </a:rPr>
              <a:t>iş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birliği</a:t>
            </a:r>
            <a:r>
              <a:rPr sz="1900" spc="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yapmak.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3B3838"/>
              </a:buClr>
              <a:buFont typeface="Arial MT"/>
              <a:buChar char="•"/>
            </a:pPr>
            <a:endParaRPr sz="1900">
              <a:latin typeface="Verdana"/>
              <a:cs typeface="Verdana"/>
            </a:endParaRPr>
          </a:p>
          <a:p>
            <a:pPr marL="355600" marR="5080" indent="-342900">
              <a:lnSpc>
                <a:spcPct val="99300"/>
              </a:lnSpc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Öğretmen</a:t>
            </a:r>
            <a:r>
              <a:rPr sz="19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3B3838"/>
                </a:solidFill>
                <a:latin typeface="Verdana"/>
                <a:cs typeface="Verdana"/>
              </a:rPr>
              <a:t>veya</a:t>
            </a:r>
            <a:r>
              <a:rPr sz="19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psikolojik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danışman/rehber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öğretmenden alınan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içerik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hakkındaki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bilgiye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uygun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olarak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ev</a:t>
            </a:r>
            <a:r>
              <a:rPr sz="1900" spc="-11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ortamında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ergen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bireyi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destekleyecek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tutum</a:t>
            </a:r>
            <a:r>
              <a:rPr sz="1900" spc="-10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ve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davranışlarda bulunmak.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3B3838"/>
              </a:buClr>
              <a:buFont typeface="Arial MT"/>
              <a:buChar char="•"/>
            </a:pPr>
            <a:endParaRPr sz="1900">
              <a:latin typeface="Verdana"/>
              <a:cs typeface="Verdana"/>
            </a:endParaRPr>
          </a:p>
          <a:p>
            <a:pPr marL="355600" marR="71120" indent="-342900">
              <a:lnSpc>
                <a:spcPct val="98900"/>
              </a:lnSpc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Ergenlik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dönemi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hakkında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güvenilir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B3838"/>
                </a:solidFill>
                <a:latin typeface="Verdana"/>
                <a:cs typeface="Verdana"/>
              </a:rPr>
              <a:t>(okul,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öğretmen,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psikolojik</a:t>
            </a:r>
            <a:r>
              <a:rPr sz="19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danışman/rehber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öğretmen)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3B3838"/>
                </a:solidFill>
                <a:latin typeface="Verdana"/>
                <a:cs typeface="Verdana"/>
              </a:rPr>
              <a:t>kaynaklardan</a:t>
            </a:r>
            <a:r>
              <a:rPr sz="1900" spc="-10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bilgi almak.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3B3838"/>
              </a:buClr>
              <a:buFont typeface="Arial MT"/>
              <a:buChar char="•"/>
            </a:pPr>
            <a:endParaRPr sz="1900">
              <a:latin typeface="Verdana"/>
              <a:cs typeface="Verdana"/>
            </a:endParaRPr>
          </a:p>
          <a:p>
            <a:pPr marL="355600" marR="75565" indent="-342900">
              <a:lnSpc>
                <a:spcPct val="101099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Onun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sosyal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duygusal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gelişimini</a:t>
            </a:r>
            <a:r>
              <a:rPr sz="1900" spc="-9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destekleyecek</a:t>
            </a:r>
            <a:r>
              <a:rPr sz="1900" spc="-9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eğitimlere </a:t>
            </a:r>
            <a:r>
              <a:rPr sz="1900" spc="-20" dirty="0">
                <a:solidFill>
                  <a:srgbClr val="3B3838"/>
                </a:solidFill>
                <a:latin typeface="Verdana"/>
                <a:cs typeface="Verdana"/>
              </a:rPr>
              <a:t>katılmak</a:t>
            </a:r>
            <a:r>
              <a:rPr sz="1900" spc="-8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3B3838"/>
                </a:solidFill>
                <a:latin typeface="Verdana"/>
                <a:cs typeface="Verdana"/>
              </a:rPr>
              <a:t>veya</a:t>
            </a:r>
            <a:r>
              <a:rPr sz="19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okulla</a:t>
            </a:r>
            <a:r>
              <a:rPr sz="19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iş</a:t>
            </a:r>
            <a:r>
              <a:rPr sz="1900" spc="-70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B3838"/>
                </a:solidFill>
                <a:latin typeface="Verdana"/>
                <a:cs typeface="Verdana"/>
              </a:rPr>
              <a:t>birliği</a:t>
            </a:r>
            <a:r>
              <a:rPr sz="1900" spc="-7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B3838"/>
                </a:solidFill>
                <a:latin typeface="Verdana"/>
                <a:cs typeface="Verdana"/>
              </a:rPr>
              <a:t>yapmak.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360" marR="5080" indent="-984250">
              <a:lnSpc>
                <a:spcPct val="117000"/>
              </a:lnSpc>
              <a:spcBef>
                <a:spcPts val="100"/>
              </a:spcBef>
            </a:pPr>
            <a:r>
              <a:rPr dirty="0"/>
              <a:t>Sosyal</a:t>
            </a:r>
            <a:r>
              <a:rPr spc="-95" dirty="0"/>
              <a:t> </a:t>
            </a:r>
            <a:r>
              <a:rPr dirty="0"/>
              <a:t>Duygusal</a:t>
            </a:r>
            <a:r>
              <a:rPr spc="-90" dirty="0"/>
              <a:t> </a:t>
            </a:r>
            <a:r>
              <a:rPr dirty="0"/>
              <a:t>Becerileri</a:t>
            </a:r>
            <a:r>
              <a:rPr spc="-95" dirty="0"/>
              <a:t> </a:t>
            </a:r>
            <a:r>
              <a:rPr spc="-10" dirty="0"/>
              <a:t>Desteklemek </a:t>
            </a:r>
            <a:r>
              <a:rPr dirty="0"/>
              <a:t>İçinNeler</a:t>
            </a:r>
            <a:r>
              <a:rPr spc="-114" dirty="0"/>
              <a:t> </a:t>
            </a:r>
            <a:r>
              <a:rPr spc="-10" dirty="0"/>
              <a:t>Yapabilirsiniz?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86694"/>
            <a:ext cx="4292944" cy="3171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2456" y="2248915"/>
            <a:ext cx="6436995" cy="396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B3838"/>
                </a:solidFill>
                <a:latin typeface="Arial"/>
                <a:cs typeface="Arial"/>
              </a:rPr>
              <a:t>Yeniden</a:t>
            </a:r>
            <a:r>
              <a:rPr sz="2400" b="1" spc="-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3838"/>
                </a:solidFill>
                <a:latin typeface="Arial"/>
                <a:cs typeface="Arial"/>
              </a:rPr>
              <a:t>doğum</a:t>
            </a:r>
            <a:r>
              <a:rPr sz="2400" b="1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3838"/>
                </a:solidFill>
                <a:latin typeface="Arial"/>
                <a:cs typeface="Arial"/>
              </a:rPr>
              <a:t>dönemi</a:t>
            </a:r>
            <a:r>
              <a:rPr sz="2400" b="1" spc="-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B3838"/>
                </a:solidFill>
                <a:latin typeface="Arial"/>
                <a:cs typeface="Arial"/>
              </a:rPr>
              <a:t>denir.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spcBef>
                <a:spcPts val="18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Basit</a:t>
            </a:r>
            <a:r>
              <a:rPr sz="2400" spc="-13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düzeyde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70" dirty="0">
                <a:solidFill>
                  <a:srgbClr val="3B3838"/>
                </a:solidFill>
                <a:latin typeface="Arial MT"/>
                <a:cs typeface="Arial MT"/>
              </a:rPr>
              <a:t>yaşamdan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(çocukluk),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10" dirty="0">
                <a:solidFill>
                  <a:srgbClr val="3B3838"/>
                </a:solidFill>
                <a:latin typeface="Arial MT"/>
                <a:cs typeface="Arial MT"/>
              </a:rPr>
              <a:t>yetişkin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olmaya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515" dirty="0">
                <a:solidFill>
                  <a:srgbClr val="3B3838"/>
                </a:solidFill>
                <a:latin typeface="Arial MT"/>
                <a:cs typeface="Arial MT"/>
              </a:rPr>
              <a:t>GEÇİŞ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dönemidir.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Oldukça</a:t>
            </a:r>
            <a:r>
              <a:rPr sz="2400" spc="-9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çalkantılıdır.</a:t>
            </a:r>
            <a:endParaRPr sz="2400">
              <a:latin typeface="Arial MT"/>
              <a:cs typeface="Arial MT"/>
            </a:endParaRPr>
          </a:p>
          <a:p>
            <a:pPr marL="355600" marR="443865" indent="-342900">
              <a:lnSpc>
                <a:spcPct val="100800"/>
              </a:lnSpc>
              <a:spcBef>
                <a:spcPts val="19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Fiziksel</a:t>
            </a:r>
            <a:r>
              <a:rPr sz="2400" spc="-1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335" dirty="0">
                <a:solidFill>
                  <a:srgbClr val="3B3838"/>
                </a:solidFill>
                <a:latin typeface="Arial MT"/>
                <a:cs typeface="Arial MT"/>
              </a:rPr>
              <a:t>değişim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54" dirty="0">
                <a:solidFill>
                  <a:srgbClr val="3B3838"/>
                </a:solidFill>
                <a:latin typeface="Arial MT"/>
                <a:cs typeface="Arial MT"/>
              </a:rPr>
              <a:t>başta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olmak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üzere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büyük </a:t>
            </a:r>
            <a:r>
              <a:rPr sz="2400" spc="-335" dirty="0">
                <a:solidFill>
                  <a:srgbClr val="3B3838"/>
                </a:solidFill>
                <a:latin typeface="Arial MT"/>
                <a:cs typeface="Arial MT"/>
              </a:rPr>
              <a:t>değişim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3B3838"/>
                </a:solidFill>
                <a:latin typeface="Arial MT"/>
                <a:cs typeface="Arial MT"/>
              </a:rPr>
              <a:t>başlangıcıdır.</a:t>
            </a:r>
            <a:endParaRPr sz="2400">
              <a:latin typeface="Arial MT"/>
              <a:cs typeface="Arial MT"/>
            </a:endParaRPr>
          </a:p>
          <a:p>
            <a:pPr marL="355600" marR="716915" indent="-342900">
              <a:lnSpc>
                <a:spcPct val="100800"/>
              </a:lnSpc>
              <a:spcBef>
                <a:spcPts val="1989"/>
              </a:spcBef>
              <a:buChar char="•"/>
              <a:tabLst>
                <a:tab pos="355600" algn="l"/>
              </a:tabLst>
            </a:pPr>
            <a:r>
              <a:rPr sz="2400" spc="-260" dirty="0">
                <a:solidFill>
                  <a:srgbClr val="3B3838"/>
                </a:solidFill>
                <a:latin typeface="Arial MT"/>
                <a:cs typeface="Arial MT"/>
              </a:rPr>
              <a:t>İlgiler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60" dirty="0">
                <a:solidFill>
                  <a:srgbClr val="3B3838"/>
                </a:solidFill>
                <a:latin typeface="Arial MT"/>
                <a:cs typeface="Arial MT"/>
              </a:rPr>
              <a:t>yaşam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alanları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3B3838"/>
                </a:solidFill>
                <a:latin typeface="Arial MT"/>
                <a:cs typeface="Arial MT"/>
              </a:rPr>
              <a:t>artmış,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çeşitlilik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göstermeye</a:t>
            </a:r>
            <a:r>
              <a:rPr sz="2400" spc="-1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35" dirty="0">
                <a:solidFill>
                  <a:srgbClr val="3B3838"/>
                </a:solidFill>
                <a:latin typeface="Arial MT"/>
                <a:cs typeface="Arial MT"/>
              </a:rPr>
              <a:t>başlamıştır.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5650" cy="6845300"/>
            <a:chOff x="0" y="0"/>
            <a:chExt cx="12185650" cy="6845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25676"/>
              <a:ext cx="5018655" cy="5419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28"/>
            <a:ext cx="12192000" cy="2717800"/>
          </a:xfrm>
          <a:custGeom>
            <a:avLst/>
            <a:gdLst/>
            <a:ahLst/>
            <a:cxnLst/>
            <a:rect l="l" t="t" r="r" b="b"/>
            <a:pathLst>
              <a:path w="12192000" h="2717800">
                <a:moveTo>
                  <a:pt x="7042309" y="2705100"/>
                </a:moveTo>
                <a:lnTo>
                  <a:pt x="6633780" y="2705100"/>
                </a:lnTo>
                <a:lnTo>
                  <a:pt x="6684420" y="2717800"/>
                </a:lnTo>
                <a:lnTo>
                  <a:pt x="6992602" y="2717800"/>
                </a:lnTo>
                <a:lnTo>
                  <a:pt x="7042309" y="2705100"/>
                </a:lnTo>
                <a:close/>
              </a:path>
              <a:path w="12192000" h="2717800">
                <a:moveTo>
                  <a:pt x="8358550" y="2336800"/>
                </a:moveTo>
                <a:lnTo>
                  <a:pt x="5911338" y="2336800"/>
                </a:lnTo>
                <a:lnTo>
                  <a:pt x="5944673" y="2362200"/>
                </a:lnTo>
                <a:lnTo>
                  <a:pt x="5979365" y="2400300"/>
                </a:lnTo>
                <a:lnTo>
                  <a:pt x="6015372" y="2425700"/>
                </a:lnTo>
                <a:lnTo>
                  <a:pt x="6052652" y="2463800"/>
                </a:lnTo>
                <a:lnTo>
                  <a:pt x="6091162" y="2489200"/>
                </a:lnTo>
                <a:lnTo>
                  <a:pt x="6130859" y="2514600"/>
                </a:lnTo>
                <a:lnTo>
                  <a:pt x="6171702" y="2540000"/>
                </a:lnTo>
                <a:lnTo>
                  <a:pt x="6213647" y="2565400"/>
                </a:lnTo>
                <a:lnTo>
                  <a:pt x="6256653" y="2590800"/>
                </a:lnTo>
                <a:lnTo>
                  <a:pt x="6300676" y="2603500"/>
                </a:lnTo>
                <a:lnTo>
                  <a:pt x="6345675" y="2628900"/>
                </a:lnTo>
                <a:lnTo>
                  <a:pt x="6391608" y="2641600"/>
                </a:lnTo>
                <a:lnTo>
                  <a:pt x="6438430" y="2667000"/>
                </a:lnTo>
                <a:lnTo>
                  <a:pt x="6583819" y="2705100"/>
                </a:lnTo>
                <a:lnTo>
                  <a:pt x="7091368" y="2705100"/>
                </a:lnTo>
                <a:lnTo>
                  <a:pt x="7280308" y="2654300"/>
                </a:lnTo>
                <a:lnTo>
                  <a:pt x="7325519" y="2628900"/>
                </a:lnTo>
                <a:lnTo>
                  <a:pt x="7369841" y="2616200"/>
                </a:lnTo>
                <a:lnTo>
                  <a:pt x="7413234" y="2590800"/>
                </a:lnTo>
                <a:lnTo>
                  <a:pt x="7455657" y="2565400"/>
                </a:lnTo>
                <a:lnTo>
                  <a:pt x="7497070" y="2552700"/>
                </a:lnTo>
                <a:lnTo>
                  <a:pt x="7537433" y="2527300"/>
                </a:lnTo>
                <a:lnTo>
                  <a:pt x="7576707" y="2501900"/>
                </a:lnTo>
                <a:lnTo>
                  <a:pt x="7614851" y="2463800"/>
                </a:lnTo>
                <a:lnTo>
                  <a:pt x="7651825" y="2438400"/>
                </a:lnTo>
                <a:lnTo>
                  <a:pt x="7687589" y="2413000"/>
                </a:lnTo>
                <a:lnTo>
                  <a:pt x="7722102" y="2374900"/>
                </a:lnTo>
                <a:lnTo>
                  <a:pt x="8301603" y="2374900"/>
                </a:lnTo>
                <a:lnTo>
                  <a:pt x="8321311" y="2362200"/>
                </a:lnTo>
                <a:lnTo>
                  <a:pt x="8358550" y="2336800"/>
                </a:lnTo>
                <a:close/>
              </a:path>
              <a:path w="12192000" h="2717800">
                <a:moveTo>
                  <a:pt x="5505580" y="2451100"/>
                </a:moveTo>
                <a:lnTo>
                  <a:pt x="5401739" y="2451100"/>
                </a:lnTo>
                <a:lnTo>
                  <a:pt x="5455523" y="2463800"/>
                </a:lnTo>
                <a:lnTo>
                  <a:pt x="5505580" y="2451100"/>
                </a:lnTo>
                <a:close/>
              </a:path>
              <a:path w="12192000" h="2717800">
                <a:moveTo>
                  <a:pt x="8473405" y="2222500"/>
                </a:moveTo>
                <a:lnTo>
                  <a:pt x="4856011" y="2222500"/>
                </a:lnTo>
                <a:lnTo>
                  <a:pt x="4892213" y="2247900"/>
                </a:lnTo>
                <a:lnTo>
                  <a:pt x="4930442" y="2286000"/>
                </a:lnTo>
                <a:lnTo>
                  <a:pt x="4970595" y="2311400"/>
                </a:lnTo>
                <a:lnTo>
                  <a:pt x="5012571" y="2336800"/>
                </a:lnTo>
                <a:lnTo>
                  <a:pt x="5056267" y="2362200"/>
                </a:lnTo>
                <a:lnTo>
                  <a:pt x="5101582" y="2387600"/>
                </a:lnTo>
                <a:lnTo>
                  <a:pt x="5148413" y="2400300"/>
                </a:lnTo>
                <a:lnTo>
                  <a:pt x="5196659" y="2425700"/>
                </a:lnTo>
                <a:lnTo>
                  <a:pt x="5246216" y="2438400"/>
                </a:lnTo>
                <a:lnTo>
                  <a:pt x="5296983" y="2438400"/>
                </a:lnTo>
                <a:lnTo>
                  <a:pt x="5348858" y="2451100"/>
                </a:lnTo>
                <a:lnTo>
                  <a:pt x="5603286" y="2451100"/>
                </a:lnTo>
                <a:lnTo>
                  <a:pt x="5742590" y="2413000"/>
                </a:lnTo>
                <a:lnTo>
                  <a:pt x="5786762" y="2400300"/>
                </a:lnTo>
                <a:lnTo>
                  <a:pt x="5829665" y="2374900"/>
                </a:lnTo>
                <a:lnTo>
                  <a:pt x="5871218" y="2349500"/>
                </a:lnTo>
                <a:lnTo>
                  <a:pt x="5911338" y="2336800"/>
                </a:lnTo>
                <a:lnTo>
                  <a:pt x="8358550" y="2336800"/>
                </a:lnTo>
                <a:lnTo>
                  <a:pt x="8393444" y="2311400"/>
                </a:lnTo>
                <a:lnTo>
                  <a:pt x="8425822" y="2273300"/>
                </a:lnTo>
                <a:lnTo>
                  <a:pt x="8455514" y="2247900"/>
                </a:lnTo>
                <a:lnTo>
                  <a:pt x="8473405" y="2222500"/>
                </a:lnTo>
                <a:close/>
              </a:path>
              <a:path w="12192000" h="2717800">
                <a:moveTo>
                  <a:pt x="8105881" y="2438400"/>
                </a:moveTo>
                <a:lnTo>
                  <a:pt x="7906928" y="2438400"/>
                </a:lnTo>
                <a:lnTo>
                  <a:pt x="7957426" y="2451100"/>
                </a:lnTo>
                <a:lnTo>
                  <a:pt x="8058140" y="2451100"/>
                </a:lnTo>
                <a:lnTo>
                  <a:pt x="8105881" y="2438400"/>
                </a:lnTo>
                <a:close/>
              </a:path>
              <a:path w="12192000" h="2717800">
                <a:moveTo>
                  <a:pt x="8301603" y="2374900"/>
                </a:moveTo>
                <a:lnTo>
                  <a:pt x="7722102" y="2374900"/>
                </a:lnTo>
                <a:lnTo>
                  <a:pt x="7765336" y="2400300"/>
                </a:lnTo>
                <a:lnTo>
                  <a:pt x="7810684" y="2413000"/>
                </a:lnTo>
                <a:lnTo>
                  <a:pt x="7857948" y="2438400"/>
                </a:lnTo>
                <a:lnTo>
                  <a:pt x="8152298" y="2438400"/>
                </a:lnTo>
                <a:lnTo>
                  <a:pt x="8197219" y="2425700"/>
                </a:lnTo>
                <a:lnTo>
                  <a:pt x="8240475" y="2400300"/>
                </a:lnTo>
                <a:lnTo>
                  <a:pt x="8281896" y="2387600"/>
                </a:lnTo>
                <a:lnTo>
                  <a:pt x="8301603" y="2374900"/>
                </a:lnTo>
                <a:close/>
              </a:path>
              <a:path w="12192000" h="2717800">
                <a:moveTo>
                  <a:pt x="8575695" y="1905000"/>
                </a:moveTo>
                <a:lnTo>
                  <a:pt x="3857190" y="1905000"/>
                </a:lnTo>
                <a:lnTo>
                  <a:pt x="3862434" y="1955800"/>
                </a:lnTo>
                <a:lnTo>
                  <a:pt x="3871699" y="1993900"/>
                </a:lnTo>
                <a:lnTo>
                  <a:pt x="3884809" y="2044700"/>
                </a:lnTo>
                <a:lnTo>
                  <a:pt x="3901587" y="2082800"/>
                </a:lnTo>
                <a:lnTo>
                  <a:pt x="3921856" y="2120900"/>
                </a:lnTo>
                <a:lnTo>
                  <a:pt x="3945439" y="2159000"/>
                </a:lnTo>
                <a:lnTo>
                  <a:pt x="3972160" y="2197100"/>
                </a:lnTo>
                <a:lnTo>
                  <a:pt x="4001841" y="2235200"/>
                </a:lnTo>
                <a:lnTo>
                  <a:pt x="4034305" y="2260600"/>
                </a:lnTo>
                <a:lnTo>
                  <a:pt x="4069377" y="2298700"/>
                </a:lnTo>
                <a:lnTo>
                  <a:pt x="4106878" y="2324100"/>
                </a:lnTo>
                <a:lnTo>
                  <a:pt x="4146632" y="2336800"/>
                </a:lnTo>
                <a:lnTo>
                  <a:pt x="4188461" y="2362200"/>
                </a:lnTo>
                <a:lnTo>
                  <a:pt x="4232190" y="2374900"/>
                </a:lnTo>
                <a:lnTo>
                  <a:pt x="4277641" y="2387600"/>
                </a:lnTo>
                <a:lnTo>
                  <a:pt x="4373002" y="2413000"/>
                </a:lnTo>
                <a:lnTo>
                  <a:pt x="4474156" y="2413000"/>
                </a:lnTo>
                <a:lnTo>
                  <a:pt x="4573245" y="2387600"/>
                </a:lnTo>
                <a:lnTo>
                  <a:pt x="4620338" y="2374900"/>
                </a:lnTo>
                <a:lnTo>
                  <a:pt x="4665530" y="2362200"/>
                </a:lnTo>
                <a:lnTo>
                  <a:pt x="4708623" y="2336800"/>
                </a:lnTo>
                <a:lnTo>
                  <a:pt x="4749416" y="2311400"/>
                </a:lnTo>
                <a:lnTo>
                  <a:pt x="4787712" y="2286000"/>
                </a:lnTo>
                <a:lnTo>
                  <a:pt x="4823310" y="2247900"/>
                </a:lnTo>
                <a:lnTo>
                  <a:pt x="4856011" y="2222500"/>
                </a:lnTo>
                <a:lnTo>
                  <a:pt x="8473405" y="2222500"/>
                </a:lnTo>
                <a:lnTo>
                  <a:pt x="8482350" y="2209800"/>
                </a:lnTo>
                <a:lnTo>
                  <a:pt x="8506160" y="2171700"/>
                </a:lnTo>
                <a:lnTo>
                  <a:pt x="8526773" y="2133600"/>
                </a:lnTo>
                <a:lnTo>
                  <a:pt x="8544020" y="2095500"/>
                </a:lnTo>
                <a:lnTo>
                  <a:pt x="8557730" y="2044700"/>
                </a:lnTo>
                <a:lnTo>
                  <a:pt x="8567734" y="2006600"/>
                </a:lnTo>
                <a:lnTo>
                  <a:pt x="8573861" y="1955800"/>
                </a:lnTo>
                <a:lnTo>
                  <a:pt x="8575941" y="1917700"/>
                </a:lnTo>
                <a:lnTo>
                  <a:pt x="8575695" y="1905000"/>
                </a:lnTo>
                <a:close/>
              </a:path>
              <a:path w="12192000" h="2717800">
                <a:moveTo>
                  <a:pt x="12192000" y="1651000"/>
                </a:moveTo>
                <a:lnTo>
                  <a:pt x="10610239" y="1651000"/>
                </a:lnTo>
                <a:lnTo>
                  <a:pt x="10633332" y="1689100"/>
                </a:lnTo>
                <a:lnTo>
                  <a:pt x="10657992" y="1727200"/>
                </a:lnTo>
                <a:lnTo>
                  <a:pt x="10684176" y="1765300"/>
                </a:lnTo>
                <a:lnTo>
                  <a:pt x="10711847" y="1803400"/>
                </a:lnTo>
                <a:lnTo>
                  <a:pt x="10740963" y="1841500"/>
                </a:lnTo>
                <a:lnTo>
                  <a:pt x="10771484" y="1879600"/>
                </a:lnTo>
                <a:lnTo>
                  <a:pt x="10803372" y="1905000"/>
                </a:lnTo>
                <a:lnTo>
                  <a:pt x="10836586" y="1943100"/>
                </a:lnTo>
                <a:lnTo>
                  <a:pt x="10871086" y="1968500"/>
                </a:lnTo>
                <a:lnTo>
                  <a:pt x="10906832" y="2006600"/>
                </a:lnTo>
                <a:lnTo>
                  <a:pt x="10943784" y="2032000"/>
                </a:lnTo>
                <a:lnTo>
                  <a:pt x="10981903" y="2057400"/>
                </a:lnTo>
                <a:lnTo>
                  <a:pt x="11021149" y="2082800"/>
                </a:lnTo>
                <a:lnTo>
                  <a:pt x="11061481" y="2108200"/>
                </a:lnTo>
                <a:lnTo>
                  <a:pt x="11102859" y="2133600"/>
                </a:lnTo>
                <a:lnTo>
                  <a:pt x="11145245" y="2159000"/>
                </a:lnTo>
                <a:lnTo>
                  <a:pt x="11188597" y="2171700"/>
                </a:lnTo>
                <a:lnTo>
                  <a:pt x="11232877" y="2197100"/>
                </a:lnTo>
                <a:lnTo>
                  <a:pt x="11324057" y="2222500"/>
                </a:lnTo>
                <a:lnTo>
                  <a:pt x="11370879" y="2247900"/>
                </a:lnTo>
                <a:lnTo>
                  <a:pt x="11418467" y="2247900"/>
                </a:lnTo>
                <a:lnTo>
                  <a:pt x="11565439" y="2286000"/>
                </a:lnTo>
                <a:lnTo>
                  <a:pt x="11866602" y="2286000"/>
                </a:lnTo>
                <a:lnTo>
                  <a:pt x="11963032" y="2260600"/>
                </a:lnTo>
                <a:lnTo>
                  <a:pt x="12010299" y="2260600"/>
                </a:lnTo>
                <a:lnTo>
                  <a:pt x="12147768" y="2222500"/>
                </a:lnTo>
                <a:lnTo>
                  <a:pt x="12192000" y="2197100"/>
                </a:lnTo>
                <a:lnTo>
                  <a:pt x="12192000" y="1651000"/>
                </a:lnTo>
                <a:close/>
              </a:path>
              <a:path w="12192000" h="2717800">
                <a:moveTo>
                  <a:pt x="9288495" y="2019300"/>
                </a:moveTo>
                <a:lnTo>
                  <a:pt x="9079513" y="2019300"/>
                </a:lnTo>
                <a:lnTo>
                  <a:pt x="9132228" y="2032000"/>
                </a:lnTo>
                <a:lnTo>
                  <a:pt x="9237429" y="2032000"/>
                </a:lnTo>
                <a:lnTo>
                  <a:pt x="9288495" y="2019300"/>
                </a:lnTo>
                <a:close/>
              </a:path>
              <a:path w="12192000" h="2717800">
                <a:moveTo>
                  <a:pt x="9805446" y="1828800"/>
                </a:moveTo>
                <a:lnTo>
                  <a:pt x="8568376" y="1828800"/>
                </a:lnTo>
                <a:lnTo>
                  <a:pt x="8608338" y="1854200"/>
                </a:lnTo>
                <a:lnTo>
                  <a:pt x="8649814" y="1879600"/>
                </a:lnTo>
                <a:lnTo>
                  <a:pt x="8692732" y="1905000"/>
                </a:lnTo>
                <a:lnTo>
                  <a:pt x="8737022" y="1930400"/>
                </a:lnTo>
                <a:lnTo>
                  <a:pt x="8782613" y="1943100"/>
                </a:lnTo>
                <a:lnTo>
                  <a:pt x="8829434" y="1968500"/>
                </a:lnTo>
                <a:lnTo>
                  <a:pt x="8877415" y="1981200"/>
                </a:lnTo>
                <a:lnTo>
                  <a:pt x="9027604" y="2019300"/>
                </a:lnTo>
                <a:lnTo>
                  <a:pt x="9338810" y="2019300"/>
                </a:lnTo>
                <a:lnTo>
                  <a:pt x="9484607" y="1981200"/>
                </a:lnTo>
                <a:lnTo>
                  <a:pt x="9576874" y="1955800"/>
                </a:lnTo>
                <a:lnTo>
                  <a:pt x="9621335" y="1930400"/>
                </a:lnTo>
                <a:lnTo>
                  <a:pt x="9664596" y="1917700"/>
                </a:lnTo>
                <a:lnTo>
                  <a:pt x="9706593" y="1892300"/>
                </a:lnTo>
                <a:lnTo>
                  <a:pt x="9747261" y="1866900"/>
                </a:lnTo>
                <a:lnTo>
                  <a:pt x="9786536" y="1841500"/>
                </a:lnTo>
                <a:lnTo>
                  <a:pt x="9805446" y="1828800"/>
                </a:lnTo>
                <a:close/>
              </a:path>
              <a:path w="12192000" h="2717800">
                <a:moveTo>
                  <a:pt x="9959774" y="1676400"/>
                </a:moveTo>
                <a:lnTo>
                  <a:pt x="3329136" y="1676400"/>
                </a:lnTo>
                <a:lnTo>
                  <a:pt x="3355988" y="1714500"/>
                </a:lnTo>
                <a:lnTo>
                  <a:pt x="3386300" y="1752600"/>
                </a:lnTo>
                <a:lnTo>
                  <a:pt x="3419842" y="1778000"/>
                </a:lnTo>
                <a:lnTo>
                  <a:pt x="3456387" y="1816100"/>
                </a:lnTo>
                <a:lnTo>
                  <a:pt x="3495704" y="1841500"/>
                </a:lnTo>
                <a:lnTo>
                  <a:pt x="3537565" y="1854200"/>
                </a:lnTo>
                <a:lnTo>
                  <a:pt x="3581741" y="1879600"/>
                </a:lnTo>
                <a:lnTo>
                  <a:pt x="3628002" y="1892300"/>
                </a:lnTo>
                <a:lnTo>
                  <a:pt x="3725866" y="1917700"/>
                </a:lnTo>
                <a:lnTo>
                  <a:pt x="3817521" y="1917700"/>
                </a:lnTo>
                <a:lnTo>
                  <a:pt x="3837468" y="1905000"/>
                </a:lnTo>
                <a:lnTo>
                  <a:pt x="8575695" y="1905000"/>
                </a:lnTo>
                <a:lnTo>
                  <a:pt x="8575449" y="1892300"/>
                </a:lnTo>
                <a:lnTo>
                  <a:pt x="8573998" y="1866900"/>
                </a:lnTo>
                <a:lnTo>
                  <a:pt x="8571628" y="1854200"/>
                </a:lnTo>
                <a:lnTo>
                  <a:pt x="8568376" y="1828800"/>
                </a:lnTo>
                <a:lnTo>
                  <a:pt x="9805446" y="1828800"/>
                </a:lnTo>
                <a:lnTo>
                  <a:pt x="9824355" y="1816100"/>
                </a:lnTo>
                <a:lnTo>
                  <a:pt x="9860652" y="1778000"/>
                </a:lnTo>
                <a:lnTo>
                  <a:pt x="9895364" y="1752600"/>
                </a:lnTo>
                <a:lnTo>
                  <a:pt x="9928426" y="1714500"/>
                </a:lnTo>
                <a:lnTo>
                  <a:pt x="9959774" y="1676400"/>
                </a:lnTo>
                <a:close/>
              </a:path>
              <a:path w="12192000" h="2717800">
                <a:moveTo>
                  <a:pt x="12192000" y="1003300"/>
                </a:moveTo>
                <a:lnTo>
                  <a:pt x="1849428" y="1003300"/>
                </a:lnTo>
                <a:lnTo>
                  <a:pt x="1870913" y="1041400"/>
                </a:lnTo>
                <a:lnTo>
                  <a:pt x="1896104" y="1092200"/>
                </a:lnTo>
                <a:lnTo>
                  <a:pt x="1924786" y="1130300"/>
                </a:lnTo>
                <a:lnTo>
                  <a:pt x="1956745" y="1155700"/>
                </a:lnTo>
                <a:lnTo>
                  <a:pt x="1991769" y="1193800"/>
                </a:lnTo>
                <a:lnTo>
                  <a:pt x="2029643" y="1219200"/>
                </a:lnTo>
                <a:lnTo>
                  <a:pt x="2070154" y="1244600"/>
                </a:lnTo>
                <a:lnTo>
                  <a:pt x="2113087" y="1270000"/>
                </a:lnTo>
                <a:lnTo>
                  <a:pt x="2158230" y="1282700"/>
                </a:lnTo>
                <a:lnTo>
                  <a:pt x="2205369" y="1308100"/>
                </a:lnTo>
                <a:lnTo>
                  <a:pt x="2254290" y="1308100"/>
                </a:lnTo>
                <a:lnTo>
                  <a:pt x="2304778" y="1320800"/>
                </a:lnTo>
                <a:lnTo>
                  <a:pt x="2397777" y="1320800"/>
                </a:lnTo>
                <a:lnTo>
                  <a:pt x="2395510" y="1333500"/>
                </a:lnTo>
                <a:lnTo>
                  <a:pt x="2393853" y="1358900"/>
                </a:lnTo>
                <a:lnTo>
                  <a:pt x="2392836" y="1371600"/>
                </a:lnTo>
                <a:lnTo>
                  <a:pt x="2394855" y="1435100"/>
                </a:lnTo>
                <a:lnTo>
                  <a:pt x="2401803" y="1485900"/>
                </a:lnTo>
                <a:lnTo>
                  <a:pt x="2413120" y="1524000"/>
                </a:lnTo>
                <a:lnTo>
                  <a:pt x="2428588" y="1574800"/>
                </a:lnTo>
                <a:lnTo>
                  <a:pt x="2447991" y="1612900"/>
                </a:lnTo>
                <a:lnTo>
                  <a:pt x="2471112" y="1651000"/>
                </a:lnTo>
                <a:lnTo>
                  <a:pt x="2497736" y="1689100"/>
                </a:lnTo>
                <a:lnTo>
                  <a:pt x="2527646" y="1714500"/>
                </a:lnTo>
                <a:lnTo>
                  <a:pt x="2560624" y="1752600"/>
                </a:lnTo>
                <a:lnTo>
                  <a:pt x="2596456" y="1778000"/>
                </a:lnTo>
                <a:lnTo>
                  <a:pt x="2634923" y="1803400"/>
                </a:lnTo>
                <a:lnTo>
                  <a:pt x="2675811" y="1828800"/>
                </a:lnTo>
                <a:lnTo>
                  <a:pt x="2718902" y="1841500"/>
                </a:lnTo>
                <a:lnTo>
                  <a:pt x="2763980" y="1854200"/>
                </a:lnTo>
                <a:lnTo>
                  <a:pt x="2859232" y="1879600"/>
                </a:lnTo>
                <a:lnTo>
                  <a:pt x="2960309" y="1879600"/>
                </a:lnTo>
                <a:lnTo>
                  <a:pt x="3058426" y="1854200"/>
                </a:lnTo>
                <a:lnTo>
                  <a:pt x="3104733" y="1841500"/>
                </a:lnTo>
                <a:lnTo>
                  <a:pt x="3148890" y="1828800"/>
                </a:lnTo>
                <a:lnTo>
                  <a:pt x="3190661" y="1803400"/>
                </a:lnTo>
                <a:lnTo>
                  <a:pt x="3229807" y="1778000"/>
                </a:lnTo>
                <a:lnTo>
                  <a:pt x="3266093" y="1739900"/>
                </a:lnTo>
                <a:lnTo>
                  <a:pt x="3299282" y="1714500"/>
                </a:lnTo>
                <a:lnTo>
                  <a:pt x="3329136" y="1676400"/>
                </a:lnTo>
                <a:lnTo>
                  <a:pt x="9959774" y="1676400"/>
                </a:lnTo>
                <a:lnTo>
                  <a:pt x="9989345" y="1638300"/>
                </a:lnTo>
                <a:lnTo>
                  <a:pt x="12192000" y="1638300"/>
                </a:lnTo>
                <a:lnTo>
                  <a:pt x="12192000" y="1003300"/>
                </a:lnTo>
                <a:close/>
              </a:path>
              <a:path w="12192000" h="2717800">
                <a:moveTo>
                  <a:pt x="12192000" y="0"/>
                </a:moveTo>
                <a:lnTo>
                  <a:pt x="0" y="0"/>
                </a:lnTo>
                <a:lnTo>
                  <a:pt x="0" y="1714500"/>
                </a:lnTo>
                <a:lnTo>
                  <a:pt x="42752" y="1727200"/>
                </a:lnTo>
                <a:lnTo>
                  <a:pt x="139663" y="1752600"/>
                </a:lnTo>
                <a:lnTo>
                  <a:pt x="340036" y="1752600"/>
                </a:lnTo>
                <a:lnTo>
                  <a:pt x="388405" y="1739900"/>
                </a:lnTo>
                <a:lnTo>
                  <a:pt x="435700" y="1739900"/>
                </a:lnTo>
                <a:lnTo>
                  <a:pt x="481819" y="1714500"/>
                </a:lnTo>
                <a:lnTo>
                  <a:pt x="570120" y="1689100"/>
                </a:lnTo>
                <a:lnTo>
                  <a:pt x="612100" y="1663700"/>
                </a:lnTo>
                <a:lnTo>
                  <a:pt x="652498" y="1638300"/>
                </a:lnTo>
                <a:lnTo>
                  <a:pt x="691211" y="1612900"/>
                </a:lnTo>
                <a:lnTo>
                  <a:pt x="728139" y="1587500"/>
                </a:lnTo>
                <a:lnTo>
                  <a:pt x="763180" y="1562100"/>
                </a:lnTo>
                <a:lnTo>
                  <a:pt x="796232" y="1524000"/>
                </a:lnTo>
                <a:lnTo>
                  <a:pt x="827195" y="1498600"/>
                </a:lnTo>
                <a:lnTo>
                  <a:pt x="855966" y="1460500"/>
                </a:lnTo>
                <a:lnTo>
                  <a:pt x="882443" y="1422400"/>
                </a:lnTo>
                <a:lnTo>
                  <a:pt x="906527" y="1384300"/>
                </a:lnTo>
                <a:lnTo>
                  <a:pt x="928114" y="1346200"/>
                </a:lnTo>
                <a:lnTo>
                  <a:pt x="947103" y="1308100"/>
                </a:lnTo>
                <a:lnTo>
                  <a:pt x="963394" y="1257300"/>
                </a:lnTo>
                <a:lnTo>
                  <a:pt x="976884" y="1219200"/>
                </a:lnTo>
                <a:lnTo>
                  <a:pt x="987471" y="1168400"/>
                </a:lnTo>
                <a:lnTo>
                  <a:pt x="995056" y="1130300"/>
                </a:lnTo>
                <a:lnTo>
                  <a:pt x="1661110" y="1130300"/>
                </a:lnTo>
                <a:lnTo>
                  <a:pt x="1728493" y="1092200"/>
                </a:lnTo>
                <a:lnTo>
                  <a:pt x="1770896" y="1066800"/>
                </a:lnTo>
                <a:lnTo>
                  <a:pt x="1811250" y="1041400"/>
                </a:lnTo>
                <a:lnTo>
                  <a:pt x="1849428" y="1003300"/>
                </a:lnTo>
                <a:lnTo>
                  <a:pt x="12192000" y="1003300"/>
                </a:lnTo>
                <a:lnTo>
                  <a:pt x="12192000" y="0"/>
                </a:lnTo>
                <a:close/>
              </a:path>
              <a:path w="12192000" h="2717800">
                <a:moveTo>
                  <a:pt x="12192000" y="1638300"/>
                </a:moveTo>
                <a:lnTo>
                  <a:pt x="9989345" y="1638300"/>
                </a:lnTo>
                <a:lnTo>
                  <a:pt x="10028217" y="1663700"/>
                </a:lnTo>
                <a:lnTo>
                  <a:pt x="10069506" y="1689100"/>
                </a:lnTo>
                <a:lnTo>
                  <a:pt x="10112995" y="1714500"/>
                </a:lnTo>
                <a:lnTo>
                  <a:pt x="10158470" y="1727200"/>
                </a:lnTo>
                <a:lnTo>
                  <a:pt x="10205717" y="1739900"/>
                </a:lnTo>
                <a:lnTo>
                  <a:pt x="10360942" y="1739900"/>
                </a:lnTo>
                <a:lnTo>
                  <a:pt x="10467979" y="1714500"/>
                </a:lnTo>
                <a:lnTo>
                  <a:pt x="10518140" y="1701800"/>
                </a:lnTo>
                <a:lnTo>
                  <a:pt x="10565660" y="1676400"/>
                </a:lnTo>
                <a:lnTo>
                  <a:pt x="10610239" y="1651000"/>
                </a:lnTo>
                <a:lnTo>
                  <a:pt x="12192000" y="1651000"/>
                </a:lnTo>
                <a:lnTo>
                  <a:pt x="12192000" y="1638300"/>
                </a:lnTo>
                <a:close/>
              </a:path>
              <a:path w="12192000" h="2717800">
                <a:moveTo>
                  <a:pt x="1661110" y="1130300"/>
                </a:moveTo>
                <a:lnTo>
                  <a:pt x="995056" y="1130300"/>
                </a:lnTo>
                <a:lnTo>
                  <a:pt x="1084824" y="1155700"/>
                </a:lnTo>
                <a:lnTo>
                  <a:pt x="1229263" y="1193800"/>
                </a:lnTo>
                <a:lnTo>
                  <a:pt x="1438201" y="1193800"/>
                </a:lnTo>
                <a:lnTo>
                  <a:pt x="1540947" y="1168400"/>
                </a:lnTo>
                <a:lnTo>
                  <a:pt x="1638051" y="1143000"/>
                </a:lnTo>
                <a:lnTo>
                  <a:pt x="1661110" y="113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18661" y="2700020"/>
            <a:ext cx="7337425" cy="334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spc="-145" dirty="0">
                <a:solidFill>
                  <a:srgbClr val="FFFFFF"/>
                </a:solidFill>
                <a:latin typeface="Arial MT"/>
                <a:cs typeface="Arial MT"/>
              </a:rPr>
              <a:t>Bağımsız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hareket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etmeyi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severler.</a:t>
            </a:r>
            <a:endParaRPr sz="2400">
              <a:latin typeface="Arial MT"/>
              <a:cs typeface="Arial MT"/>
            </a:endParaRPr>
          </a:p>
          <a:p>
            <a:pPr marL="355600" marR="534670" indent="-342900">
              <a:lnSpc>
                <a:spcPct val="100800"/>
              </a:lnSpc>
              <a:spcBef>
                <a:spcPts val="1989"/>
              </a:spcBef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FFFFFF"/>
                </a:solidFill>
                <a:latin typeface="Arial MT"/>
                <a:cs typeface="Arial MT"/>
              </a:rPr>
              <a:t>Bağımsız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olduklarını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ispat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etmek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tek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 MT"/>
                <a:cs typeface="Arial MT"/>
              </a:rPr>
              <a:t>başına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davranmaya</a:t>
            </a:r>
            <a:r>
              <a:rPr sz="24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çalışırlar.</a:t>
            </a:r>
            <a:endParaRPr sz="2400">
              <a:latin typeface="Arial MT"/>
              <a:cs typeface="Arial MT"/>
            </a:endParaRPr>
          </a:p>
          <a:p>
            <a:pPr marL="355600" marR="989330" indent="-342900">
              <a:lnSpc>
                <a:spcPct val="100800"/>
              </a:lnSpc>
              <a:spcBef>
                <a:spcPts val="19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Kim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olduklarını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keşfettikleri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benmerkezci davranırlar.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192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Kendisi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nasıl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 MT"/>
                <a:cs typeface="Arial MT"/>
              </a:rPr>
              <a:t>düşünüyor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inanıyorsa,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başkalarının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aynı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 MT"/>
                <a:cs typeface="Arial MT"/>
              </a:rPr>
              <a:t>şekilde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 MT"/>
                <a:cs typeface="Arial MT"/>
              </a:rPr>
              <a:t>düşündüğüne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inanırlar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8175" y="407923"/>
            <a:ext cx="7392670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41680" marR="5080" indent="-729615">
              <a:lnSpc>
                <a:spcPts val="4300"/>
              </a:lnSpc>
              <a:spcBef>
                <a:spcPts val="215"/>
              </a:spcBef>
            </a:pPr>
            <a:r>
              <a:rPr sz="3600" b="0" spc="90" dirty="0">
                <a:solidFill>
                  <a:srgbClr val="7FCCBE"/>
                </a:solidFill>
                <a:latin typeface="Verdana"/>
                <a:cs typeface="Verdana"/>
              </a:rPr>
              <a:t>ÇOCUĞUMUN</a:t>
            </a:r>
            <a:r>
              <a:rPr sz="3600" b="0" spc="-185" dirty="0">
                <a:solidFill>
                  <a:srgbClr val="7FCCBE"/>
                </a:solidFill>
                <a:latin typeface="Verdana"/>
                <a:cs typeface="Verdana"/>
              </a:rPr>
              <a:t> </a:t>
            </a:r>
            <a:r>
              <a:rPr sz="3600" b="0" spc="-70" dirty="0">
                <a:solidFill>
                  <a:srgbClr val="7FCCBE"/>
                </a:solidFill>
                <a:latin typeface="Verdana"/>
                <a:cs typeface="Verdana"/>
              </a:rPr>
              <a:t>GELİŞİM</a:t>
            </a:r>
            <a:r>
              <a:rPr sz="3600" b="0" spc="-190" dirty="0">
                <a:solidFill>
                  <a:srgbClr val="7FCCBE"/>
                </a:solidFill>
                <a:latin typeface="Verdana"/>
                <a:cs typeface="Verdana"/>
              </a:rPr>
              <a:t> </a:t>
            </a:r>
            <a:r>
              <a:rPr sz="3600" b="0" spc="-10" dirty="0">
                <a:solidFill>
                  <a:srgbClr val="7FCCBE"/>
                </a:solidFill>
                <a:latin typeface="Verdana"/>
                <a:cs typeface="Verdana"/>
              </a:rPr>
              <a:t>DÖNEMİ </a:t>
            </a:r>
            <a:r>
              <a:rPr sz="3600" b="0" dirty="0">
                <a:solidFill>
                  <a:srgbClr val="7FCCBE"/>
                </a:solidFill>
                <a:latin typeface="Verdana"/>
                <a:cs typeface="Verdana"/>
              </a:rPr>
              <a:t>ÖZELLİKLERİ</a:t>
            </a:r>
            <a:r>
              <a:rPr sz="3600" b="0" spc="270" dirty="0">
                <a:solidFill>
                  <a:srgbClr val="7FCCBE"/>
                </a:solidFill>
                <a:latin typeface="Verdana"/>
                <a:cs typeface="Verdana"/>
              </a:rPr>
              <a:t> </a:t>
            </a:r>
            <a:r>
              <a:rPr sz="3600" b="0" spc="35" dirty="0">
                <a:solidFill>
                  <a:srgbClr val="7FCCBE"/>
                </a:solidFill>
                <a:latin typeface="Verdana"/>
                <a:cs typeface="Verdana"/>
              </a:rPr>
              <a:t>NELERDİR?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75" y="2933698"/>
            <a:ext cx="4516513" cy="3843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3" y="70944"/>
            <a:ext cx="12184380" cy="6787515"/>
          </a:xfrm>
          <a:custGeom>
            <a:avLst/>
            <a:gdLst/>
            <a:ahLst/>
            <a:cxnLst/>
            <a:rect l="l" t="t" r="r" b="b"/>
            <a:pathLst>
              <a:path w="12184380" h="6787515">
                <a:moveTo>
                  <a:pt x="0" y="6787055"/>
                </a:moveTo>
                <a:lnTo>
                  <a:pt x="0" y="0"/>
                </a:lnTo>
                <a:lnTo>
                  <a:pt x="12183836" y="0"/>
                </a:lnTo>
                <a:lnTo>
                  <a:pt x="12183836" y="6787055"/>
                </a:lnTo>
                <a:lnTo>
                  <a:pt x="0" y="6787055"/>
                </a:lnTo>
                <a:close/>
              </a:path>
            </a:pathLst>
          </a:custGeom>
          <a:solidFill>
            <a:srgbClr val="7F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382250" y="6565900"/>
                </a:moveTo>
                <a:lnTo>
                  <a:pt x="5916355" y="6565900"/>
                </a:lnTo>
                <a:lnTo>
                  <a:pt x="5949707" y="6604000"/>
                </a:lnTo>
                <a:lnTo>
                  <a:pt x="5984417" y="6629400"/>
                </a:lnTo>
                <a:lnTo>
                  <a:pt x="6020442" y="6667500"/>
                </a:lnTo>
                <a:lnTo>
                  <a:pt x="6057740" y="6692900"/>
                </a:lnTo>
                <a:lnTo>
                  <a:pt x="6096269" y="6731000"/>
                </a:lnTo>
                <a:lnTo>
                  <a:pt x="6135987" y="6756400"/>
                </a:lnTo>
                <a:lnTo>
                  <a:pt x="6176850" y="6781800"/>
                </a:lnTo>
                <a:lnTo>
                  <a:pt x="6218816" y="6807200"/>
                </a:lnTo>
                <a:lnTo>
                  <a:pt x="6261843" y="6819900"/>
                </a:lnTo>
                <a:lnTo>
                  <a:pt x="6305889" y="6845300"/>
                </a:lnTo>
                <a:lnTo>
                  <a:pt x="6347857" y="6858000"/>
                </a:lnTo>
                <a:lnTo>
                  <a:pt x="7342837" y="6858000"/>
                </a:lnTo>
                <a:lnTo>
                  <a:pt x="7375590" y="6845300"/>
                </a:lnTo>
                <a:lnTo>
                  <a:pt x="7419004" y="6832600"/>
                </a:lnTo>
                <a:lnTo>
                  <a:pt x="7461448" y="6807200"/>
                </a:lnTo>
                <a:lnTo>
                  <a:pt x="7502882" y="6781800"/>
                </a:lnTo>
                <a:lnTo>
                  <a:pt x="7543266" y="6756400"/>
                </a:lnTo>
                <a:lnTo>
                  <a:pt x="7582559" y="6731000"/>
                </a:lnTo>
                <a:lnTo>
                  <a:pt x="7620722" y="6705600"/>
                </a:lnTo>
                <a:lnTo>
                  <a:pt x="7657715" y="6680200"/>
                </a:lnTo>
                <a:lnTo>
                  <a:pt x="7693497" y="6642100"/>
                </a:lnTo>
                <a:lnTo>
                  <a:pt x="7728028" y="6616700"/>
                </a:lnTo>
                <a:lnTo>
                  <a:pt x="8307819" y="6616700"/>
                </a:lnTo>
                <a:lnTo>
                  <a:pt x="8327536" y="6604000"/>
                </a:lnTo>
                <a:lnTo>
                  <a:pt x="8364794" y="6578600"/>
                </a:lnTo>
                <a:lnTo>
                  <a:pt x="8382250" y="6565900"/>
                </a:lnTo>
                <a:close/>
              </a:path>
              <a:path w="12192000" h="6858000">
                <a:moveTo>
                  <a:pt x="8488656" y="6451600"/>
                </a:moveTo>
                <a:lnTo>
                  <a:pt x="4860500" y="6451600"/>
                </a:lnTo>
                <a:lnTo>
                  <a:pt x="4896720" y="6489700"/>
                </a:lnTo>
                <a:lnTo>
                  <a:pt x="4934968" y="6515100"/>
                </a:lnTo>
                <a:lnTo>
                  <a:pt x="4975142" y="6553200"/>
                </a:lnTo>
                <a:lnTo>
                  <a:pt x="5017139" y="6578600"/>
                </a:lnTo>
                <a:lnTo>
                  <a:pt x="5060857" y="6604000"/>
                </a:lnTo>
                <a:lnTo>
                  <a:pt x="5106194" y="6616700"/>
                </a:lnTo>
                <a:lnTo>
                  <a:pt x="5153049" y="6642100"/>
                </a:lnTo>
                <a:lnTo>
                  <a:pt x="5201318" y="6654800"/>
                </a:lnTo>
                <a:lnTo>
                  <a:pt x="5353594" y="6692900"/>
                </a:lnTo>
                <a:lnTo>
                  <a:pt x="5559701" y="6692900"/>
                </a:lnTo>
                <a:lnTo>
                  <a:pt x="5608149" y="6680200"/>
                </a:lnTo>
                <a:lnTo>
                  <a:pt x="5655657" y="6680200"/>
                </a:lnTo>
                <a:lnTo>
                  <a:pt x="5747523" y="6654800"/>
                </a:lnTo>
                <a:lnTo>
                  <a:pt x="5791717" y="6629400"/>
                </a:lnTo>
                <a:lnTo>
                  <a:pt x="5834642" y="6616700"/>
                </a:lnTo>
                <a:lnTo>
                  <a:pt x="5876215" y="6591300"/>
                </a:lnTo>
                <a:lnTo>
                  <a:pt x="5916355" y="6565900"/>
                </a:lnTo>
                <a:lnTo>
                  <a:pt x="8382250" y="6565900"/>
                </a:lnTo>
                <a:lnTo>
                  <a:pt x="8399705" y="6553200"/>
                </a:lnTo>
                <a:lnTo>
                  <a:pt x="8432100" y="6515100"/>
                </a:lnTo>
                <a:lnTo>
                  <a:pt x="8461806" y="6477000"/>
                </a:lnTo>
                <a:lnTo>
                  <a:pt x="8488656" y="6451600"/>
                </a:lnTo>
                <a:close/>
              </a:path>
              <a:path w="12192000" h="6858000">
                <a:moveTo>
                  <a:pt x="8307819" y="6616700"/>
                </a:moveTo>
                <a:lnTo>
                  <a:pt x="7728028" y="6616700"/>
                </a:lnTo>
                <a:lnTo>
                  <a:pt x="7771283" y="6642100"/>
                </a:lnTo>
                <a:lnTo>
                  <a:pt x="7816653" y="6654800"/>
                </a:lnTo>
                <a:lnTo>
                  <a:pt x="7863941" y="6667500"/>
                </a:lnTo>
                <a:lnTo>
                  <a:pt x="7963469" y="6692900"/>
                </a:lnTo>
                <a:lnTo>
                  <a:pt x="8064233" y="6692900"/>
                </a:lnTo>
                <a:lnTo>
                  <a:pt x="8158438" y="6667500"/>
                </a:lnTo>
                <a:lnTo>
                  <a:pt x="8203382" y="6654800"/>
                </a:lnTo>
                <a:lnTo>
                  <a:pt x="8246660" y="6642100"/>
                </a:lnTo>
                <a:lnTo>
                  <a:pt x="8288101" y="6629400"/>
                </a:lnTo>
                <a:lnTo>
                  <a:pt x="8307819" y="6616700"/>
                </a:lnTo>
                <a:close/>
              </a:path>
              <a:path w="12192000" h="6858000">
                <a:moveTo>
                  <a:pt x="4478453" y="6642100"/>
                </a:moveTo>
                <a:lnTo>
                  <a:pt x="4377249" y="6642100"/>
                </a:lnTo>
                <a:lnTo>
                  <a:pt x="4426830" y="6654800"/>
                </a:lnTo>
                <a:lnTo>
                  <a:pt x="4478453" y="6642100"/>
                </a:lnTo>
                <a:close/>
              </a:path>
              <a:path w="12192000" h="6858000">
                <a:moveTo>
                  <a:pt x="9976681" y="5905500"/>
                </a:moveTo>
                <a:lnTo>
                  <a:pt x="3332859" y="5905500"/>
                </a:lnTo>
                <a:lnTo>
                  <a:pt x="3359725" y="5943600"/>
                </a:lnTo>
                <a:lnTo>
                  <a:pt x="3390052" y="5981700"/>
                </a:lnTo>
                <a:lnTo>
                  <a:pt x="3423611" y="6019800"/>
                </a:lnTo>
                <a:lnTo>
                  <a:pt x="3460174" y="6045200"/>
                </a:lnTo>
                <a:lnTo>
                  <a:pt x="3499511" y="6070600"/>
                </a:lnTo>
                <a:lnTo>
                  <a:pt x="3541393" y="6096000"/>
                </a:lnTo>
                <a:lnTo>
                  <a:pt x="3585591" y="6121400"/>
                </a:lnTo>
                <a:lnTo>
                  <a:pt x="3631876" y="6134100"/>
                </a:lnTo>
                <a:lnTo>
                  <a:pt x="3680018" y="6146800"/>
                </a:lnTo>
                <a:lnTo>
                  <a:pt x="3861179" y="6146800"/>
                </a:lnTo>
                <a:lnTo>
                  <a:pt x="3866425" y="6197600"/>
                </a:lnTo>
                <a:lnTo>
                  <a:pt x="3875695" y="6235700"/>
                </a:lnTo>
                <a:lnTo>
                  <a:pt x="3888811" y="6286500"/>
                </a:lnTo>
                <a:lnTo>
                  <a:pt x="3905598" y="6324600"/>
                </a:lnTo>
                <a:lnTo>
                  <a:pt x="3925877" y="6362700"/>
                </a:lnTo>
                <a:lnTo>
                  <a:pt x="3949472" y="6400800"/>
                </a:lnTo>
                <a:lnTo>
                  <a:pt x="3976206" y="6438900"/>
                </a:lnTo>
                <a:lnTo>
                  <a:pt x="4005902" y="6477000"/>
                </a:lnTo>
                <a:lnTo>
                  <a:pt x="4038383" y="6502400"/>
                </a:lnTo>
                <a:lnTo>
                  <a:pt x="4073471" y="6527800"/>
                </a:lnTo>
                <a:lnTo>
                  <a:pt x="4110991" y="6553200"/>
                </a:lnTo>
                <a:lnTo>
                  <a:pt x="4150765" y="6578600"/>
                </a:lnTo>
                <a:lnTo>
                  <a:pt x="4192616" y="6604000"/>
                </a:lnTo>
                <a:lnTo>
                  <a:pt x="4236366" y="6616700"/>
                </a:lnTo>
                <a:lnTo>
                  <a:pt x="4328860" y="6642100"/>
                </a:lnTo>
                <a:lnTo>
                  <a:pt x="4528774" y="6642100"/>
                </a:lnTo>
                <a:lnTo>
                  <a:pt x="4624708" y="6616700"/>
                </a:lnTo>
                <a:lnTo>
                  <a:pt x="4669923" y="6591300"/>
                </a:lnTo>
                <a:lnTo>
                  <a:pt x="4713038" y="6578600"/>
                </a:lnTo>
                <a:lnTo>
                  <a:pt x="4753852" y="6553200"/>
                </a:lnTo>
                <a:lnTo>
                  <a:pt x="4792167" y="6527800"/>
                </a:lnTo>
                <a:lnTo>
                  <a:pt x="4827783" y="6489700"/>
                </a:lnTo>
                <a:lnTo>
                  <a:pt x="4860500" y="6451600"/>
                </a:lnTo>
                <a:lnTo>
                  <a:pt x="8488656" y="6451600"/>
                </a:lnTo>
                <a:lnTo>
                  <a:pt x="8512477" y="6413500"/>
                </a:lnTo>
                <a:lnTo>
                  <a:pt x="8533101" y="6375400"/>
                </a:lnTo>
                <a:lnTo>
                  <a:pt x="8550356" y="6324600"/>
                </a:lnTo>
                <a:lnTo>
                  <a:pt x="8564074" y="6286500"/>
                </a:lnTo>
                <a:lnTo>
                  <a:pt x="8574082" y="6248400"/>
                </a:lnTo>
                <a:lnTo>
                  <a:pt x="8580213" y="6197600"/>
                </a:lnTo>
                <a:lnTo>
                  <a:pt x="8582294" y="6146800"/>
                </a:lnTo>
                <a:lnTo>
                  <a:pt x="8581801" y="6134100"/>
                </a:lnTo>
                <a:lnTo>
                  <a:pt x="8580350" y="6108700"/>
                </a:lnTo>
                <a:lnTo>
                  <a:pt x="8577978" y="6083300"/>
                </a:lnTo>
                <a:lnTo>
                  <a:pt x="8574725" y="6057900"/>
                </a:lnTo>
                <a:lnTo>
                  <a:pt x="9812414" y="6057900"/>
                </a:lnTo>
                <a:lnTo>
                  <a:pt x="9831332" y="6045200"/>
                </a:lnTo>
                <a:lnTo>
                  <a:pt x="9867648" y="6019800"/>
                </a:lnTo>
                <a:lnTo>
                  <a:pt x="9902377" y="5981700"/>
                </a:lnTo>
                <a:lnTo>
                  <a:pt x="9935455" y="5956300"/>
                </a:lnTo>
                <a:lnTo>
                  <a:pt x="9966819" y="5918200"/>
                </a:lnTo>
                <a:lnTo>
                  <a:pt x="9976681" y="5905500"/>
                </a:lnTo>
                <a:close/>
              </a:path>
              <a:path w="12192000" h="6858000">
                <a:moveTo>
                  <a:pt x="11874604" y="6515100"/>
                </a:moveTo>
                <a:lnTo>
                  <a:pt x="11573289" y="6515100"/>
                </a:lnTo>
                <a:lnTo>
                  <a:pt x="11623574" y="6527800"/>
                </a:lnTo>
                <a:lnTo>
                  <a:pt x="11825504" y="6527800"/>
                </a:lnTo>
                <a:lnTo>
                  <a:pt x="11874604" y="6515100"/>
                </a:lnTo>
                <a:close/>
              </a:path>
              <a:path w="12192000" h="6858000">
                <a:moveTo>
                  <a:pt x="12192000" y="5892800"/>
                </a:moveTo>
                <a:lnTo>
                  <a:pt x="10617611" y="5892800"/>
                </a:lnTo>
                <a:lnTo>
                  <a:pt x="10640716" y="5930900"/>
                </a:lnTo>
                <a:lnTo>
                  <a:pt x="10665388" y="5969000"/>
                </a:lnTo>
                <a:lnTo>
                  <a:pt x="10691586" y="6007100"/>
                </a:lnTo>
                <a:lnTo>
                  <a:pt x="10719270" y="6045200"/>
                </a:lnTo>
                <a:lnTo>
                  <a:pt x="10748400" y="6083300"/>
                </a:lnTo>
                <a:lnTo>
                  <a:pt x="10778937" y="6108700"/>
                </a:lnTo>
                <a:lnTo>
                  <a:pt x="10810841" y="6146800"/>
                </a:lnTo>
                <a:lnTo>
                  <a:pt x="10844071" y="6184900"/>
                </a:lnTo>
                <a:lnTo>
                  <a:pt x="10878589" y="6210300"/>
                </a:lnTo>
                <a:lnTo>
                  <a:pt x="10914353" y="6235700"/>
                </a:lnTo>
                <a:lnTo>
                  <a:pt x="10951323" y="6273800"/>
                </a:lnTo>
                <a:lnTo>
                  <a:pt x="10989461" y="6299200"/>
                </a:lnTo>
                <a:lnTo>
                  <a:pt x="11028726" y="6324600"/>
                </a:lnTo>
                <a:lnTo>
                  <a:pt x="11069079" y="6350000"/>
                </a:lnTo>
                <a:lnTo>
                  <a:pt x="11110478" y="6375400"/>
                </a:lnTo>
                <a:lnTo>
                  <a:pt x="11152885" y="6388100"/>
                </a:lnTo>
                <a:lnTo>
                  <a:pt x="11196259" y="6413500"/>
                </a:lnTo>
                <a:lnTo>
                  <a:pt x="11240561" y="6438900"/>
                </a:lnTo>
                <a:lnTo>
                  <a:pt x="11331787" y="6464300"/>
                </a:lnTo>
                <a:lnTo>
                  <a:pt x="11523613" y="6515100"/>
                </a:lnTo>
                <a:lnTo>
                  <a:pt x="11923144" y="6515100"/>
                </a:lnTo>
                <a:lnTo>
                  <a:pt x="12110830" y="6464300"/>
                </a:lnTo>
                <a:lnTo>
                  <a:pt x="12155909" y="6451600"/>
                </a:lnTo>
                <a:lnTo>
                  <a:pt x="12192000" y="6438900"/>
                </a:lnTo>
                <a:lnTo>
                  <a:pt x="12192000" y="5892800"/>
                </a:lnTo>
                <a:close/>
              </a:path>
              <a:path w="12192000" h="6858000">
                <a:moveTo>
                  <a:pt x="9812414" y="6057900"/>
                </a:moveTo>
                <a:lnTo>
                  <a:pt x="8574725" y="6057900"/>
                </a:lnTo>
                <a:lnTo>
                  <a:pt x="8614707" y="6096000"/>
                </a:lnTo>
                <a:lnTo>
                  <a:pt x="8656203" y="6121400"/>
                </a:lnTo>
                <a:lnTo>
                  <a:pt x="8699143" y="6146800"/>
                </a:lnTo>
                <a:lnTo>
                  <a:pt x="8743455" y="6172200"/>
                </a:lnTo>
                <a:lnTo>
                  <a:pt x="8789069" y="6184900"/>
                </a:lnTo>
                <a:lnTo>
                  <a:pt x="8835913" y="6210300"/>
                </a:lnTo>
                <a:lnTo>
                  <a:pt x="8883918" y="6223000"/>
                </a:lnTo>
                <a:lnTo>
                  <a:pt x="9034182" y="6261100"/>
                </a:lnTo>
                <a:lnTo>
                  <a:pt x="9345544" y="6261100"/>
                </a:lnTo>
                <a:lnTo>
                  <a:pt x="9491414" y="6223000"/>
                </a:lnTo>
                <a:lnTo>
                  <a:pt x="9583727" y="6197600"/>
                </a:lnTo>
                <a:lnTo>
                  <a:pt x="9628211" y="6172200"/>
                </a:lnTo>
                <a:lnTo>
                  <a:pt x="9671494" y="6146800"/>
                </a:lnTo>
                <a:lnTo>
                  <a:pt x="9713512" y="6134100"/>
                </a:lnTo>
                <a:lnTo>
                  <a:pt x="9754200" y="6108700"/>
                </a:lnTo>
                <a:lnTo>
                  <a:pt x="9793495" y="6070600"/>
                </a:lnTo>
                <a:lnTo>
                  <a:pt x="9812414" y="6057900"/>
                </a:lnTo>
                <a:close/>
              </a:path>
              <a:path w="12192000" h="6858000">
                <a:moveTo>
                  <a:pt x="2963848" y="6108700"/>
                </a:moveTo>
                <a:lnTo>
                  <a:pt x="2862721" y="6108700"/>
                </a:lnTo>
                <a:lnTo>
                  <a:pt x="2912487" y="6121400"/>
                </a:lnTo>
                <a:lnTo>
                  <a:pt x="2963848" y="6108700"/>
                </a:lnTo>
                <a:close/>
              </a:path>
              <a:path w="12192000" h="6858000">
                <a:moveTo>
                  <a:pt x="12192000" y="5245099"/>
                </a:moveTo>
                <a:lnTo>
                  <a:pt x="1852410" y="5245100"/>
                </a:lnTo>
                <a:lnTo>
                  <a:pt x="1873906" y="5283200"/>
                </a:lnTo>
                <a:lnTo>
                  <a:pt x="1899109" y="5321300"/>
                </a:lnTo>
                <a:lnTo>
                  <a:pt x="1927806" y="5359400"/>
                </a:lnTo>
                <a:lnTo>
                  <a:pt x="1959781" y="5397500"/>
                </a:lnTo>
                <a:lnTo>
                  <a:pt x="1994823" y="5422900"/>
                </a:lnTo>
                <a:lnTo>
                  <a:pt x="2032716" y="5461000"/>
                </a:lnTo>
                <a:lnTo>
                  <a:pt x="2073247" y="5486400"/>
                </a:lnTo>
                <a:lnTo>
                  <a:pt x="2116202" y="5499100"/>
                </a:lnTo>
                <a:lnTo>
                  <a:pt x="2161368" y="5524500"/>
                </a:lnTo>
                <a:lnTo>
                  <a:pt x="2257475" y="5549900"/>
                </a:lnTo>
                <a:lnTo>
                  <a:pt x="2307990" y="5549900"/>
                </a:lnTo>
                <a:lnTo>
                  <a:pt x="2359859" y="5562600"/>
                </a:lnTo>
                <a:lnTo>
                  <a:pt x="2401035" y="5562600"/>
                </a:lnTo>
                <a:lnTo>
                  <a:pt x="2398766" y="5575300"/>
                </a:lnTo>
                <a:lnTo>
                  <a:pt x="2397108" y="5588000"/>
                </a:lnTo>
                <a:lnTo>
                  <a:pt x="2396091" y="5613400"/>
                </a:lnTo>
                <a:lnTo>
                  <a:pt x="2395745" y="5626100"/>
                </a:lnTo>
                <a:lnTo>
                  <a:pt x="2398111" y="5676900"/>
                </a:lnTo>
                <a:lnTo>
                  <a:pt x="2405063" y="5715000"/>
                </a:lnTo>
                <a:lnTo>
                  <a:pt x="2416385" y="5765800"/>
                </a:lnTo>
                <a:lnTo>
                  <a:pt x="2431861" y="5803900"/>
                </a:lnTo>
                <a:lnTo>
                  <a:pt x="2451274" y="5842000"/>
                </a:lnTo>
                <a:lnTo>
                  <a:pt x="2474407" y="5892800"/>
                </a:lnTo>
                <a:lnTo>
                  <a:pt x="2501044" y="5918200"/>
                </a:lnTo>
                <a:lnTo>
                  <a:pt x="2530968" y="5956300"/>
                </a:lnTo>
                <a:lnTo>
                  <a:pt x="2563963" y="5994400"/>
                </a:lnTo>
                <a:lnTo>
                  <a:pt x="2599813" y="6019800"/>
                </a:lnTo>
                <a:lnTo>
                  <a:pt x="2638300" y="6045200"/>
                </a:lnTo>
                <a:lnTo>
                  <a:pt x="2679208" y="6070600"/>
                </a:lnTo>
                <a:lnTo>
                  <a:pt x="2722321" y="6083300"/>
                </a:lnTo>
                <a:lnTo>
                  <a:pt x="2767422" y="6096000"/>
                </a:lnTo>
                <a:lnTo>
                  <a:pt x="2814294" y="6108700"/>
                </a:lnTo>
                <a:lnTo>
                  <a:pt x="3013769" y="6108700"/>
                </a:lnTo>
                <a:lnTo>
                  <a:pt x="3062014" y="6096000"/>
                </a:lnTo>
                <a:lnTo>
                  <a:pt x="3108344" y="6083300"/>
                </a:lnTo>
                <a:lnTo>
                  <a:pt x="3152524" y="6057900"/>
                </a:lnTo>
                <a:lnTo>
                  <a:pt x="3194315" y="6032500"/>
                </a:lnTo>
                <a:lnTo>
                  <a:pt x="3233481" y="6007100"/>
                </a:lnTo>
                <a:lnTo>
                  <a:pt x="3269786" y="5981700"/>
                </a:lnTo>
                <a:lnTo>
                  <a:pt x="3302991" y="5943600"/>
                </a:lnTo>
                <a:lnTo>
                  <a:pt x="3332859" y="5905500"/>
                </a:lnTo>
                <a:lnTo>
                  <a:pt x="9976681" y="5905500"/>
                </a:lnTo>
                <a:lnTo>
                  <a:pt x="9996404" y="5880100"/>
                </a:lnTo>
                <a:lnTo>
                  <a:pt x="12192000" y="5880100"/>
                </a:lnTo>
                <a:lnTo>
                  <a:pt x="12192000" y="5245099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5956300"/>
                </a:lnTo>
                <a:lnTo>
                  <a:pt x="44830" y="5969000"/>
                </a:lnTo>
                <a:lnTo>
                  <a:pt x="141789" y="5994400"/>
                </a:lnTo>
                <a:lnTo>
                  <a:pt x="342262" y="5994400"/>
                </a:lnTo>
                <a:lnTo>
                  <a:pt x="484116" y="5956300"/>
                </a:lnTo>
                <a:lnTo>
                  <a:pt x="528979" y="5943600"/>
                </a:lnTo>
                <a:lnTo>
                  <a:pt x="572462" y="5918200"/>
                </a:lnTo>
                <a:lnTo>
                  <a:pt x="614463" y="5905500"/>
                </a:lnTo>
                <a:lnTo>
                  <a:pt x="654880" y="5880100"/>
                </a:lnTo>
                <a:lnTo>
                  <a:pt x="693613" y="5854700"/>
                </a:lnTo>
                <a:lnTo>
                  <a:pt x="730560" y="5829300"/>
                </a:lnTo>
                <a:lnTo>
                  <a:pt x="765618" y="5791200"/>
                </a:lnTo>
                <a:lnTo>
                  <a:pt x="798687" y="5765800"/>
                </a:lnTo>
                <a:lnTo>
                  <a:pt x="829665" y="5727700"/>
                </a:lnTo>
                <a:lnTo>
                  <a:pt x="858450" y="5702300"/>
                </a:lnTo>
                <a:lnTo>
                  <a:pt x="884941" y="5664200"/>
                </a:lnTo>
                <a:lnTo>
                  <a:pt x="909037" y="5626100"/>
                </a:lnTo>
                <a:lnTo>
                  <a:pt x="930635" y="5575300"/>
                </a:lnTo>
                <a:lnTo>
                  <a:pt x="949634" y="5537200"/>
                </a:lnTo>
                <a:lnTo>
                  <a:pt x="965932" y="5499100"/>
                </a:lnTo>
                <a:lnTo>
                  <a:pt x="979429" y="5448300"/>
                </a:lnTo>
                <a:lnTo>
                  <a:pt x="990022" y="5410200"/>
                </a:lnTo>
                <a:lnTo>
                  <a:pt x="997610" y="5359400"/>
                </a:lnTo>
                <a:lnTo>
                  <a:pt x="1687068" y="5359400"/>
                </a:lnTo>
                <a:lnTo>
                  <a:pt x="1731415" y="5334000"/>
                </a:lnTo>
                <a:lnTo>
                  <a:pt x="1773839" y="5308600"/>
                </a:lnTo>
                <a:lnTo>
                  <a:pt x="1814213" y="5270500"/>
                </a:lnTo>
                <a:lnTo>
                  <a:pt x="1852410" y="5245100"/>
                </a:lnTo>
                <a:lnTo>
                  <a:pt x="12192000" y="5245099"/>
                </a:lnTo>
                <a:lnTo>
                  <a:pt x="12192000" y="0"/>
                </a:lnTo>
                <a:close/>
              </a:path>
              <a:path w="12192000" h="6858000">
                <a:moveTo>
                  <a:pt x="12192000" y="5880100"/>
                </a:moveTo>
                <a:lnTo>
                  <a:pt x="9996404" y="5880100"/>
                </a:lnTo>
                <a:lnTo>
                  <a:pt x="10035297" y="5905500"/>
                </a:lnTo>
                <a:lnTo>
                  <a:pt x="10076606" y="5930900"/>
                </a:lnTo>
                <a:lnTo>
                  <a:pt x="10120117" y="5943600"/>
                </a:lnTo>
                <a:lnTo>
                  <a:pt x="10165615" y="5956300"/>
                </a:lnTo>
                <a:lnTo>
                  <a:pt x="10261714" y="5981700"/>
                </a:lnTo>
                <a:lnTo>
                  <a:pt x="10368188" y="5981700"/>
                </a:lnTo>
                <a:lnTo>
                  <a:pt x="10475280" y="5956300"/>
                </a:lnTo>
                <a:lnTo>
                  <a:pt x="10525466" y="5943600"/>
                </a:lnTo>
                <a:lnTo>
                  <a:pt x="10573010" y="5918200"/>
                </a:lnTo>
                <a:lnTo>
                  <a:pt x="10617611" y="5892800"/>
                </a:lnTo>
                <a:lnTo>
                  <a:pt x="12192000" y="5892800"/>
                </a:lnTo>
                <a:lnTo>
                  <a:pt x="12192000" y="5880100"/>
                </a:lnTo>
                <a:close/>
              </a:path>
              <a:path w="12192000" h="6858000">
                <a:moveTo>
                  <a:pt x="1687068" y="5359400"/>
                </a:moveTo>
                <a:lnTo>
                  <a:pt x="997610" y="5359400"/>
                </a:lnTo>
                <a:lnTo>
                  <a:pt x="1041793" y="5384800"/>
                </a:lnTo>
                <a:lnTo>
                  <a:pt x="1087423" y="5397500"/>
                </a:lnTo>
                <a:lnTo>
                  <a:pt x="1231934" y="5435600"/>
                </a:lnTo>
                <a:lnTo>
                  <a:pt x="1387780" y="5435600"/>
                </a:lnTo>
                <a:lnTo>
                  <a:pt x="1440977" y="5422900"/>
                </a:lnTo>
                <a:lnTo>
                  <a:pt x="1493018" y="5422900"/>
                </a:lnTo>
                <a:lnTo>
                  <a:pt x="1593121" y="5397500"/>
                </a:lnTo>
                <a:lnTo>
                  <a:pt x="1640928" y="5372100"/>
                </a:lnTo>
                <a:lnTo>
                  <a:pt x="1687068" y="535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6179" y="2358644"/>
            <a:ext cx="4839335" cy="1674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9590">
              <a:lnSpc>
                <a:spcPct val="100400"/>
              </a:lnSpc>
              <a:spcBef>
                <a:spcPts val="75"/>
              </a:spcBef>
            </a:pPr>
            <a:r>
              <a:rPr sz="5400" b="0" spc="125" dirty="0">
                <a:solidFill>
                  <a:srgbClr val="3B3838"/>
                </a:solidFill>
                <a:latin typeface="Verdana"/>
                <a:cs typeface="Verdana"/>
              </a:rPr>
              <a:t>ÇOCUĞUM </a:t>
            </a:r>
            <a:r>
              <a:rPr sz="5400" b="0" dirty="0">
                <a:solidFill>
                  <a:srgbClr val="3B3838"/>
                </a:solidFill>
                <a:latin typeface="Verdana"/>
                <a:cs typeface="Verdana"/>
              </a:rPr>
              <a:t>NASIL</a:t>
            </a:r>
            <a:r>
              <a:rPr sz="5400" b="0" spc="-85" dirty="0">
                <a:solidFill>
                  <a:srgbClr val="3B3838"/>
                </a:solidFill>
                <a:latin typeface="Verdana"/>
                <a:cs typeface="Verdana"/>
              </a:rPr>
              <a:t> </a:t>
            </a:r>
            <a:r>
              <a:rPr sz="5400" b="0" spc="-229" dirty="0">
                <a:solidFill>
                  <a:srgbClr val="3B3838"/>
                </a:solidFill>
                <a:latin typeface="Verdana"/>
                <a:cs typeface="Verdana"/>
              </a:rPr>
              <a:t>BİRİSİ?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14" y="2417705"/>
            <a:ext cx="3913238" cy="39132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23150" y="2437891"/>
            <a:ext cx="7747000" cy="3909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37465" indent="-342900">
              <a:lnSpc>
                <a:spcPct val="100800"/>
              </a:lnSpc>
              <a:spcBef>
                <a:spcPts val="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Beynindeki</a:t>
            </a:r>
            <a:r>
              <a:rPr sz="2400" spc="-10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bazı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bölgeler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daha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hızlı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65" dirty="0">
                <a:solidFill>
                  <a:srgbClr val="3B3838"/>
                </a:solidFill>
                <a:latin typeface="Arial MT"/>
                <a:cs typeface="Arial MT"/>
              </a:rPr>
              <a:t>geliştiği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(amigdala: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korku,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öfke)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olumsuz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durumlara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abartılı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tepkiler verirler.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52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Fiziksel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büyüme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335" dirty="0">
                <a:solidFill>
                  <a:srgbClr val="3B3838"/>
                </a:solidFill>
                <a:latin typeface="Arial MT"/>
                <a:cs typeface="Arial MT"/>
              </a:rPr>
              <a:t>değişim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çok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hızlıdır.</a:t>
            </a:r>
            <a:endParaRPr sz="2400">
              <a:latin typeface="Arial MT"/>
              <a:cs typeface="Arial MT"/>
            </a:endParaRPr>
          </a:p>
          <a:p>
            <a:pPr marL="355600" marR="309245" indent="-342900">
              <a:lnSpc>
                <a:spcPts val="2780"/>
              </a:lnSpc>
              <a:spcBef>
                <a:spcPts val="26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Hormonal</a:t>
            </a:r>
            <a:r>
              <a:rPr sz="2400" spc="-114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değişiklikler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(serotonin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azalması,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dopamin </a:t>
            </a:r>
            <a:r>
              <a:rPr sz="2400" spc="-190" dirty="0">
                <a:solidFill>
                  <a:srgbClr val="3B3838"/>
                </a:solidFill>
                <a:latin typeface="Arial MT"/>
                <a:cs typeface="Arial MT"/>
              </a:rPr>
              <a:t>artışı)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nedeniyle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stresli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gergin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olurlar.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800"/>
              </a:lnSpc>
              <a:spcBef>
                <a:spcPts val="242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onların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elinde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olan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bir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durum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45" dirty="0">
                <a:solidFill>
                  <a:srgbClr val="3B3838"/>
                </a:solidFill>
                <a:latin typeface="Arial MT"/>
                <a:cs typeface="Arial MT"/>
              </a:rPr>
              <a:t>değildir,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içinde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bulundukları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durumu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anlamadıkları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gel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git</a:t>
            </a:r>
            <a:r>
              <a:rPr sz="2400" spc="-8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3B3838"/>
                </a:solidFill>
                <a:latin typeface="Arial MT"/>
                <a:cs typeface="Arial MT"/>
              </a:rPr>
              <a:t>yaşarlar.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2353" y="2757932"/>
            <a:ext cx="7424420" cy="25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Benlik</a:t>
            </a:r>
            <a:r>
              <a:rPr sz="2400" spc="-3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algısını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25" dirty="0">
                <a:solidFill>
                  <a:srgbClr val="3B3838"/>
                </a:solidFill>
                <a:latin typeface="Arial MT"/>
                <a:cs typeface="Arial MT"/>
              </a:rPr>
              <a:t>oluşturmaya</a:t>
            </a:r>
            <a:r>
              <a:rPr sz="2400" spc="-3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başlarlar.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800"/>
              </a:lnSpc>
              <a:spcBef>
                <a:spcPts val="24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Benliklerini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ispatlamaya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14" dirty="0">
                <a:solidFill>
                  <a:srgbClr val="3B3838"/>
                </a:solidFill>
                <a:latin typeface="Arial MT"/>
                <a:cs typeface="Arial MT"/>
              </a:rPr>
              <a:t>çalıştıkları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söz</a:t>
            </a:r>
            <a:r>
              <a:rPr sz="2400" spc="-5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dinlemez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gibi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davranabilirler.</a:t>
            </a:r>
            <a:endParaRPr sz="2400">
              <a:latin typeface="Arial MT"/>
              <a:cs typeface="Arial MT"/>
            </a:endParaRPr>
          </a:p>
          <a:p>
            <a:pPr marL="355600" marR="121285" indent="-342900">
              <a:lnSpc>
                <a:spcPct val="100800"/>
              </a:lnSpc>
              <a:spcBef>
                <a:spcPts val="24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Kendilerine</a:t>
            </a:r>
            <a:r>
              <a:rPr sz="2400" spc="-8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olan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güvenleri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artar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bunu</a:t>
            </a:r>
            <a:r>
              <a:rPr sz="2400" spc="-7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ispatlamak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için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uyumsuz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20" dirty="0">
                <a:solidFill>
                  <a:srgbClr val="3B3838"/>
                </a:solidFill>
                <a:latin typeface="Arial MT"/>
                <a:cs typeface="Arial MT"/>
              </a:rPr>
              <a:t>davranışlar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gösterebilirler.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5650" cy="6696075"/>
            <a:chOff x="0" y="0"/>
            <a:chExt cx="12185650" cy="6696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00" y="1684464"/>
              <a:ext cx="4111772" cy="50115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5648" cy="26317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2354" y="2770123"/>
            <a:ext cx="7542530" cy="18789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Benlik</a:t>
            </a:r>
            <a:r>
              <a:rPr sz="2400" spc="-11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algısının</a:t>
            </a:r>
            <a:r>
              <a:rPr sz="2400" spc="-4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35" dirty="0">
                <a:solidFill>
                  <a:srgbClr val="3B3838"/>
                </a:solidFill>
                <a:latin typeface="Arial MT"/>
                <a:cs typeface="Arial MT"/>
              </a:rPr>
              <a:t>oluşumunda</a:t>
            </a:r>
            <a:r>
              <a:rPr sz="2400" spc="-3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bedensel</a:t>
            </a:r>
            <a:r>
              <a:rPr sz="2400" spc="-4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335" dirty="0">
                <a:solidFill>
                  <a:srgbClr val="3B3838"/>
                </a:solidFill>
                <a:latin typeface="Arial MT"/>
                <a:cs typeface="Arial MT"/>
              </a:rPr>
              <a:t>değişim</a:t>
            </a:r>
            <a:r>
              <a:rPr sz="2400" spc="-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5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430" dirty="0">
                <a:solidFill>
                  <a:srgbClr val="3B3838"/>
                </a:solidFill>
                <a:latin typeface="Arial MT"/>
                <a:cs typeface="Arial MT"/>
              </a:rPr>
              <a:t>dış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görünüme</a:t>
            </a:r>
            <a:r>
              <a:rPr sz="2400" spc="-7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önem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verirler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ve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bu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3B3838"/>
                </a:solidFill>
                <a:latin typeface="Arial MT"/>
                <a:cs typeface="Arial MT"/>
              </a:rPr>
              <a:t>değişimlerden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utanabilirler.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5"/>
              </a:spcBef>
              <a:buClr>
                <a:srgbClr val="3B3838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spc="-145" dirty="0">
                <a:solidFill>
                  <a:srgbClr val="3B3838"/>
                </a:solidFill>
                <a:latin typeface="Arial MT"/>
                <a:cs typeface="Arial MT"/>
              </a:rPr>
              <a:t>Başkaları</a:t>
            </a:r>
            <a:r>
              <a:rPr sz="2400" spc="-2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tarafından</a:t>
            </a:r>
            <a:r>
              <a:rPr sz="2400" spc="-10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nasıl</a:t>
            </a:r>
            <a:r>
              <a:rPr sz="2400" spc="-65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B3838"/>
                </a:solidFill>
                <a:latin typeface="Arial MT"/>
                <a:cs typeface="Arial MT"/>
              </a:rPr>
              <a:t>görüldükleri</a:t>
            </a:r>
            <a:r>
              <a:rPr sz="2400" spc="-60" dirty="0">
                <a:solidFill>
                  <a:srgbClr val="3B383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838"/>
                </a:solidFill>
                <a:latin typeface="Arial MT"/>
                <a:cs typeface="Arial MT"/>
              </a:rPr>
              <a:t>önemlidir.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2846146"/>
            <a:ext cx="3911937" cy="3839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648" cy="26317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307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Çocuğum</a:t>
            </a:r>
            <a:r>
              <a:rPr sz="3000" spc="-7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Nasıl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Birisi?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1284</Words>
  <Application>Microsoft Office PowerPoint</Application>
  <PresentationFormat>Geniş ekran</PresentationFormat>
  <Paragraphs>215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Arial MT</vt:lpstr>
      <vt:lpstr>Courier New</vt:lpstr>
      <vt:lpstr>Tahoma</vt:lpstr>
      <vt:lpstr>Trebuchet MS</vt:lpstr>
      <vt:lpstr>Verdana</vt:lpstr>
      <vt:lpstr>Wingdings</vt:lpstr>
      <vt:lpstr>Office Theme</vt:lpstr>
      <vt:lpstr>SOSYAL DUYGUSAL BECERİLER</vt:lpstr>
      <vt:lpstr>SOSYAL DUYGUSAL BECERİLER</vt:lpstr>
      <vt:lpstr>SOSYAL DUYGUSAL BECERİLER</vt:lpstr>
      <vt:lpstr>PowerPoint Sunusu</vt:lpstr>
      <vt:lpstr>ÇOCUĞUMUN GELİŞİM DÖNEMİ ÖZELLİKLERİ NELERDİR?</vt:lpstr>
      <vt:lpstr>ÇOCUĞUM NASIL BİRİSİ?</vt:lpstr>
      <vt:lpstr>Çocuğum Nasıl Birisi?</vt:lpstr>
      <vt:lpstr>Çocuğum Nasıl Birisi?</vt:lpstr>
      <vt:lpstr>Çocuğum Nasıl Birisi?</vt:lpstr>
      <vt:lpstr>Çocuğum Nasıl Birisi?</vt:lpstr>
      <vt:lpstr>Çocuğum Nasıl Birisi?</vt:lpstr>
      <vt:lpstr>Çocuğum Nasıl Birisi?</vt:lpstr>
      <vt:lpstr>Çocuğum Nasıl Birisi?</vt:lpstr>
      <vt:lpstr>SOSYAL DUYGUSAL BECERİLER NEDİR?</vt:lpstr>
      <vt:lpstr>Sosyal Duygusal Beceri Yeterlilik Alanları Nelerdir?</vt:lpstr>
      <vt:lpstr>Sosyal Duygusal Beceriler Niçin Önemli?</vt:lpstr>
      <vt:lpstr>PowerPoint Sunusu</vt:lpstr>
      <vt:lpstr>Öz Farkındalık İçin?</vt:lpstr>
      <vt:lpstr>Öz Farkındalık Becerisi Kazanmış Ergenler</vt:lpstr>
      <vt:lpstr>Sosyal Farkındalık Nedir?</vt:lpstr>
      <vt:lpstr>PowerPoint Sunusu</vt:lpstr>
      <vt:lpstr>Öz Yönetim</vt:lpstr>
      <vt:lpstr>Öz Yönetim Becerisi Yüksek Olan Ergenler;</vt:lpstr>
      <vt:lpstr>İlişki Geliştirme Becerileri Nedir?</vt:lpstr>
      <vt:lpstr>İlişki Geliştirme Becerileri Yüksek Olan Ergenler;</vt:lpstr>
      <vt:lpstr>PowerPoint Sunusu</vt:lpstr>
      <vt:lpstr>PowerPoint Sunusu</vt:lpstr>
      <vt:lpstr>PowerPoint Sunusu</vt:lpstr>
      <vt:lpstr>Sosyal Duygusal Becerileri Gelişen Ergenlerde Neler Gözlemlenir?</vt:lpstr>
      <vt:lpstr>Sosyal Duygusal Becerileri Gelişen Ergenlerde Neler Gözlemlenir?</vt:lpstr>
      <vt:lpstr>Sosyal Duygusal Becerileri Gelişen Ergenlerde Neler Gözlemlenir?</vt:lpstr>
      <vt:lpstr>Sosyal Duygusal Becerileri Gelişen Ergenlerde Neler Gözlemlenir?</vt:lpstr>
      <vt:lpstr>PowerPoint Sunusu</vt:lpstr>
      <vt:lpstr>Sosyal Duygusal Becerileri Desteklemek İçinNeler Yapabilirsiniz?</vt:lpstr>
      <vt:lpstr>Sosyal Duygusal Becerileri Desteklemek İçinNeler Yapabilirsiniz?</vt:lpstr>
      <vt:lpstr>Sosyal Duygusal Becerileri Desteklemek İçinNeler Yapabilirsiniz?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DUYGUSAL BECERİLER</dc:title>
  <dc:creator>sarıtortaokulu</dc:creator>
  <cp:lastModifiedBy>sarıtortaokulu</cp:lastModifiedBy>
  <cp:revision>1</cp:revision>
  <dcterms:created xsi:type="dcterms:W3CDTF">2024-12-23T07:53:36Z</dcterms:created>
  <dcterms:modified xsi:type="dcterms:W3CDTF">2024-12-23T07:59:57Z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LastSaved">
    <vt:filetime>2024-12-23T00:00:00Z</vt:filetime>
  </property>
  <property fmtid="{D5CDD505-2E9C-101B-9397-08002B2CF9AE}" pid="4" name="Producer">
    <vt:lpwstr>macOS Sürüm 14.4.1 (Geliştirme 23E224) Quartz PDFContext</vt:lpwstr>
  </property>
</Properties>
</file>