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5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rgbClr val="83653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83653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83653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83653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A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943" y="71342"/>
            <a:ext cx="11212830" cy="143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rgbClr val="83653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0559" y="1834064"/>
            <a:ext cx="17296765" cy="3916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2B0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272227"/>
            <a:ext cx="18022570" cy="5924550"/>
            <a:chOff x="0" y="4272227"/>
            <a:chExt cx="18022570" cy="5924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651241"/>
              <a:ext cx="5238749" cy="55435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9896" y="4272227"/>
              <a:ext cx="12782547" cy="592454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90945" y="348329"/>
            <a:ext cx="17609820" cy="288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700"/>
              </a:lnSpc>
              <a:spcBef>
                <a:spcPts val="100"/>
              </a:spcBef>
            </a:pPr>
            <a:r>
              <a:rPr sz="2700" spc="-20" dirty="0">
                <a:latin typeface="Roboto"/>
                <a:cs typeface="Roboto"/>
              </a:rPr>
              <a:t>Yaşamımızda</a:t>
            </a:r>
            <a:r>
              <a:rPr sz="2700" spc="-60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deneyimlediğimiz</a:t>
            </a:r>
            <a:r>
              <a:rPr sz="2700" spc="-6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olumsuz</a:t>
            </a:r>
            <a:r>
              <a:rPr sz="2700" spc="-55" dirty="0">
                <a:latin typeface="Roboto"/>
                <a:cs typeface="Roboto"/>
              </a:rPr>
              <a:t> </a:t>
            </a:r>
            <a:r>
              <a:rPr sz="2700" spc="-25" dirty="0">
                <a:latin typeface="Roboto"/>
                <a:cs typeface="Roboto"/>
              </a:rPr>
              <a:t>yaşantılar(kaza,doğal</a:t>
            </a:r>
            <a:r>
              <a:rPr sz="2700" spc="-6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afet,</a:t>
            </a:r>
            <a:r>
              <a:rPr sz="2700" spc="-55" dirty="0">
                <a:latin typeface="Roboto"/>
                <a:cs typeface="Roboto"/>
              </a:rPr>
              <a:t> </a:t>
            </a:r>
            <a:r>
              <a:rPr sz="2700" spc="-25" dirty="0">
                <a:latin typeface="Roboto"/>
                <a:cs typeface="Roboto"/>
              </a:rPr>
              <a:t>kayıplar,anne</a:t>
            </a:r>
            <a:r>
              <a:rPr sz="2700" spc="-60" dirty="0">
                <a:latin typeface="Roboto"/>
                <a:cs typeface="Roboto"/>
              </a:rPr>
              <a:t> </a:t>
            </a:r>
            <a:r>
              <a:rPr sz="2700" spc="-480" dirty="0">
                <a:latin typeface="Roboto"/>
                <a:cs typeface="Roboto"/>
              </a:rPr>
              <a:t>-</a:t>
            </a:r>
            <a:r>
              <a:rPr sz="2700" dirty="0">
                <a:latin typeface="Roboto"/>
                <a:cs typeface="Roboto"/>
              </a:rPr>
              <a:t>baba</a:t>
            </a:r>
            <a:r>
              <a:rPr sz="2700" spc="-55" dirty="0">
                <a:latin typeface="Roboto"/>
                <a:cs typeface="Roboto"/>
              </a:rPr>
              <a:t> </a:t>
            </a:r>
            <a:r>
              <a:rPr sz="2700" spc="-25" dirty="0">
                <a:latin typeface="Roboto"/>
                <a:cs typeface="Roboto"/>
              </a:rPr>
              <a:t>boşanması,hastalıklar</a:t>
            </a:r>
            <a:r>
              <a:rPr sz="2700" spc="-6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,</a:t>
            </a:r>
            <a:r>
              <a:rPr sz="2700" spc="-60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vb.) </a:t>
            </a:r>
            <a:r>
              <a:rPr sz="2700" dirty="0">
                <a:latin typeface="Roboto"/>
                <a:cs typeface="Roboto"/>
              </a:rPr>
              <a:t>bizi</a:t>
            </a:r>
            <a:r>
              <a:rPr sz="2700" spc="-90" dirty="0">
                <a:latin typeface="Roboto"/>
                <a:cs typeface="Roboto"/>
              </a:rPr>
              <a:t> </a:t>
            </a:r>
            <a:r>
              <a:rPr sz="2700" spc="-25" dirty="0">
                <a:latin typeface="Roboto"/>
                <a:cs typeface="Roboto"/>
              </a:rPr>
              <a:t>zorlayabilir,</a:t>
            </a:r>
            <a:r>
              <a:rPr sz="2700" spc="-85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sarsabilir</a:t>
            </a:r>
            <a:r>
              <a:rPr sz="2700" spc="-9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ve</a:t>
            </a:r>
            <a:r>
              <a:rPr sz="2700" spc="-8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kendimizi</a:t>
            </a:r>
            <a:endParaRPr sz="27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509"/>
              </a:spcBef>
            </a:pPr>
            <a:r>
              <a:rPr sz="2700" dirty="0">
                <a:latin typeface="Roboto"/>
                <a:cs typeface="Roboto"/>
              </a:rPr>
              <a:t>daha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da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kötü</a:t>
            </a:r>
            <a:r>
              <a:rPr sz="2700" spc="-90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hissedebiliriz.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Bu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spc="-25" dirty="0">
                <a:latin typeface="Roboto"/>
                <a:cs typeface="Roboto"/>
              </a:rPr>
              <a:t>yaşantılar</a:t>
            </a:r>
            <a:r>
              <a:rPr sz="2700" spc="-9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bizim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hayatımızda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değişime</a:t>
            </a:r>
            <a:r>
              <a:rPr sz="2700" spc="-9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de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neden</a:t>
            </a:r>
            <a:r>
              <a:rPr sz="2700" spc="-9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olan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durumlardır.</a:t>
            </a:r>
            <a:endParaRPr sz="2700">
              <a:latin typeface="Roboto"/>
              <a:cs typeface="Roboto"/>
            </a:endParaRPr>
          </a:p>
          <a:p>
            <a:pPr marL="1668780" marR="1661160" algn="ctr">
              <a:lnSpc>
                <a:spcPct val="115700"/>
              </a:lnSpc>
            </a:pPr>
            <a:r>
              <a:rPr sz="2700" dirty="0">
                <a:latin typeface="Roboto"/>
                <a:cs typeface="Roboto"/>
              </a:rPr>
              <a:t>Hatta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bunlar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bizim</a:t>
            </a:r>
            <a:r>
              <a:rPr sz="2700" spc="-100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hayatımızda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dönüm</a:t>
            </a:r>
            <a:r>
              <a:rPr sz="2700" spc="-100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noktaları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spc="-25" dirty="0">
                <a:latin typeface="Roboto"/>
                <a:cs typeface="Roboto"/>
              </a:rPr>
              <a:t>oluşturabilir.</a:t>
            </a:r>
            <a:r>
              <a:rPr sz="2700" spc="-10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Bu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dönüm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noktaları</a:t>
            </a:r>
            <a:r>
              <a:rPr sz="2700" spc="-10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başlangıçta </a:t>
            </a:r>
            <a:r>
              <a:rPr sz="2700" dirty="0">
                <a:latin typeface="Roboto"/>
                <a:cs typeface="Roboto"/>
              </a:rPr>
              <a:t>bizim</a:t>
            </a:r>
            <a:r>
              <a:rPr sz="2700" spc="-12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için</a:t>
            </a:r>
            <a:r>
              <a:rPr sz="2700" spc="-114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felaket</a:t>
            </a:r>
            <a:r>
              <a:rPr sz="2700" spc="-114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yaşam</a:t>
            </a:r>
            <a:r>
              <a:rPr sz="2700" spc="-114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olayları</a:t>
            </a:r>
            <a:r>
              <a:rPr sz="2700" spc="-114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olarak</a:t>
            </a:r>
            <a:r>
              <a:rPr sz="2700" spc="-120" dirty="0">
                <a:latin typeface="Roboto"/>
                <a:cs typeface="Roboto"/>
              </a:rPr>
              <a:t> </a:t>
            </a:r>
            <a:r>
              <a:rPr sz="2700" spc="-25" dirty="0">
                <a:latin typeface="Roboto"/>
                <a:cs typeface="Roboto"/>
              </a:rPr>
              <a:t>görülürken,</a:t>
            </a:r>
            <a:r>
              <a:rPr sz="2700" spc="-114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zamanla</a:t>
            </a:r>
            <a:r>
              <a:rPr sz="2700" spc="-114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bu</a:t>
            </a:r>
            <a:r>
              <a:rPr sz="2700" spc="-114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olaylardan</a:t>
            </a:r>
            <a:r>
              <a:rPr sz="2700" spc="-114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sonra</a:t>
            </a:r>
            <a:r>
              <a:rPr sz="2700" spc="-114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eskisine</a:t>
            </a:r>
            <a:r>
              <a:rPr sz="2700" spc="-120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göre </a:t>
            </a:r>
            <a:r>
              <a:rPr sz="2700" dirty="0">
                <a:latin typeface="Roboto"/>
                <a:cs typeface="Roboto"/>
              </a:rPr>
              <a:t>daha</a:t>
            </a:r>
            <a:r>
              <a:rPr sz="2700" spc="-8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da</a:t>
            </a:r>
            <a:r>
              <a:rPr sz="2700" spc="-80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güçlendiğimize</a:t>
            </a:r>
            <a:r>
              <a:rPr sz="2700" spc="-8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kendi</a:t>
            </a:r>
            <a:r>
              <a:rPr sz="2700" spc="-80" dirty="0">
                <a:latin typeface="Roboto"/>
                <a:cs typeface="Roboto"/>
              </a:rPr>
              <a:t> </a:t>
            </a:r>
            <a:r>
              <a:rPr sz="2700" spc="-25" dirty="0">
                <a:latin typeface="Roboto"/>
                <a:cs typeface="Roboto"/>
              </a:rPr>
              <a:t>yaşantımızda</a:t>
            </a:r>
            <a:r>
              <a:rPr sz="2700" spc="-8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şahit</a:t>
            </a:r>
            <a:r>
              <a:rPr sz="2700" spc="-8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oluruz.</a:t>
            </a:r>
            <a:endParaRPr sz="27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BC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2656" y="1529919"/>
            <a:ext cx="7855343" cy="75628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12005" y="212974"/>
            <a:ext cx="7372350" cy="582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29" dirty="0">
                <a:solidFill>
                  <a:srgbClr val="FFFFFF"/>
                </a:solidFill>
                <a:latin typeface="Tahoma"/>
                <a:cs typeface="Tahoma"/>
              </a:rPr>
              <a:t>KENDiNi</a:t>
            </a:r>
            <a:r>
              <a:rPr b="0" spc="-4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0" spc="-204" dirty="0">
                <a:solidFill>
                  <a:srgbClr val="FFFFFF"/>
                </a:solidFill>
                <a:latin typeface="Tahoma"/>
                <a:cs typeface="Tahoma"/>
              </a:rPr>
              <a:t>TANIMA</a:t>
            </a:r>
            <a:r>
              <a:rPr b="0" spc="-4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0" spc="-200" dirty="0">
                <a:solidFill>
                  <a:srgbClr val="FFFFFF"/>
                </a:solidFill>
                <a:latin typeface="Tahoma"/>
                <a:cs typeface="Tahoma"/>
              </a:rPr>
              <a:t>VE</a:t>
            </a:r>
            <a:r>
              <a:rPr b="0" spc="-4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0" spc="-200" dirty="0">
                <a:solidFill>
                  <a:srgbClr val="FFFFFF"/>
                </a:solidFill>
                <a:latin typeface="Tahoma"/>
                <a:cs typeface="Tahoma"/>
              </a:rPr>
              <a:t>DEĞERLi</a:t>
            </a:r>
            <a:r>
              <a:rPr b="0" spc="-4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0" spc="-140" dirty="0">
                <a:solidFill>
                  <a:srgbClr val="FFFFFF"/>
                </a:solidFill>
                <a:latin typeface="Tahoma"/>
                <a:cs typeface="Tahoma"/>
              </a:rPr>
              <a:t>HiSSETME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1796" y="911104"/>
            <a:ext cx="8007350" cy="905446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2400" spc="-100" dirty="0">
                <a:latin typeface="Tahoma"/>
                <a:cs typeface="Tahoma"/>
              </a:rPr>
              <a:t>Buradaki</a:t>
            </a:r>
            <a:r>
              <a:rPr sz="2400" spc="-280" dirty="0">
                <a:latin typeface="Tahoma"/>
                <a:cs typeface="Tahoma"/>
              </a:rPr>
              <a:t> </a:t>
            </a:r>
            <a:r>
              <a:rPr sz="2400" spc="-100" dirty="0">
                <a:latin typeface="Tahoma"/>
                <a:cs typeface="Tahoma"/>
              </a:rPr>
              <a:t>ağacı</a:t>
            </a:r>
            <a:r>
              <a:rPr sz="2400" spc="-275" dirty="0">
                <a:latin typeface="Tahoma"/>
                <a:cs typeface="Tahoma"/>
              </a:rPr>
              <a:t> </a:t>
            </a:r>
            <a:r>
              <a:rPr sz="2400" spc="-95" dirty="0">
                <a:latin typeface="Tahoma"/>
                <a:cs typeface="Tahoma"/>
              </a:rPr>
              <a:t>kendiniz</a:t>
            </a:r>
            <a:r>
              <a:rPr sz="2400" spc="-28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Olarak</a:t>
            </a:r>
            <a:endParaRPr sz="2400">
              <a:latin typeface="Tahoma"/>
              <a:cs typeface="Tahoma"/>
            </a:endParaRPr>
          </a:p>
          <a:p>
            <a:pPr marL="43180" marR="35560" algn="ctr">
              <a:lnSpc>
                <a:spcPct val="116300"/>
              </a:lnSpc>
            </a:pPr>
            <a:r>
              <a:rPr sz="2400" spc="-125" dirty="0">
                <a:latin typeface="Tahoma"/>
                <a:cs typeface="Tahoma"/>
              </a:rPr>
              <a:t>düșünün.</a:t>
            </a:r>
            <a:r>
              <a:rPr sz="2400" spc="-290" dirty="0">
                <a:latin typeface="Tahoma"/>
                <a:cs typeface="Tahoma"/>
              </a:rPr>
              <a:t> </a:t>
            </a:r>
            <a:r>
              <a:rPr sz="2400" spc="-105" dirty="0">
                <a:latin typeface="Tahoma"/>
                <a:cs typeface="Tahoma"/>
              </a:rPr>
              <a:t>Kökleriniz,</a:t>
            </a:r>
            <a:r>
              <a:rPr sz="2400" spc="-285" dirty="0">
                <a:latin typeface="Tahoma"/>
                <a:cs typeface="Tahoma"/>
              </a:rPr>
              <a:t> </a:t>
            </a:r>
            <a:r>
              <a:rPr sz="2400" spc="-80" dirty="0">
                <a:latin typeface="Tahoma"/>
                <a:cs typeface="Tahoma"/>
              </a:rPr>
              <a:t>gövdeniz</a:t>
            </a:r>
            <a:r>
              <a:rPr sz="2400" spc="-290" dirty="0">
                <a:latin typeface="Tahoma"/>
                <a:cs typeface="Tahoma"/>
              </a:rPr>
              <a:t> </a:t>
            </a:r>
            <a:r>
              <a:rPr sz="2400" spc="-65" dirty="0">
                <a:latin typeface="Tahoma"/>
                <a:cs typeface="Tahoma"/>
              </a:rPr>
              <a:t>ve</a:t>
            </a:r>
            <a:r>
              <a:rPr sz="2400" spc="-285" dirty="0">
                <a:latin typeface="Tahoma"/>
                <a:cs typeface="Tahoma"/>
              </a:rPr>
              <a:t> </a:t>
            </a:r>
            <a:r>
              <a:rPr sz="2400" spc="-90" dirty="0">
                <a:latin typeface="Tahoma"/>
                <a:cs typeface="Tahoma"/>
              </a:rPr>
              <a:t>meцveleriniz</a:t>
            </a:r>
            <a:r>
              <a:rPr sz="2400" spc="-290" dirty="0">
                <a:latin typeface="Tahoma"/>
                <a:cs typeface="Tahoma"/>
              </a:rPr>
              <a:t> </a:t>
            </a:r>
            <a:r>
              <a:rPr sz="2400" spc="-114" dirty="0">
                <a:latin typeface="Tahoma"/>
                <a:cs typeface="Tahoma"/>
              </a:rPr>
              <a:t>var.</a:t>
            </a:r>
            <a:r>
              <a:rPr sz="2400" spc="-285" dirty="0">
                <a:latin typeface="Tahoma"/>
                <a:cs typeface="Tahoma"/>
              </a:rPr>
              <a:t> </a:t>
            </a:r>
            <a:r>
              <a:rPr sz="2400" spc="-100" dirty="0">
                <a:latin typeface="Tahoma"/>
                <a:cs typeface="Tahoma"/>
              </a:rPr>
              <a:t>Bu</a:t>
            </a:r>
            <a:r>
              <a:rPr sz="2400" spc="-290" dirty="0">
                <a:latin typeface="Tahoma"/>
                <a:cs typeface="Tahoma"/>
              </a:rPr>
              <a:t> </a:t>
            </a:r>
            <a:r>
              <a:rPr sz="2400" spc="-55" dirty="0">
                <a:latin typeface="Tahoma"/>
                <a:cs typeface="Tahoma"/>
              </a:rPr>
              <a:t>meцvelerin </a:t>
            </a:r>
            <a:r>
              <a:rPr sz="2400" spc="-85" dirty="0">
                <a:latin typeface="Tahoma"/>
                <a:cs typeface="Tahoma"/>
              </a:rPr>
              <a:t>her</a:t>
            </a:r>
            <a:r>
              <a:rPr sz="2400" spc="-300" dirty="0">
                <a:latin typeface="Tahoma"/>
                <a:cs typeface="Tahoma"/>
              </a:rPr>
              <a:t> </a:t>
            </a:r>
            <a:r>
              <a:rPr sz="2400" spc="-110" dirty="0">
                <a:latin typeface="Tahoma"/>
                <a:cs typeface="Tahoma"/>
              </a:rPr>
              <a:t>birinin</a:t>
            </a:r>
            <a:r>
              <a:rPr sz="2400" spc="-295" dirty="0">
                <a:latin typeface="Tahoma"/>
                <a:cs typeface="Tahoma"/>
              </a:rPr>
              <a:t> </a:t>
            </a:r>
            <a:r>
              <a:rPr sz="2400" spc="-55" dirty="0">
                <a:latin typeface="Tahoma"/>
                <a:cs typeface="Tahoma"/>
              </a:rPr>
              <a:t>farklı</a:t>
            </a:r>
            <a:r>
              <a:rPr sz="2400" spc="-29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özellikleri</a:t>
            </a:r>
            <a:endParaRPr sz="2400">
              <a:latin typeface="Tahoma"/>
              <a:cs typeface="Tahoma"/>
            </a:endParaRPr>
          </a:p>
          <a:p>
            <a:pPr marL="23495" marR="15875" algn="ctr">
              <a:lnSpc>
                <a:spcPct val="116300"/>
              </a:lnSpc>
            </a:pPr>
            <a:r>
              <a:rPr sz="2400" spc="-114" dirty="0">
                <a:latin typeface="Tahoma"/>
                <a:cs typeface="Tahoma"/>
              </a:rPr>
              <a:t>var.</a:t>
            </a:r>
            <a:r>
              <a:rPr sz="2400" spc="-305" dirty="0">
                <a:latin typeface="Tahoma"/>
                <a:cs typeface="Tahoma"/>
              </a:rPr>
              <a:t> </a:t>
            </a:r>
            <a:r>
              <a:rPr sz="2400" spc="-80" dirty="0">
                <a:latin typeface="Tahoma"/>
                <a:cs typeface="Tahoma"/>
              </a:rPr>
              <a:t>Bazı</a:t>
            </a:r>
            <a:r>
              <a:rPr sz="2400" spc="-305" dirty="0">
                <a:latin typeface="Tahoma"/>
                <a:cs typeface="Tahoma"/>
              </a:rPr>
              <a:t> </a:t>
            </a:r>
            <a:r>
              <a:rPr sz="2400" spc="-90" dirty="0">
                <a:latin typeface="Tahoma"/>
                <a:cs typeface="Tahoma"/>
              </a:rPr>
              <a:t>meцveleriniz</a:t>
            </a:r>
            <a:r>
              <a:rPr sz="2400" spc="-305" dirty="0">
                <a:latin typeface="Tahoma"/>
                <a:cs typeface="Tahoma"/>
              </a:rPr>
              <a:t> ÇOk </a:t>
            </a:r>
            <a:r>
              <a:rPr sz="2400" spc="-80" dirty="0">
                <a:latin typeface="Tahoma"/>
                <a:cs typeface="Tahoma"/>
              </a:rPr>
              <a:t>güzel</a:t>
            </a:r>
            <a:r>
              <a:rPr sz="2400" spc="-300" dirty="0">
                <a:latin typeface="Tahoma"/>
                <a:cs typeface="Tahoma"/>
              </a:rPr>
              <a:t> </a:t>
            </a:r>
            <a:r>
              <a:rPr sz="2400" spc="-65" dirty="0">
                <a:latin typeface="Tahoma"/>
                <a:cs typeface="Tahoma"/>
              </a:rPr>
              <a:t>ve</a:t>
            </a:r>
            <a:r>
              <a:rPr sz="2400" spc="-305" dirty="0">
                <a:latin typeface="Tahoma"/>
                <a:cs typeface="Tahoma"/>
              </a:rPr>
              <a:t> </a:t>
            </a:r>
            <a:r>
              <a:rPr sz="2400" spc="-180" dirty="0">
                <a:latin typeface="Tahoma"/>
                <a:cs typeface="Tahoma"/>
              </a:rPr>
              <a:t>Olgun</a:t>
            </a:r>
            <a:r>
              <a:rPr sz="2400" spc="-305" dirty="0">
                <a:latin typeface="Tahoma"/>
                <a:cs typeface="Tahoma"/>
              </a:rPr>
              <a:t> </a:t>
            </a:r>
            <a:r>
              <a:rPr sz="2400" spc="-140" dirty="0">
                <a:latin typeface="Tahoma"/>
                <a:cs typeface="Tahoma"/>
              </a:rPr>
              <a:t>iken,</a:t>
            </a:r>
            <a:r>
              <a:rPr sz="2400" spc="-305" dirty="0">
                <a:latin typeface="Tahoma"/>
                <a:cs typeface="Tahoma"/>
              </a:rPr>
              <a:t> </a:t>
            </a:r>
            <a:r>
              <a:rPr sz="2400" spc="-85" dirty="0">
                <a:latin typeface="Tahoma"/>
                <a:cs typeface="Tahoma"/>
              </a:rPr>
              <a:t>bazı</a:t>
            </a:r>
            <a:r>
              <a:rPr sz="2400" spc="-305" dirty="0">
                <a:latin typeface="Tahoma"/>
                <a:cs typeface="Tahoma"/>
              </a:rPr>
              <a:t> </a:t>
            </a:r>
            <a:r>
              <a:rPr sz="2400" spc="-65" dirty="0">
                <a:latin typeface="Tahoma"/>
                <a:cs typeface="Tahoma"/>
              </a:rPr>
              <a:t>meцvelerinizin </a:t>
            </a:r>
            <a:r>
              <a:rPr sz="2400" spc="-55" dirty="0">
                <a:latin typeface="Tahoma"/>
                <a:cs typeface="Tahoma"/>
              </a:rPr>
              <a:t>ise</a:t>
            </a:r>
            <a:r>
              <a:rPr sz="2400" spc="-305" dirty="0">
                <a:latin typeface="Tahoma"/>
                <a:cs typeface="Tahoma"/>
              </a:rPr>
              <a:t> </a:t>
            </a:r>
            <a:r>
              <a:rPr sz="2400" spc="-80" dirty="0">
                <a:latin typeface="Tahoma"/>
                <a:cs typeface="Tahoma"/>
              </a:rPr>
              <a:t>biraz</a:t>
            </a:r>
            <a:r>
              <a:rPr sz="2400" spc="-300" dirty="0">
                <a:latin typeface="Tahoma"/>
                <a:cs typeface="Tahoma"/>
              </a:rPr>
              <a:t> </a:t>
            </a:r>
            <a:r>
              <a:rPr sz="2400" spc="-114" dirty="0">
                <a:latin typeface="Tahoma"/>
                <a:cs typeface="Tahoma"/>
              </a:rPr>
              <a:t>daha</a:t>
            </a:r>
            <a:r>
              <a:rPr sz="2400" spc="-305" dirty="0">
                <a:latin typeface="Tahoma"/>
                <a:cs typeface="Tahoma"/>
              </a:rPr>
              <a:t> </a:t>
            </a:r>
            <a:r>
              <a:rPr sz="2400" spc="-80" dirty="0">
                <a:latin typeface="Tahoma"/>
                <a:cs typeface="Tahoma"/>
              </a:rPr>
              <a:t>güneșe</a:t>
            </a:r>
            <a:r>
              <a:rPr sz="2400" spc="-300" dirty="0">
                <a:latin typeface="Tahoma"/>
                <a:cs typeface="Tahoma"/>
              </a:rPr>
              <a:t> </a:t>
            </a:r>
            <a:r>
              <a:rPr sz="2400" spc="-25" dirty="0">
                <a:latin typeface="Tahoma"/>
                <a:cs typeface="Tahoma"/>
              </a:rPr>
              <a:t>ve</a:t>
            </a:r>
            <a:endParaRPr sz="2400">
              <a:latin typeface="Tahoma"/>
              <a:cs typeface="Tahoma"/>
            </a:endParaRPr>
          </a:p>
          <a:p>
            <a:pPr marL="12065" marR="5080" algn="ctr">
              <a:lnSpc>
                <a:spcPct val="116300"/>
              </a:lnSpc>
            </a:pPr>
            <a:r>
              <a:rPr sz="2400" spc="-110" dirty="0">
                <a:latin typeface="Tahoma"/>
                <a:cs typeface="Tahoma"/>
              </a:rPr>
              <a:t>suцa</a:t>
            </a:r>
            <a:r>
              <a:rPr sz="2400" spc="-295" dirty="0">
                <a:latin typeface="Tahoma"/>
                <a:cs typeface="Tahoma"/>
              </a:rPr>
              <a:t> </a:t>
            </a:r>
            <a:r>
              <a:rPr sz="2400" spc="-85" dirty="0">
                <a:latin typeface="Tahoma"/>
                <a:cs typeface="Tahoma"/>
              </a:rPr>
              <a:t>ihtiцacı</a:t>
            </a:r>
            <a:r>
              <a:rPr sz="2400" spc="-295" dirty="0">
                <a:latin typeface="Tahoma"/>
                <a:cs typeface="Tahoma"/>
              </a:rPr>
              <a:t> </a:t>
            </a:r>
            <a:r>
              <a:rPr sz="2400" spc="-114" dirty="0">
                <a:latin typeface="Tahoma"/>
                <a:cs typeface="Tahoma"/>
              </a:rPr>
              <a:t>var.</a:t>
            </a:r>
            <a:r>
              <a:rPr sz="2400" spc="-295" dirty="0">
                <a:latin typeface="Tahoma"/>
                <a:cs typeface="Tahoma"/>
              </a:rPr>
              <a:t> </a:t>
            </a:r>
            <a:r>
              <a:rPr sz="2400" spc="-100" dirty="0">
                <a:latin typeface="Tahoma"/>
                <a:cs typeface="Tahoma"/>
              </a:rPr>
              <a:t>Bu</a:t>
            </a:r>
            <a:r>
              <a:rPr sz="2400" spc="-290" dirty="0">
                <a:latin typeface="Tahoma"/>
                <a:cs typeface="Tahoma"/>
              </a:rPr>
              <a:t> </a:t>
            </a:r>
            <a:r>
              <a:rPr sz="2400" spc="-114" dirty="0">
                <a:latin typeface="Tahoma"/>
                <a:cs typeface="Tahoma"/>
              </a:rPr>
              <a:t>ağaÇtaki</a:t>
            </a:r>
            <a:r>
              <a:rPr sz="2400" spc="-295" dirty="0">
                <a:latin typeface="Tahoma"/>
                <a:cs typeface="Tahoma"/>
              </a:rPr>
              <a:t> </a:t>
            </a:r>
            <a:r>
              <a:rPr sz="2400" spc="-180" dirty="0">
                <a:latin typeface="Tahoma"/>
                <a:cs typeface="Tahoma"/>
              </a:rPr>
              <a:t>Olgun</a:t>
            </a:r>
            <a:r>
              <a:rPr sz="2400" spc="-295" dirty="0">
                <a:latin typeface="Tahoma"/>
                <a:cs typeface="Tahoma"/>
              </a:rPr>
              <a:t> </a:t>
            </a:r>
            <a:r>
              <a:rPr sz="2400" spc="-85" dirty="0">
                <a:latin typeface="Tahoma"/>
                <a:cs typeface="Tahoma"/>
              </a:rPr>
              <a:t>meцvelere</a:t>
            </a:r>
            <a:r>
              <a:rPr sz="2400" spc="-290" dirty="0">
                <a:latin typeface="Tahoma"/>
                <a:cs typeface="Tahoma"/>
              </a:rPr>
              <a:t> </a:t>
            </a:r>
            <a:r>
              <a:rPr sz="2400" spc="-90" dirty="0">
                <a:latin typeface="Tahoma"/>
                <a:cs typeface="Tahoma"/>
              </a:rPr>
              <a:t>kendinize</a:t>
            </a:r>
            <a:r>
              <a:rPr sz="2400" spc="-295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ait</a:t>
            </a:r>
            <a:r>
              <a:rPr sz="2400" spc="-295" dirty="0">
                <a:latin typeface="Tahoma"/>
                <a:cs typeface="Tahoma"/>
              </a:rPr>
              <a:t> </a:t>
            </a:r>
            <a:r>
              <a:rPr sz="2400" spc="-70" dirty="0">
                <a:latin typeface="Tahoma"/>
                <a:cs typeface="Tahoma"/>
              </a:rPr>
              <a:t>güÇlü </a:t>
            </a:r>
            <a:r>
              <a:rPr sz="2400" spc="-85" dirty="0">
                <a:latin typeface="Tahoma"/>
                <a:cs typeface="Tahoma"/>
              </a:rPr>
              <a:t>özelliklerinizi</a:t>
            </a:r>
            <a:r>
              <a:rPr sz="2400" spc="-235" dirty="0">
                <a:latin typeface="Tahoma"/>
                <a:cs typeface="Tahoma"/>
              </a:rPr>
              <a:t> </a:t>
            </a:r>
            <a:r>
              <a:rPr sz="2400" spc="-105" dirty="0">
                <a:latin typeface="Tahoma"/>
                <a:cs typeface="Tahoma"/>
              </a:rPr>
              <a:t>цazmanızı</a:t>
            </a:r>
            <a:r>
              <a:rPr sz="2400" spc="-2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istiцOrum.</a:t>
            </a:r>
            <a:endParaRPr sz="2400">
              <a:latin typeface="Tahoma"/>
              <a:cs typeface="Tahoma"/>
            </a:endParaRPr>
          </a:p>
          <a:p>
            <a:pPr marL="109855" marR="102235" algn="ctr">
              <a:lnSpc>
                <a:spcPct val="116300"/>
              </a:lnSpc>
            </a:pPr>
            <a:r>
              <a:rPr sz="2400" spc="-100" dirty="0">
                <a:latin typeface="Tahoma"/>
                <a:cs typeface="Tahoma"/>
              </a:rPr>
              <a:t>Kendinizi</a:t>
            </a:r>
            <a:r>
              <a:rPr sz="2400" spc="-305" dirty="0">
                <a:latin typeface="Tahoma"/>
                <a:cs typeface="Tahoma"/>
              </a:rPr>
              <a:t> </a:t>
            </a:r>
            <a:r>
              <a:rPr sz="2400" spc="-114" dirty="0">
                <a:latin typeface="Tahoma"/>
                <a:cs typeface="Tahoma"/>
              </a:rPr>
              <a:t>daha</a:t>
            </a:r>
            <a:r>
              <a:rPr sz="2400" spc="-300" dirty="0">
                <a:latin typeface="Tahoma"/>
                <a:cs typeface="Tahoma"/>
              </a:rPr>
              <a:t> </a:t>
            </a:r>
            <a:r>
              <a:rPr sz="2400" spc="-170" dirty="0">
                <a:latin typeface="Tahoma"/>
                <a:cs typeface="Tahoma"/>
              </a:rPr>
              <a:t>güÇlü</a:t>
            </a:r>
            <a:r>
              <a:rPr sz="2400" spc="-300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hissettiğiniz</a:t>
            </a:r>
            <a:r>
              <a:rPr sz="2400" spc="-300" dirty="0">
                <a:latin typeface="Tahoma"/>
                <a:cs typeface="Tahoma"/>
              </a:rPr>
              <a:t> </a:t>
            </a:r>
            <a:r>
              <a:rPr sz="2400" spc="-85" dirty="0">
                <a:latin typeface="Tahoma"/>
                <a:cs typeface="Tahoma"/>
              </a:rPr>
              <a:t>her</a:t>
            </a:r>
            <a:r>
              <a:rPr sz="2400" spc="-300" dirty="0">
                <a:latin typeface="Tahoma"/>
                <a:cs typeface="Tahoma"/>
              </a:rPr>
              <a:t> </a:t>
            </a:r>
            <a:r>
              <a:rPr sz="2400" spc="-80" dirty="0">
                <a:latin typeface="Tahoma"/>
                <a:cs typeface="Tahoma"/>
              </a:rPr>
              <a:t>șeц</a:t>
            </a:r>
            <a:r>
              <a:rPr sz="2400" spc="-300" dirty="0">
                <a:latin typeface="Tahoma"/>
                <a:cs typeface="Tahoma"/>
              </a:rPr>
              <a:t> </a:t>
            </a:r>
            <a:r>
              <a:rPr sz="2400" spc="-110" dirty="0">
                <a:latin typeface="Tahoma"/>
                <a:cs typeface="Tahoma"/>
              </a:rPr>
              <a:t>bu</a:t>
            </a:r>
            <a:r>
              <a:rPr sz="2400" spc="-300" dirty="0">
                <a:latin typeface="Tahoma"/>
                <a:cs typeface="Tahoma"/>
              </a:rPr>
              <a:t> </a:t>
            </a:r>
            <a:r>
              <a:rPr sz="2400" spc="-180" dirty="0">
                <a:latin typeface="Tahoma"/>
                <a:cs typeface="Tahoma"/>
              </a:rPr>
              <a:t>Olgun</a:t>
            </a:r>
            <a:r>
              <a:rPr sz="2400" spc="-300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meцvelerden </a:t>
            </a:r>
            <a:r>
              <a:rPr sz="2400" spc="-90" dirty="0">
                <a:latin typeface="Tahoma"/>
                <a:cs typeface="Tahoma"/>
              </a:rPr>
              <a:t>biri</a:t>
            </a:r>
            <a:r>
              <a:rPr sz="2400" spc="-290" dirty="0">
                <a:latin typeface="Tahoma"/>
                <a:cs typeface="Tahoma"/>
              </a:rPr>
              <a:t> </a:t>
            </a:r>
            <a:r>
              <a:rPr sz="2400" spc="-150" dirty="0">
                <a:latin typeface="Tahoma"/>
                <a:cs typeface="Tahoma"/>
              </a:rPr>
              <a:t>Olabilir.</a:t>
            </a:r>
            <a:r>
              <a:rPr sz="2400" spc="-290" dirty="0">
                <a:latin typeface="Tahoma"/>
                <a:cs typeface="Tahoma"/>
              </a:rPr>
              <a:t> </a:t>
            </a:r>
            <a:r>
              <a:rPr sz="2400" spc="-80" dirty="0">
                <a:latin typeface="Tahoma"/>
                <a:cs typeface="Tahoma"/>
              </a:rPr>
              <a:t>Bir</a:t>
            </a:r>
            <a:r>
              <a:rPr sz="2400" spc="-290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hObi,</a:t>
            </a:r>
            <a:endParaRPr sz="2400">
              <a:latin typeface="Tahoma"/>
              <a:cs typeface="Tahoma"/>
            </a:endParaRPr>
          </a:p>
          <a:p>
            <a:pPr marL="436245" marR="428625" algn="ctr">
              <a:lnSpc>
                <a:spcPct val="116300"/>
              </a:lnSpc>
            </a:pPr>
            <a:r>
              <a:rPr sz="2400" spc="-100" dirty="0">
                <a:latin typeface="Tahoma"/>
                <a:cs typeface="Tahoma"/>
              </a:rPr>
              <a:t>ders,</a:t>
            </a:r>
            <a:r>
              <a:rPr sz="2400" spc="-270" dirty="0">
                <a:latin typeface="Tahoma"/>
                <a:cs typeface="Tahoma"/>
              </a:rPr>
              <a:t> </a:t>
            </a:r>
            <a:r>
              <a:rPr sz="2400" spc="-100" dirty="0">
                <a:latin typeface="Tahoma"/>
                <a:cs typeface="Tahoma"/>
              </a:rPr>
              <a:t>ilgi</a:t>
            </a:r>
            <a:r>
              <a:rPr sz="2400" spc="-270" dirty="0">
                <a:latin typeface="Tahoma"/>
                <a:cs typeface="Tahoma"/>
              </a:rPr>
              <a:t> </a:t>
            </a:r>
            <a:r>
              <a:rPr sz="2400" spc="-120" dirty="0">
                <a:latin typeface="Tahoma"/>
                <a:cs typeface="Tahoma"/>
              </a:rPr>
              <a:t>alanlarınız,</a:t>
            </a:r>
            <a:r>
              <a:rPr sz="2400" spc="-270" dirty="0">
                <a:latin typeface="Tahoma"/>
                <a:cs typeface="Tahoma"/>
              </a:rPr>
              <a:t> </a:t>
            </a:r>
            <a:r>
              <a:rPr sz="2400" spc="-90" dirty="0">
                <a:latin typeface="Tahoma"/>
                <a:cs typeface="Tahoma"/>
              </a:rPr>
              <a:t>цetenekleriniz,</a:t>
            </a:r>
            <a:r>
              <a:rPr sz="2400" spc="-270" dirty="0">
                <a:latin typeface="Tahoma"/>
                <a:cs typeface="Tahoma"/>
              </a:rPr>
              <a:t> </a:t>
            </a:r>
            <a:r>
              <a:rPr sz="2400" spc="-90" dirty="0">
                <a:latin typeface="Tahoma"/>
                <a:cs typeface="Tahoma"/>
              </a:rPr>
              <a:t>kișilik</a:t>
            </a:r>
            <a:r>
              <a:rPr sz="2400" spc="-270" dirty="0">
                <a:latin typeface="Tahoma"/>
                <a:cs typeface="Tahoma"/>
              </a:rPr>
              <a:t> </a:t>
            </a:r>
            <a:r>
              <a:rPr sz="2400" spc="-100" dirty="0">
                <a:latin typeface="Tahoma"/>
                <a:cs typeface="Tahoma"/>
              </a:rPr>
              <a:t>özelliğiniz,</a:t>
            </a:r>
            <a:r>
              <a:rPr sz="2400" spc="-26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iletișim </a:t>
            </a:r>
            <a:r>
              <a:rPr sz="2400" spc="-80" dirty="0">
                <a:latin typeface="Tahoma"/>
                <a:cs typeface="Tahoma"/>
              </a:rPr>
              <a:t>becerileriniz</a:t>
            </a:r>
            <a:r>
              <a:rPr sz="2400" spc="-295" dirty="0">
                <a:latin typeface="Tahoma"/>
                <a:cs typeface="Tahoma"/>
              </a:rPr>
              <a:t> </a:t>
            </a:r>
            <a:r>
              <a:rPr sz="2400" spc="-125" dirty="0">
                <a:latin typeface="Tahoma"/>
                <a:cs typeface="Tahoma"/>
              </a:rPr>
              <a:t>vb.</a:t>
            </a:r>
            <a:r>
              <a:rPr sz="2400" spc="-295" dirty="0">
                <a:latin typeface="Tahoma"/>
                <a:cs typeface="Tahoma"/>
              </a:rPr>
              <a:t> </a:t>
            </a:r>
            <a:r>
              <a:rPr sz="2400" spc="-85" dirty="0">
                <a:latin typeface="Tahoma"/>
                <a:cs typeface="Tahoma"/>
              </a:rPr>
              <a:t>her</a:t>
            </a:r>
            <a:r>
              <a:rPr sz="2400" spc="-295" dirty="0">
                <a:latin typeface="Tahoma"/>
                <a:cs typeface="Tahoma"/>
              </a:rPr>
              <a:t> </a:t>
            </a:r>
            <a:r>
              <a:rPr sz="2400" spc="-80" dirty="0">
                <a:latin typeface="Tahoma"/>
                <a:cs typeface="Tahoma"/>
              </a:rPr>
              <a:t>șeц</a:t>
            </a:r>
            <a:r>
              <a:rPr sz="2400" spc="-29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burada</a:t>
            </a:r>
            <a:endParaRPr sz="2400">
              <a:latin typeface="Tahoma"/>
              <a:cs typeface="Tahoma"/>
            </a:endParaRPr>
          </a:p>
          <a:p>
            <a:pPr marL="149225" marR="141605" algn="ctr">
              <a:lnSpc>
                <a:spcPct val="116300"/>
              </a:lnSpc>
            </a:pPr>
            <a:r>
              <a:rPr sz="2400" spc="-95" dirty="0">
                <a:latin typeface="Tahoma"/>
                <a:cs typeface="Tahoma"/>
              </a:rPr>
              <a:t>цer</a:t>
            </a:r>
            <a:r>
              <a:rPr sz="2400" spc="-290" dirty="0">
                <a:latin typeface="Tahoma"/>
                <a:cs typeface="Tahoma"/>
              </a:rPr>
              <a:t> </a:t>
            </a:r>
            <a:r>
              <a:rPr sz="2400" spc="-110" dirty="0">
                <a:latin typeface="Tahoma"/>
                <a:cs typeface="Tahoma"/>
              </a:rPr>
              <a:t>alabilir.</a:t>
            </a:r>
            <a:r>
              <a:rPr sz="2400" spc="-290" dirty="0">
                <a:latin typeface="Tahoma"/>
                <a:cs typeface="Tahoma"/>
              </a:rPr>
              <a:t> </a:t>
            </a:r>
            <a:r>
              <a:rPr sz="2400" spc="-100" dirty="0">
                <a:latin typeface="Tahoma"/>
                <a:cs typeface="Tahoma"/>
              </a:rPr>
              <a:t>Diğer</a:t>
            </a:r>
            <a:r>
              <a:rPr sz="2400" spc="-285" dirty="0">
                <a:latin typeface="Tahoma"/>
                <a:cs typeface="Tahoma"/>
              </a:rPr>
              <a:t> </a:t>
            </a:r>
            <a:r>
              <a:rPr sz="2400" spc="-170" dirty="0">
                <a:latin typeface="Tahoma"/>
                <a:cs typeface="Tahoma"/>
              </a:rPr>
              <a:t>küÇük</a:t>
            </a:r>
            <a:r>
              <a:rPr sz="2400" spc="-290" dirty="0">
                <a:latin typeface="Tahoma"/>
                <a:cs typeface="Tahoma"/>
              </a:rPr>
              <a:t> </a:t>
            </a:r>
            <a:r>
              <a:rPr sz="2400" spc="-65" dirty="0">
                <a:latin typeface="Tahoma"/>
                <a:cs typeface="Tahoma"/>
              </a:rPr>
              <a:t>ve</a:t>
            </a:r>
            <a:r>
              <a:rPr sz="2400" spc="-290" dirty="0">
                <a:latin typeface="Tahoma"/>
                <a:cs typeface="Tahoma"/>
              </a:rPr>
              <a:t> </a:t>
            </a:r>
            <a:r>
              <a:rPr sz="2400" spc="-125" dirty="0">
                <a:latin typeface="Tahoma"/>
                <a:cs typeface="Tahoma"/>
              </a:rPr>
              <a:t>Olgunlașması</a:t>
            </a:r>
            <a:r>
              <a:rPr sz="2400" spc="-285" dirty="0">
                <a:latin typeface="Tahoma"/>
                <a:cs typeface="Tahoma"/>
              </a:rPr>
              <a:t> </a:t>
            </a:r>
            <a:r>
              <a:rPr sz="2400" spc="-80" dirty="0">
                <a:latin typeface="Tahoma"/>
                <a:cs typeface="Tahoma"/>
              </a:rPr>
              <a:t>gereken</a:t>
            </a:r>
            <a:r>
              <a:rPr sz="2400" spc="-290" dirty="0">
                <a:latin typeface="Tahoma"/>
                <a:cs typeface="Tahoma"/>
              </a:rPr>
              <a:t> </a:t>
            </a:r>
            <a:r>
              <a:rPr sz="2400" spc="-85" dirty="0">
                <a:latin typeface="Tahoma"/>
                <a:cs typeface="Tahoma"/>
              </a:rPr>
              <a:t>meцvelere</a:t>
            </a:r>
            <a:r>
              <a:rPr sz="2400" spc="-285" dirty="0">
                <a:latin typeface="Tahoma"/>
                <a:cs typeface="Tahoma"/>
              </a:rPr>
              <a:t> </a:t>
            </a:r>
            <a:r>
              <a:rPr sz="2400" spc="-25" dirty="0">
                <a:latin typeface="Tahoma"/>
                <a:cs typeface="Tahoma"/>
              </a:rPr>
              <a:t>ise </a:t>
            </a:r>
            <a:r>
              <a:rPr sz="2400" spc="-70" dirty="0">
                <a:latin typeface="Tahoma"/>
                <a:cs typeface="Tahoma"/>
              </a:rPr>
              <a:t>geliștirmeцe</a:t>
            </a:r>
            <a:r>
              <a:rPr sz="2400" spc="-260" dirty="0">
                <a:latin typeface="Tahoma"/>
                <a:cs typeface="Tahoma"/>
              </a:rPr>
              <a:t> </a:t>
            </a:r>
            <a:r>
              <a:rPr sz="2400" spc="-130" dirty="0">
                <a:latin typeface="Tahoma"/>
                <a:cs typeface="Tahoma"/>
              </a:rPr>
              <a:t>ihtiцaÇ</a:t>
            </a:r>
            <a:r>
              <a:rPr sz="2400" spc="-26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duцduğunuz</a:t>
            </a:r>
            <a:endParaRPr sz="2400">
              <a:latin typeface="Tahoma"/>
              <a:cs typeface="Tahoma"/>
            </a:endParaRPr>
          </a:p>
          <a:p>
            <a:pPr marL="629285" marR="621665" algn="ctr">
              <a:lnSpc>
                <a:spcPct val="116300"/>
              </a:lnSpc>
            </a:pPr>
            <a:r>
              <a:rPr sz="2400" spc="-85" dirty="0">
                <a:latin typeface="Tahoma"/>
                <a:cs typeface="Tahoma"/>
              </a:rPr>
              <a:t>özelliklerinizi</a:t>
            </a:r>
            <a:r>
              <a:rPr sz="2400" spc="-275" dirty="0">
                <a:latin typeface="Tahoma"/>
                <a:cs typeface="Tahoma"/>
              </a:rPr>
              <a:t> </a:t>
            </a:r>
            <a:r>
              <a:rPr sz="2400" spc="-105" dirty="0">
                <a:latin typeface="Tahoma"/>
                <a:cs typeface="Tahoma"/>
              </a:rPr>
              <a:t>цazmanızı</a:t>
            </a:r>
            <a:r>
              <a:rPr sz="2400" spc="-275" dirty="0">
                <a:latin typeface="Tahoma"/>
                <a:cs typeface="Tahoma"/>
              </a:rPr>
              <a:t> </a:t>
            </a:r>
            <a:r>
              <a:rPr sz="2400" spc="-125" dirty="0">
                <a:latin typeface="Tahoma"/>
                <a:cs typeface="Tahoma"/>
              </a:rPr>
              <a:t>istiцOrum.</a:t>
            </a:r>
            <a:r>
              <a:rPr sz="2400" spc="-275" dirty="0">
                <a:latin typeface="Tahoma"/>
                <a:cs typeface="Tahoma"/>
              </a:rPr>
              <a:t> </a:t>
            </a:r>
            <a:r>
              <a:rPr sz="2400" spc="-95" dirty="0">
                <a:latin typeface="Tahoma"/>
                <a:cs typeface="Tahoma"/>
              </a:rPr>
              <a:t>Burada</a:t>
            </a:r>
            <a:r>
              <a:rPr sz="2400" spc="-270" dirty="0">
                <a:latin typeface="Tahoma"/>
                <a:cs typeface="Tahoma"/>
              </a:rPr>
              <a:t> </a:t>
            </a:r>
            <a:r>
              <a:rPr sz="2400" spc="-100" dirty="0">
                <a:latin typeface="Tahoma"/>
                <a:cs typeface="Tahoma"/>
              </a:rPr>
              <a:t>da</a:t>
            </a:r>
            <a:r>
              <a:rPr sz="2400" spc="-275" dirty="0">
                <a:latin typeface="Tahoma"/>
                <a:cs typeface="Tahoma"/>
              </a:rPr>
              <a:t> </a:t>
            </a:r>
            <a:r>
              <a:rPr sz="2400" spc="-55" dirty="0">
                <a:latin typeface="Tahoma"/>
                <a:cs typeface="Tahoma"/>
              </a:rPr>
              <a:t>tıpkı</a:t>
            </a:r>
            <a:r>
              <a:rPr sz="2400" spc="-275" dirty="0">
                <a:latin typeface="Tahoma"/>
                <a:cs typeface="Tahoma"/>
              </a:rPr>
              <a:t> </a:t>
            </a:r>
            <a:r>
              <a:rPr sz="2400" spc="-80" dirty="0">
                <a:latin typeface="Tahoma"/>
                <a:cs typeface="Tahoma"/>
              </a:rPr>
              <a:t>güÇlü </a:t>
            </a:r>
            <a:r>
              <a:rPr sz="2400" spc="-75" dirty="0">
                <a:latin typeface="Tahoma"/>
                <a:cs typeface="Tahoma"/>
              </a:rPr>
              <a:t>özelliklerde</a:t>
            </a:r>
            <a:r>
              <a:rPr sz="2400" spc="-285" dirty="0">
                <a:latin typeface="Tahoma"/>
                <a:cs typeface="Tahoma"/>
              </a:rPr>
              <a:t> </a:t>
            </a:r>
            <a:r>
              <a:rPr sz="2400" spc="-165" dirty="0">
                <a:latin typeface="Tahoma"/>
                <a:cs typeface="Tahoma"/>
              </a:rPr>
              <a:t>Olduğu</a:t>
            </a:r>
            <a:r>
              <a:rPr sz="2400" spc="-280" dirty="0">
                <a:latin typeface="Tahoma"/>
                <a:cs typeface="Tahoma"/>
              </a:rPr>
              <a:t> </a:t>
            </a:r>
            <a:r>
              <a:rPr sz="2400" spc="-100" dirty="0">
                <a:latin typeface="Tahoma"/>
                <a:cs typeface="Tahoma"/>
              </a:rPr>
              <a:t>gibi</a:t>
            </a:r>
            <a:r>
              <a:rPr sz="2400" spc="-280" dirty="0">
                <a:latin typeface="Tahoma"/>
                <a:cs typeface="Tahoma"/>
              </a:rPr>
              <a:t> </a:t>
            </a:r>
            <a:r>
              <a:rPr sz="2400" spc="-85" dirty="0">
                <a:latin typeface="Tahoma"/>
                <a:cs typeface="Tahoma"/>
              </a:rPr>
              <a:t>her</a:t>
            </a:r>
            <a:r>
              <a:rPr sz="2400" spc="-28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alandan</a:t>
            </a:r>
            <a:endParaRPr sz="2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2400" spc="-75" dirty="0">
                <a:latin typeface="Tahoma"/>
                <a:cs typeface="Tahoma"/>
              </a:rPr>
              <a:t>özellik</a:t>
            </a:r>
            <a:r>
              <a:rPr sz="2400" spc="-280" dirty="0">
                <a:latin typeface="Tahoma"/>
                <a:cs typeface="Tahoma"/>
              </a:rPr>
              <a:t> </a:t>
            </a:r>
            <a:r>
              <a:rPr sz="2400" spc="-40" dirty="0">
                <a:latin typeface="Tahoma"/>
                <a:cs typeface="Tahoma"/>
              </a:rPr>
              <a:t>цazabilirsiniz.”</a:t>
            </a:r>
            <a:endParaRPr sz="2400">
              <a:latin typeface="Tahoma"/>
              <a:cs typeface="Tahoma"/>
            </a:endParaRPr>
          </a:p>
          <a:p>
            <a:pPr marL="579755">
              <a:lnSpc>
                <a:spcPct val="100000"/>
              </a:lnSpc>
              <a:spcBef>
                <a:spcPts val="1430"/>
              </a:spcBef>
            </a:pPr>
            <a:r>
              <a:rPr sz="3650" spc="-85" dirty="0">
                <a:solidFill>
                  <a:srgbClr val="FFFFFF"/>
                </a:solidFill>
                <a:latin typeface="Tahoma"/>
                <a:cs typeface="Tahoma"/>
              </a:rPr>
              <a:t>CÜÇLÜ</a:t>
            </a:r>
            <a:r>
              <a:rPr sz="3650" spc="-4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50" spc="-70" dirty="0">
                <a:solidFill>
                  <a:srgbClr val="FFFFFF"/>
                </a:solidFill>
                <a:latin typeface="Tahoma"/>
                <a:cs typeface="Tahoma"/>
              </a:rPr>
              <a:t>ÖZELLiKLERiM?</a:t>
            </a:r>
            <a:endParaRPr sz="3650">
              <a:latin typeface="Tahoma"/>
              <a:cs typeface="Tahoma"/>
            </a:endParaRPr>
          </a:p>
          <a:p>
            <a:pPr marL="362585">
              <a:lnSpc>
                <a:spcPct val="100000"/>
              </a:lnSpc>
              <a:spcBef>
                <a:spcPts val="1450"/>
              </a:spcBef>
            </a:pPr>
            <a:r>
              <a:rPr sz="3650" spc="-145" dirty="0">
                <a:solidFill>
                  <a:srgbClr val="FFFFFF"/>
                </a:solidFill>
                <a:latin typeface="Tahoma"/>
                <a:cs typeface="Tahoma"/>
              </a:rPr>
              <a:t>CELiȘTiRiLEBiLiR</a:t>
            </a:r>
            <a:r>
              <a:rPr sz="3650" spc="-3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50" spc="-65" dirty="0">
                <a:solidFill>
                  <a:srgbClr val="FFFFFF"/>
                </a:solidFill>
                <a:latin typeface="Tahoma"/>
                <a:cs typeface="Tahoma"/>
              </a:rPr>
              <a:t>ÖZELLiKLERiM?</a:t>
            </a:r>
            <a:endParaRPr sz="3650">
              <a:latin typeface="Tahoma"/>
              <a:cs typeface="Tahoma"/>
            </a:endParaRPr>
          </a:p>
          <a:p>
            <a:pPr marL="139700">
              <a:lnSpc>
                <a:spcPct val="100000"/>
              </a:lnSpc>
              <a:spcBef>
                <a:spcPts val="1485"/>
              </a:spcBef>
            </a:pPr>
            <a:r>
              <a:rPr sz="3650" spc="-155" dirty="0">
                <a:solidFill>
                  <a:srgbClr val="FFFFFF"/>
                </a:solidFill>
                <a:latin typeface="Tahoma"/>
                <a:cs typeface="Tahoma"/>
              </a:rPr>
              <a:t>CELiȘTiRiLEBiLMEK</a:t>
            </a:r>
            <a:r>
              <a:rPr sz="3650" spc="-45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50" spc="-170" dirty="0">
                <a:solidFill>
                  <a:srgbClr val="FFFFFF"/>
                </a:solidFill>
                <a:latin typeface="Tahoma"/>
                <a:cs typeface="Tahoma"/>
              </a:rPr>
              <a:t>iÇiN</a:t>
            </a:r>
            <a:r>
              <a:rPr sz="3650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50" spc="-229" dirty="0">
                <a:solidFill>
                  <a:srgbClr val="FFFFFF"/>
                </a:solidFill>
                <a:latin typeface="Tahoma"/>
                <a:cs typeface="Tahoma"/>
              </a:rPr>
              <a:t>NE</a:t>
            </a:r>
            <a:r>
              <a:rPr sz="3650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50" spc="-85" dirty="0">
                <a:solidFill>
                  <a:srgbClr val="FFFFFF"/>
                </a:solidFill>
                <a:latin typeface="Tahoma"/>
                <a:cs typeface="Tahoma"/>
              </a:rPr>
              <a:t>YAPABiLiRM</a:t>
            </a:r>
            <a:r>
              <a:rPr sz="3650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50" spc="-50" dirty="0">
                <a:solidFill>
                  <a:srgbClr val="FFFFFF"/>
                </a:solidFill>
                <a:latin typeface="Tahoma"/>
                <a:cs typeface="Tahoma"/>
              </a:rPr>
              <a:t>?</a:t>
            </a:r>
            <a:endParaRPr sz="36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BC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348" y="2497431"/>
            <a:ext cx="2989752" cy="69496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862" y="277672"/>
            <a:ext cx="8042909" cy="582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9" dirty="0"/>
              <a:t>KENDİNİ </a:t>
            </a:r>
            <a:r>
              <a:rPr spc="-310" dirty="0"/>
              <a:t>TANIMA</a:t>
            </a:r>
            <a:r>
              <a:rPr spc="-509" dirty="0"/>
              <a:t> </a:t>
            </a:r>
            <a:r>
              <a:rPr spc="-260" dirty="0"/>
              <a:t>VE</a:t>
            </a:r>
            <a:r>
              <a:rPr spc="-505" dirty="0"/>
              <a:t> </a:t>
            </a:r>
            <a:r>
              <a:rPr spc="-405" dirty="0"/>
              <a:t>DEĞERLİ</a:t>
            </a:r>
            <a:r>
              <a:rPr spc="-509" dirty="0"/>
              <a:t> </a:t>
            </a:r>
            <a:r>
              <a:rPr spc="-380" dirty="0"/>
              <a:t>HİSSETME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90545" y="1759238"/>
            <a:ext cx="14316710" cy="8166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940" marR="562610" algn="ctr">
              <a:lnSpc>
                <a:spcPct val="116700"/>
              </a:lnSpc>
              <a:spcBef>
                <a:spcPts val="95"/>
              </a:spcBef>
            </a:pPr>
            <a:r>
              <a:rPr sz="3750" dirty="0">
                <a:solidFill>
                  <a:srgbClr val="83653C"/>
                </a:solidFill>
                <a:latin typeface="Roboto"/>
                <a:cs typeface="Roboto"/>
              </a:rPr>
              <a:t>HER</a:t>
            </a:r>
            <a:r>
              <a:rPr sz="3750" spc="-6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750" spc="-20" dirty="0">
                <a:solidFill>
                  <a:srgbClr val="83653C"/>
                </a:solidFill>
                <a:latin typeface="Roboto"/>
                <a:cs typeface="Roboto"/>
              </a:rPr>
              <a:t>BİRİMİZİN</a:t>
            </a:r>
            <a:r>
              <a:rPr sz="3750" spc="-6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750" dirty="0">
                <a:solidFill>
                  <a:srgbClr val="83653C"/>
                </a:solidFill>
                <a:latin typeface="Roboto"/>
                <a:cs typeface="Roboto"/>
              </a:rPr>
              <a:t>GÜÇLÜ</a:t>
            </a:r>
            <a:r>
              <a:rPr sz="3750" spc="-6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750" spc="-25" dirty="0">
                <a:solidFill>
                  <a:srgbClr val="83653C"/>
                </a:solidFill>
                <a:latin typeface="Roboto"/>
                <a:cs typeface="Roboto"/>
              </a:rPr>
              <a:t>OLDUĞU</a:t>
            </a:r>
            <a:r>
              <a:rPr sz="3750" spc="-6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750" dirty="0">
                <a:solidFill>
                  <a:srgbClr val="83653C"/>
                </a:solidFill>
                <a:latin typeface="Roboto"/>
                <a:cs typeface="Roboto"/>
              </a:rPr>
              <a:t>VE</a:t>
            </a:r>
            <a:r>
              <a:rPr sz="3750" spc="-6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750" dirty="0">
                <a:solidFill>
                  <a:srgbClr val="83653C"/>
                </a:solidFill>
                <a:latin typeface="Roboto"/>
                <a:cs typeface="Roboto"/>
              </a:rPr>
              <a:t>DAHA</a:t>
            </a:r>
            <a:r>
              <a:rPr sz="3750" spc="-6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750" dirty="0">
                <a:solidFill>
                  <a:srgbClr val="83653C"/>
                </a:solidFill>
                <a:latin typeface="Roboto"/>
                <a:cs typeface="Roboto"/>
              </a:rPr>
              <a:t>FAZLA</a:t>
            </a:r>
            <a:r>
              <a:rPr sz="3750" spc="-6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750" spc="-10" dirty="0">
                <a:solidFill>
                  <a:srgbClr val="83653C"/>
                </a:solidFill>
                <a:latin typeface="Roboto"/>
                <a:cs typeface="Roboto"/>
              </a:rPr>
              <a:t>GELİŞTİRMESİ </a:t>
            </a:r>
            <a:r>
              <a:rPr sz="3750" dirty="0">
                <a:solidFill>
                  <a:srgbClr val="83653C"/>
                </a:solidFill>
                <a:latin typeface="Roboto"/>
                <a:cs typeface="Roboto"/>
              </a:rPr>
              <a:t>GEREKEN</a:t>
            </a:r>
            <a:r>
              <a:rPr sz="3750" spc="-114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750" spc="-10" dirty="0">
                <a:solidFill>
                  <a:srgbClr val="83653C"/>
                </a:solidFill>
                <a:latin typeface="Roboto"/>
                <a:cs typeface="Roboto"/>
              </a:rPr>
              <a:t>ÖZELLİKLERİ</a:t>
            </a:r>
            <a:r>
              <a:rPr sz="3750" spc="-114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750" dirty="0">
                <a:solidFill>
                  <a:srgbClr val="83653C"/>
                </a:solidFill>
                <a:latin typeface="Roboto"/>
                <a:cs typeface="Roboto"/>
              </a:rPr>
              <a:t>VAR.</a:t>
            </a:r>
            <a:r>
              <a:rPr sz="3750" spc="-11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750" dirty="0">
                <a:solidFill>
                  <a:srgbClr val="83653C"/>
                </a:solidFill>
                <a:latin typeface="Roboto"/>
                <a:cs typeface="Roboto"/>
              </a:rPr>
              <a:t>BU</a:t>
            </a:r>
            <a:r>
              <a:rPr sz="3750" spc="-114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750" spc="-20" dirty="0">
                <a:solidFill>
                  <a:srgbClr val="83653C"/>
                </a:solidFill>
                <a:latin typeface="Roboto"/>
                <a:cs typeface="Roboto"/>
              </a:rPr>
              <a:t>ÖZELLİKLERİMİZİ</a:t>
            </a:r>
            <a:r>
              <a:rPr sz="3750" spc="-114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750" spc="-10" dirty="0">
                <a:solidFill>
                  <a:srgbClr val="83653C"/>
                </a:solidFill>
                <a:latin typeface="Roboto"/>
                <a:cs typeface="Roboto"/>
              </a:rPr>
              <a:t>BİLMEK, </a:t>
            </a:r>
            <a:r>
              <a:rPr sz="3750" dirty="0">
                <a:solidFill>
                  <a:srgbClr val="83653C"/>
                </a:solidFill>
                <a:latin typeface="Roboto"/>
                <a:cs typeface="Roboto"/>
              </a:rPr>
              <a:t>KENDİMİZİ</a:t>
            </a:r>
            <a:r>
              <a:rPr sz="3750" spc="-5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750" dirty="0">
                <a:solidFill>
                  <a:srgbClr val="83653C"/>
                </a:solidFill>
                <a:latin typeface="Roboto"/>
                <a:cs typeface="Roboto"/>
              </a:rPr>
              <a:t>TANIMAMIZ</a:t>
            </a:r>
            <a:r>
              <a:rPr sz="3750" spc="-5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750" dirty="0">
                <a:solidFill>
                  <a:srgbClr val="83653C"/>
                </a:solidFill>
                <a:latin typeface="Roboto"/>
                <a:cs typeface="Roboto"/>
              </a:rPr>
              <a:t>İÇİN</a:t>
            </a:r>
            <a:r>
              <a:rPr sz="3750" spc="-5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750" dirty="0">
                <a:solidFill>
                  <a:srgbClr val="83653C"/>
                </a:solidFill>
                <a:latin typeface="Roboto"/>
                <a:cs typeface="Roboto"/>
              </a:rPr>
              <a:t>ÇOK</a:t>
            </a:r>
            <a:r>
              <a:rPr sz="3750" spc="-5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750" spc="-10" dirty="0">
                <a:solidFill>
                  <a:srgbClr val="83653C"/>
                </a:solidFill>
                <a:latin typeface="Roboto"/>
                <a:cs typeface="Roboto"/>
              </a:rPr>
              <a:t>ÖNEMLİ.</a:t>
            </a:r>
            <a:endParaRPr sz="3750">
              <a:latin typeface="Roboto"/>
              <a:cs typeface="Roboto"/>
            </a:endParaRPr>
          </a:p>
          <a:p>
            <a:pPr marL="633730" marR="1041400" algn="ctr">
              <a:lnSpc>
                <a:spcPts val="5250"/>
              </a:lnSpc>
              <a:spcBef>
                <a:spcPts val="300"/>
              </a:spcBef>
            </a:pPr>
            <a:r>
              <a:rPr sz="3750" spc="-25" dirty="0">
                <a:solidFill>
                  <a:srgbClr val="83653C"/>
                </a:solidFill>
                <a:latin typeface="Roboto"/>
                <a:cs typeface="Roboto"/>
              </a:rPr>
              <a:t>GELİŞTİRİLMESİ</a:t>
            </a:r>
            <a:r>
              <a:rPr sz="3750" spc="-9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750" dirty="0">
                <a:solidFill>
                  <a:srgbClr val="83653C"/>
                </a:solidFill>
                <a:latin typeface="Roboto"/>
                <a:cs typeface="Roboto"/>
              </a:rPr>
              <a:t>GEREKEN</a:t>
            </a:r>
            <a:r>
              <a:rPr sz="3750" spc="-8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750" spc="-20" dirty="0">
                <a:solidFill>
                  <a:srgbClr val="83653C"/>
                </a:solidFill>
                <a:latin typeface="Roboto"/>
                <a:cs typeface="Roboto"/>
              </a:rPr>
              <a:t>ÖZELLİKLERİMİZİ</a:t>
            </a:r>
            <a:r>
              <a:rPr sz="3750" spc="-8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750" dirty="0">
                <a:solidFill>
                  <a:srgbClr val="83653C"/>
                </a:solidFill>
                <a:latin typeface="Roboto"/>
                <a:cs typeface="Roboto"/>
              </a:rPr>
              <a:t>FARK</a:t>
            </a:r>
            <a:r>
              <a:rPr sz="3750" spc="-9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750" spc="-10" dirty="0">
                <a:solidFill>
                  <a:srgbClr val="83653C"/>
                </a:solidFill>
                <a:latin typeface="Roboto"/>
                <a:cs typeface="Roboto"/>
              </a:rPr>
              <a:t>EDEREK </a:t>
            </a:r>
            <a:r>
              <a:rPr sz="3750" dirty="0">
                <a:solidFill>
                  <a:srgbClr val="83653C"/>
                </a:solidFill>
                <a:latin typeface="Roboto"/>
                <a:cs typeface="Roboto"/>
              </a:rPr>
              <a:t>ONLAR İÇİN</a:t>
            </a:r>
            <a:r>
              <a:rPr sz="3750" spc="1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750" dirty="0">
                <a:solidFill>
                  <a:srgbClr val="83653C"/>
                </a:solidFill>
                <a:latin typeface="Roboto"/>
                <a:cs typeface="Roboto"/>
              </a:rPr>
              <a:t>ÇABA</a:t>
            </a:r>
            <a:r>
              <a:rPr sz="3750" spc="1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750" spc="-10" dirty="0">
                <a:solidFill>
                  <a:srgbClr val="83653C"/>
                </a:solidFill>
                <a:latin typeface="Roboto"/>
                <a:cs typeface="Roboto"/>
              </a:rPr>
              <a:t>GÖSTEREBİLİRİZ</a:t>
            </a:r>
            <a:endParaRPr sz="37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450"/>
              </a:spcBef>
            </a:pPr>
            <a:endParaRPr sz="3750">
              <a:latin typeface="Roboto"/>
              <a:cs typeface="Roboto"/>
            </a:endParaRPr>
          </a:p>
          <a:p>
            <a:pPr marL="684530" marR="677545" algn="ctr">
              <a:lnSpc>
                <a:spcPct val="116399"/>
              </a:lnSpc>
            </a:pPr>
            <a:r>
              <a:rPr sz="3650" dirty="0">
                <a:solidFill>
                  <a:srgbClr val="83653C"/>
                </a:solidFill>
                <a:latin typeface="Roboto"/>
                <a:cs typeface="Roboto"/>
              </a:rPr>
              <a:t>BU</a:t>
            </a:r>
            <a:r>
              <a:rPr sz="3650" spc="-17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650" spc="-20" dirty="0">
                <a:solidFill>
                  <a:srgbClr val="83653C"/>
                </a:solidFill>
                <a:latin typeface="Roboto"/>
                <a:cs typeface="Roboto"/>
              </a:rPr>
              <a:t>ÖZELLİKLERİMİZLE</a:t>
            </a:r>
            <a:r>
              <a:rPr sz="3650" spc="-17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650" spc="-10" dirty="0">
                <a:solidFill>
                  <a:srgbClr val="83653C"/>
                </a:solidFill>
                <a:latin typeface="Roboto"/>
                <a:cs typeface="Roboto"/>
              </a:rPr>
              <a:t>KENDİMİZİ</a:t>
            </a:r>
            <a:r>
              <a:rPr sz="3650" spc="-17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650" spc="-40" dirty="0">
                <a:solidFill>
                  <a:srgbClr val="83653C"/>
                </a:solidFill>
                <a:latin typeface="Roboto"/>
                <a:cs typeface="Roboto"/>
              </a:rPr>
              <a:t>OLDUĞU</a:t>
            </a:r>
            <a:r>
              <a:rPr sz="3650" spc="-17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650" dirty="0">
                <a:solidFill>
                  <a:srgbClr val="83653C"/>
                </a:solidFill>
                <a:latin typeface="Roboto"/>
                <a:cs typeface="Roboto"/>
              </a:rPr>
              <a:t>GİBİ</a:t>
            </a:r>
            <a:r>
              <a:rPr sz="3650" spc="-17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650" spc="-10" dirty="0">
                <a:solidFill>
                  <a:srgbClr val="83653C"/>
                </a:solidFill>
                <a:latin typeface="Roboto"/>
                <a:cs typeface="Roboto"/>
              </a:rPr>
              <a:t>KABUL</a:t>
            </a:r>
            <a:r>
              <a:rPr sz="3650" spc="-17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650" spc="-10" dirty="0">
                <a:solidFill>
                  <a:srgbClr val="83653C"/>
                </a:solidFill>
                <a:latin typeface="Roboto"/>
                <a:cs typeface="Roboto"/>
              </a:rPr>
              <a:t>ETME, </a:t>
            </a:r>
            <a:r>
              <a:rPr sz="3650" dirty="0">
                <a:solidFill>
                  <a:srgbClr val="83653C"/>
                </a:solidFill>
                <a:latin typeface="Roboto"/>
                <a:cs typeface="Roboto"/>
              </a:rPr>
              <a:t>KENDİMİZE</a:t>
            </a:r>
            <a:r>
              <a:rPr sz="3650" spc="-12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650" spc="-10" dirty="0">
                <a:solidFill>
                  <a:srgbClr val="83653C"/>
                </a:solidFill>
                <a:latin typeface="Roboto"/>
                <a:cs typeface="Roboto"/>
              </a:rPr>
              <a:t>SAYGI</a:t>
            </a:r>
            <a:r>
              <a:rPr sz="3650" spc="-12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650" spc="-25" dirty="0">
                <a:solidFill>
                  <a:srgbClr val="83653C"/>
                </a:solidFill>
                <a:latin typeface="Roboto"/>
                <a:cs typeface="Roboto"/>
              </a:rPr>
              <a:t>DUYMA</a:t>
            </a:r>
            <a:r>
              <a:rPr sz="3650" spc="-12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650" dirty="0">
                <a:solidFill>
                  <a:srgbClr val="83653C"/>
                </a:solidFill>
                <a:latin typeface="Roboto"/>
                <a:cs typeface="Roboto"/>
              </a:rPr>
              <a:t>VE</a:t>
            </a:r>
            <a:r>
              <a:rPr sz="3650" spc="-12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650" spc="-10" dirty="0">
                <a:solidFill>
                  <a:srgbClr val="83653C"/>
                </a:solidFill>
                <a:latin typeface="Roboto"/>
                <a:cs typeface="Roboto"/>
              </a:rPr>
              <a:t>KENDİMİZİ</a:t>
            </a:r>
            <a:endParaRPr sz="3650">
              <a:latin typeface="Roboto"/>
              <a:cs typeface="Roboto"/>
            </a:endParaRPr>
          </a:p>
          <a:p>
            <a:pPr marL="875665" marR="868044" algn="ctr">
              <a:lnSpc>
                <a:spcPct val="116399"/>
              </a:lnSpc>
              <a:spcBef>
                <a:spcPts val="5"/>
              </a:spcBef>
            </a:pPr>
            <a:r>
              <a:rPr sz="3650" dirty="0">
                <a:solidFill>
                  <a:srgbClr val="83653C"/>
                </a:solidFill>
                <a:latin typeface="Roboto"/>
                <a:cs typeface="Roboto"/>
              </a:rPr>
              <a:t>DEĞERLİ</a:t>
            </a:r>
            <a:r>
              <a:rPr sz="3650" spc="-10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650" dirty="0">
                <a:solidFill>
                  <a:srgbClr val="83653C"/>
                </a:solidFill>
                <a:latin typeface="Roboto"/>
                <a:cs typeface="Roboto"/>
              </a:rPr>
              <a:t>GÖRME</a:t>
            </a:r>
            <a:r>
              <a:rPr sz="3650" spc="-10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650" spc="-45" dirty="0">
                <a:solidFill>
                  <a:srgbClr val="83653C"/>
                </a:solidFill>
                <a:latin typeface="Roboto"/>
                <a:cs typeface="Roboto"/>
              </a:rPr>
              <a:t>YOLUNDA;</a:t>
            </a:r>
            <a:r>
              <a:rPr sz="3650" spc="-10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650" dirty="0">
                <a:solidFill>
                  <a:srgbClr val="83653C"/>
                </a:solidFill>
                <a:latin typeface="Roboto"/>
                <a:cs typeface="Roboto"/>
              </a:rPr>
              <a:t>BİZE</a:t>
            </a:r>
            <a:r>
              <a:rPr sz="3650" spc="-10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650" spc="-20" dirty="0">
                <a:solidFill>
                  <a:srgbClr val="83653C"/>
                </a:solidFill>
                <a:latin typeface="Roboto"/>
                <a:cs typeface="Roboto"/>
              </a:rPr>
              <a:t>İYİ</a:t>
            </a:r>
            <a:r>
              <a:rPr sz="3650" spc="-10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650" dirty="0">
                <a:solidFill>
                  <a:srgbClr val="83653C"/>
                </a:solidFill>
                <a:latin typeface="Roboto"/>
                <a:cs typeface="Roboto"/>
              </a:rPr>
              <a:t>GELECEK</a:t>
            </a:r>
            <a:r>
              <a:rPr sz="3650" spc="-10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650" spc="-10" dirty="0">
                <a:solidFill>
                  <a:srgbClr val="83653C"/>
                </a:solidFill>
                <a:latin typeface="Roboto"/>
                <a:cs typeface="Roboto"/>
              </a:rPr>
              <a:t>ETKİNLİKLER, </a:t>
            </a:r>
            <a:r>
              <a:rPr sz="3650" spc="-25" dirty="0">
                <a:solidFill>
                  <a:srgbClr val="83653C"/>
                </a:solidFill>
                <a:latin typeface="Roboto"/>
                <a:cs typeface="Roboto"/>
              </a:rPr>
              <a:t>İLGİLENDİĞİMİZ</a:t>
            </a:r>
            <a:r>
              <a:rPr sz="3650" spc="-5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650" dirty="0">
                <a:solidFill>
                  <a:srgbClr val="83653C"/>
                </a:solidFill>
                <a:latin typeface="Roboto"/>
                <a:cs typeface="Roboto"/>
              </a:rPr>
              <a:t>ALANDA</a:t>
            </a:r>
            <a:r>
              <a:rPr sz="3650" spc="-5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650" dirty="0">
                <a:solidFill>
                  <a:srgbClr val="83653C"/>
                </a:solidFill>
                <a:latin typeface="Roboto"/>
                <a:cs typeface="Roboto"/>
              </a:rPr>
              <a:t>YÖNELECEĞİMİZ</a:t>
            </a:r>
            <a:r>
              <a:rPr sz="3650" spc="-5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650" spc="-10" dirty="0">
                <a:solidFill>
                  <a:srgbClr val="83653C"/>
                </a:solidFill>
                <a:latin typeface="Roboto"/>
                <a:cs typeface="Roboto"/>
              </a:rPr>
              <a:t>HOBİLER,</a:t>
            </a:r>
            <a:endParaRPr sz="3650">
              <a:latin typeface="Roboto"/>
              <a:cs typeface="Roboto"/>
            </a:endParaRPr>
          </a:p>
          <a:p>
            <a:pPr marL="12065" marR="5080" algn="ctr">
              <a:lnSpc>
                <a:spcPct val="116399"/>
              </a:lnSpc>
            </a:pPr>
            <a:r>
              <a:rPr sz="3650" spc="-25" dirty="0">
                <a:solidFill>
                  <a:srgbClr val="83653C"/>
                </a:solidFill>
                <a:latin typeface="Roboto"/>
                <a:cs typeface="Roboto"/>
              </a:rPr>
              <a:t>KİŞİSEL</a:t>
            </a:r>
            <a:r>
              <a:rPr sz="3650" spc="-20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650" spc="-10" dirty="0">
                <a:solidFill>
                  <a:srgbClr val="83653C"/>
                </a:solidFill>
                <a:latin typeface="Roboto"/>
                <a:cs typeface="Roboto"/>
              </a:rPr>
              <a:t>GELİŞİMİMİZE</a:t>
            </a:r>
            <a:r>
              <a:rPr sz="3650" spc="-19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650" dirty="0">
                <a:solidFill>
                  <a:srgbClr val="83653C"/>
                </a:solidFill>
                <a:latin typeface="Roboto"/>
                <a:cs typeface="Roboto"/>
              </a:rPr>
              <a:t>KATKILAR</a:t>
            </a:r>
            <a:r>
              <a:rPr sz="3650" spc="-19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650" dirty="0">
                <a:solidFill>
                  <a:srgbClr val="83653C"/>
                </a:solidFill>
                <a:latin typeface="Roboto"/>
                <a:cs typeface="Roboto"/>
              </a:rPr>
              <a:t>SAĞLAYARAK</a:t>
            </a:r>
            <a:r>
              <a:rPr sz="3650" spc="-20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650" dirty="0">
                <a:solidFill>
                  <a:srgbClr val="83653C"/>
                </a:solidFill>
                <a:latin typeface="Roboto"/>
                <a:cs typeface="Roboto"/>
              </a:rPr>
              <a:t>BİZİ</a:t>
            </a:r>
            <a:r>
              <a:rPr sz="3650" spc="-19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650" spc="-10" dirty="0">
                <a:solidFill>
                  <a:srgbClr val="83653C"/>
                </a:solidFill>
                <a:latin typeface="Roboto"/>
                <a:cs typeface="Roboto"/>
              </a:rPr>
              <a:t>GÜÇLENDİRMİŞ OLACAKTIR.”</a:t>
            </a:r>
            <a:endParaRPr sz="365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BC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348" y="2497429"/>
            <a:ext cx="2989752" cy="69496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665" rIns="0" bIns="0" rtlCol="0">
            <a:spAutoFit/>
          </a:bodyPr>
          <a:lstStyle/>
          <a:p>
            <a:pPr marL="4609465">
              <a:lnSpc>
                <a:spcPct val="100000"/>
              </a:lnSpc>
              <a:spcBef>
                <a:spcPts val="105"/>
              </a:spcBef>
            </a:pPr>
            <a:r>
              <a:rPr spc="-305" dirty="0"/>
              <a:t>DUYGUYU</a:t>
            </a:r>
            <a:r>
              <a:rPr spc="-495" dirty="0"/>
              <a:t> </a:t>
            </a:r>
            <a:r>
              <a:rPr spc="-310" dirty="0"/>
              <a:t>TANIMA</a:t>
            </a:r>
            <a:r>
              <a:rPr spc="-495" dirty="0"/>
              <a:t> </a:t>
            </a:r>
            <a:r>
              <a:rPr spc="-350" dirty="0"/>
              <a:t>SAHİPLENME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76033" y="1766400"/>
            <a:ext cx="14641194" cy="66268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5825" marR="361950" algn="ctr">
              <a:lnSpc>
                <a:spcPct val="115199"/>
              </a:lnSpc>
              <a:spcBef>
                <a:spcPts val="95"/>
              </a:spcBef>
            </a:pPr>
            <a:r>
              <a:rPr sz="2550" spc="-30" dirty="0">
                <a:solidFill>
                  <a:srgbClr val="83653C"/>
                </a:solidFill>
                <a:latin typeface="Roboto"/>
                <a:cs typeface="Roboto"/>
              </a:rPr>
              <a:t>Yaşamınızda;</a:t>
            </a:r>
            <a:r>
              <a:rPr sz="2550" spc="-10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dirty="0">
                <a:solidFill>
                  <a:srgbClr val="83653C"/>
                </a:solidFill>
                <a:latin typeface="Roboto"/>
                <a:cs typeface="Roboto"/>
              </a:rPr>
              <a:t>fiziksel,</a:t>
            </a:r>
            <a:r>
              <a:rPr sz="2550" spc="-10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10" dirty="0">
                <a:solidFill>
                  <a:srgbClr val="83653C"/>
                </a:solidFill>
                <a:latin typeface="Roboto"/>
                <a:cs typeface="Roboto"/>
              </a:rPr>
              <a:t>bilişsel,</a:t>
            </a:r>
            <a:r>
              <a:rPr sz="2550" spc="-10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20" dirty="0">
                <a:solidFill>
                  <a:srgbClr val="83653C"/>
                </a:solidFill>
                <a:latin typeface="Roboto"/>
                <a:cs typeface="Roboto"/>
              </a:rPr>
              <a:t>psikolojik</a:t>
            </a:r>
            <a:r>
              <a:rPr sz="2550" spc="-10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dirty="0">
                <a:solidFill>
                  <a:srgbClr val="83653C"/>
                </a:solidFill>
                <a:latin typeface="Roboto"/>
                <a:cs typeface="Roboto"/>
              </a:rPr>
              <a:t>ve</a:t>
            </a:r>
            <a:r>
              <a:rPr sz="2550" spc="-10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10" dirty="0">
                <a:solidFill>
                  <a:srgbClr val="83653C"/>
                </a:solidFill>
                <a:latin typeface="Roboto"/>
                <a:cs typeface="Roboto"/>
              </a:rPr>
              <a:t>sosyal</a:t>
            </a:r>
            <a:r>
              <a:rPr sz="2550" spc="-10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10" dirty="0">
                <a:solidFill>
                  <a:srgbClr val="83653C"/>
                </a:solidFill>
                <a:latin typeface="Roboto"/>
                <a:cs typeface="Roboto"/>
              </a:rPr>
              <a:t>alanlarda</a:t>
            </a:r>
            <a:r>
              <a:rPr sz="2550" spc="-10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dirty="0">
                <a:solidFill>
                  <a:srgbClr val="83653C"/>
                </a:solidFill>
                <a:latin typeface="Roboto"/>
                <a:cs typeface="Roboto"/>
              </a:rPr>
              <a:t>birçok</a:t>
            </a:r>
            <a:r>
              <a:rPr sz="2550" spc="-10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10" dirty="0">
                <a:solidFill>
                  <a:srgbClr val="83653C"/>
                </a:solidFill>
                <a:latin typeface="Roboto"/>
                <a:cs typeface="Roboto"/>
              </a:rPr>
              <a:t>değişimler</a:t>
            </a:r>
            <a:r>
              <a:rPr sz="2550" spc="63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25" dirty="0">
                <a:solidFill>
                  <a:srgbClr val="83653C"/>
                </a:solidFill>
                <a:latin typeface="Roboto"/>
                <a:cs typeface="Roboto"/>
              </a:rPr>
              <a:t>yaşamaktasınız.</a:t>
            </a:r>
            <a:r>
              <a:rPr sz="2550" spc="-9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dirty="0">
                <a:solidFill>
                  <a:srgbClr val="83653C"/>
                </a:solidFill>
                <a:latin typeface="Roboto"/>
                <a:cs typeface="Roboto"/>
              </a:rPr>
              <a:t>Ayrıca</a:t>
            </a:r>
            <a:r>
              <a:rPr sz="2550" spc="-8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20" dirty="0">
                <a:solidFill>
                  <a:srgbClr val="83653C"/>
                </a:solidFill>
                <a:latin typeface="Roboto"/>
                <a:cs typeface="Roboto"/>
              </a:rPr>
              <a:t>yaşamınızda</a:t>
            </a:r>
            <a:r>
              <a:rPr sz="2550" spc="-8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25" dirty="0">
                <a:solidFill>
                  <a:srgbClr val="83653C"/>
                </a:solidFill>
                <a:latin typeface="Roboto"/>
                <a:cs typeface="Roboto"/>
              </a:rPr>
              <a:t>kontrolünüzde</a:t>
            </a:r>
            <a:r>
              <a:rPr sz="2550" spc="-8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10" dirty="0">
                <a:solidFill>
                  <a:srgbClr val="83653C"/>
                </a:solidFill>
                <a:latin typeface="Roboto"/>
                <a:cs typeface="Roboto"/>
              </a:rPr>
              <a:t>olmayan</a:t>
            </a:r>
            <a:r>
              <a:rPr sz="2550" spc="-8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dirty="0">
                <a:solidFill>
                  <a:srgbClr val="83653C"/>
                </a:solidFill>
                <a:latin typeface="Roboto"/>
                <a:cs typeface="Roboto"/>
              </a:rPr>
              <a:t>birçok</a:t>
            </a:r>
            <a:r>
              <a:rPr sz="2550" spc="-8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10" dirty="0">
                <a:solidFill>
                  <a:srgbClr val="83653C"/>
                </a:solidFill>
                <a:latin typeface="Roboto"/>
                <a:cs typeface="Roboto"/>
              </a:rPr>
              <a:t>değişimlerle</a:t>
            </a:r>
            <a:r>
              <a:rPr sz="2550" spc="-8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dirty="0">
                <a:solidFill>
                  <a:srgbClr val="83653C"/>
                </a:solidFill>
                <a:latin typeface="Roboto"/>
                <a:cs typeface="Roboto"/>
              </a:rPr>
              <a:t>de</a:t>
            </a:r>
            <a:r>
              <a:rPr sz="2550" spc="-8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10" dirty="0">
                <a:solidFill>
                  <a:srgbClr val="83653C"/>
                </a:solidFill>
                <a:latin typeface="Roboto"/>
                <a:cs typeface="Roboto"/>
              </a:rPr>
              <a:t>karşı </a:t>
            </a:r>
            <a:r>
              <a:rPr sz="2550" spc="-25" dirty="0">
                <a:solidFill>
                  <a:srgbClr val="83653C"/>
                </a:solidFill>
                <a:latin typeface="Roboto"/>
                <a:cs typeface="Roboto"/>
              </a:rPr>
              <a:t>karşıyasınız.</a:t>
            </a:r>
            <a:r>
              <a:rPr sz="2550" spc="-12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dirty="0">
                <a:solidFill>
                  <a:srgbClr val="83653C"/>
                </a:solidFill>
                <a:latin typeface="Roboto"/>
                <a:cs typeface="Roboto"/>
              </a:rPr>
              <a:t>İster</a:t>
            </a:r>
            <a:r>
              <a:rPr sz="2550" spc="-12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dirty="0">
                <a:solidFill>
                  <a:srgbClr val="83653C"/>
                </a:solidFill>
                <a:latin typeface="Roboto"/>
                <a:cs typeface="Roboto"/>
              </a:rPr>
              <a:t>gelişim</a:t>
            </a:r>
            <a:r>
              <a:rPr sz="2550" spc="-114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10" dirty="0">
                <a:solidFill>
                  <a:srgbClr val="83653C"/>
                </a:solidFill>
                <a:latin typeface="Roboto"/>
                <a:cs typeface="Roboto"/>
              </a:rPr>
              <a:t>döneminizden</a:t>
            </a:r>
            <a:r>
              <a:rPr sz="2550" spc="-12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30" dirty="0">
                <a:solidFill>
                  <a:srgbClr val="83653C"/>
                </a:solidFill>
                <a:latin typeface="Roboto"/>
                <a:cs typeface="Roboto"/>
              </a:rPr>
              <a:t>kaynaklanan</a:t>
            </a:r>
            <a:r>
              <a:rPr sz="2550" spc="-114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10" dirty="0">
                <a:solidFill>
                  <a:srgbClr val="83653C"/>
                </a:solidFill>
                <a:latin typeface="Roboto"/>
                <a:cs typeface="Roboto"/>
              </a:rPr>
              <a:t>durumlar</a:t>
            </a:r>
            <a:r>
              <a:rPr sz="2550" spc="-12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dirty="0">
                <a:solidFill>
                  <a:srgbClr val="83653C"/>
                </a:solidFill>
                <a:latin typeface="Roboto"/>
                <a:cs typeface="Roboto"/>
              </a:rPr>
              <a:t>olsun</a:t>
            </a:r>
            <a:r>
              <a:rPr sz="2550" spc="-114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dirty="0">
                <a:solidFill>
                  <a:srgbClr val="83653C"/>
                </a:solidFill>
                <a:latin typeface="Roboto"/>
                <a:cs typeface="Roboto"/>
              </a:rPr>
              <a:t>ister</a:t>
            </a:r>
            <a:r>
              <a:rPr sz="2550" spc="-12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25" dirty="0">
                <a:solidFill>
                  <a:srgbClr val="83653C"/>
                </a:solidFill>
                <a:latin typeface="Roboto"/>
                <a:cs typeface="Roboto"/>
              </a:rPr>
              <a:t>yaşadığınız</a:t>
            </a:r>
            <a:r>
              <a:rPr sz="2550" spc="-12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dirty="0">
                <a:solidFill>
                  <a:srgbClr val="83653C"/>
                </a:solidFill>
                <a:latin typeface="Roboto"/>
                <a:cs typeface="Roboto"/>
              </a:rPr>
              <a:t>olay</a:t>
            </a:r>
            <a:r>
              <a:rPr sz="2550" spc="-114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25" dirty="0">
                <a:solidFill>
                  <a:srgbClr val="83653C"/>
                </a:solidFill>
                <a:latin typeface="Roboto"/>
                <a:cs typeface="Roboto"/>
              </a:rPr>
              <a:t>ya</a:t>
            </a:r>
            <a:endParaRPr sz="2550">
              <a:latin typeface="Roboto"/>
              <a:cs typeface="Roboto"/>
            </a:endParaRPr>
          </a:p>
          <a:p>
            <a:pPr marL="528955" marR="5080" algn="ctr">
              <a:lnSpc>
                <a:spcPct val="115199"/>
              </a:lnSpc>
            </a:pPr>
            <a:r>
              <a:rPr sz="2550" dirty="0">
                <a:solidFill>
                  <a:srgbClr val="83653C"/>
                </a:solidFill>
                <a:latin typeface="Roboto"/>
                <a:cs typeface="Roboto"/>
              </a:rPr>
              <a:t>da</a:t>
            </a:r>
            <a:r>
              <a:rPr sz="2550" spc="-9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20" dirty="0">
                <a:solidFill>
                  <a:srgbClr val="83653C"/>
                </a:solidFill>
                <a:latin typeface="Roboto"/>
                <a:cs typeface="Roboto"/>
              </a:rPr>
              <a:t>durumlarla</a:t>
            </a:r>
            <a:r>
              <a:rPr sz="2550" spc="-9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10" dirty="0">
                <a:solidFill>
                  <a:srgbClr val="83653C"/>
                </a:solidFill>
                <a:latin typeface="Roboto"/>
                <a:cs typeface="Roboto"/>
              </a:rPr>
              <a:t>ilişkili</a:t>
            </a:r>
            <a:r>
              <a:rPr sz="2550" spc="-9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10" dirty="0">
                <a:solidFill>
                  <a:srgbClr val="83653C"/>
                </a:solidFill>
                <a:latin typeface="Roboto"/>
                <a:cs typeface="Roboto"/>
              </a:rPr>
              <a:t>olsun,</a:t>
            </a:r>
            <a:r>
              <a:rPr sz="2550" spc="-9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dirty="0">
                <a:solidFill>
                  <a:srgbClr val="83653C"/>
                </a:solidFill>
                <a:latin typeface="Roboto"/>
                <a:cs typeface="Roboto"/>
              </a:rPr>
              <a:t>sizi</a:t>
            </a:r>
            <a:r>
              <a:rPr sz="2550" spc="-9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20" dirty="0">
                <a:solidFill>
                  <a:srgbClr val="83653C"/>
                </a:solidFill>
                <a:latin typeface="Roboto"/>
                <a:cs typeface="Roboto"/>
              </a:rPr>
              <a:t>zorlayan</a:t>
            </a:r>
            <a:r>
              <a:rPr sz="2550" spc="-9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30" dirty="0">
                <a:solidFill>
                  <a:srgbClr val="83653C"/>
                </a:solidFill>
                <a:latin typeface="Roboto"/>
                <a:cs typeface="Roboto"/>
              </a:rPr>
              <a:t>duygular</a:t>
            </a:r>
            <a:r>
              <a:rPr sz="2550" spc="-9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dirty="0">
                <a:solidFill>
                  <a:srgbClr val="83653C"/>
                </a:solidFill>
                <a:latin typeface="Roboto"/>
                <a:cs typeface="Roboto"/>
              </a:rPr>
              <a:t>ya</a:t>
            </a:r>
            <a:r>
              <a:rPr sz="2550" spc="-9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dirty="0">
                <a:solidFill>
                  <a:srgbClr val="83653C"/>
                </a:solidFill>
                <a:latin typeface="Roboto"/>
                <a:cs typeface="Roboto"/>
              </a:rPr>
              <a:t>da</a:t>
            </a:r>
            <a:r>
              <a:rPr sz="2550" spc="-9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dirty="0">
                <a:solidFill>
                  <a:srgbClr val="83653C"/>
                </a:solidFill>
                <a:latin typeface="Roboto"/>
                <a:cs typeface="Roboto"/>
              </a:rPr>
              <a:t>sizi</a:t>
            </a:r>
            <a:r>
              <a:rPr sz="2550" spc="-9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dirty="0">
                <a:solidFill>
                  <a:srgbClr val="83653C"/>
                </a:solidFill>
                <a:latin typeface="Roboto"/>
                <a:cs typeface="Roboto"/>
              </a:rPr>
              <a:t>iyi</a:t>
            </a:r>
            <a:r>
              <a:rPr sz="2550" spc="-9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20" dirty="0">
                <a:solidFill>
                  <a:srgbClr val="83653C"/>
                </a:solidFill>
                <a:latin typeface="Roboto"/>
                <a:cs typeface="Roboto"/>
              </a:rPr>
              <a:t>hissettiren</a:t>
            </a:r>
            <a:r>
              <a:rPr sz="2550" spc="-9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30" dirty="0">
                <a:solidFill>
                  <a:srgbClr val="83653C"/>
                </a:solidFill>
                <a:latin typeface="Roboto"/>
                <a:cs typeface="Roboto"/>
              </a:rPr>
              <a:t>duygular</a:t>
            </a:r>
            <a:r>
              <a:rPr sz="2550" spc="-9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10" dirty="0">
                <a:solidFill>
                  <a:srgbClr val="83653C"/>
                </a:solidFill>
                <a:latin typeface="Roboto"/>
                <a:cs typeface="Roboto"/>
              </a:rPr>
              <a:t>yaşayabilmeniz, </a:t>
            </a:r>
            <a:r>
              <a:rPr sz="2550" spc="-20" dirty="0">
                <a:solidFill>
                  <a:srgbClr val="83653C"/>
                </a:solidFill>
                <a:latin typeface="Roboto"/>
                <a:cs typeface="Roboto"/>
              </a:rPr>
              <a:t>yaşamın</a:t>
            </a:r>
            <a:r>
              <a:rPr sz="2550" spc="-9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dirty="0">
                <a:solidFill>
                  <a:srgbClr val="83653C"/>
                </a:solidFill>
                <a:latin typeface="Roboto"/>
                <a:cs typeface="Roboto"/>
              </a:rPr>
              <a:t>doğal</a:t>
            </a:r>
            <a:r>
              <a:rPr sz="2550" spc="-9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dirty="0">
                <a:solidFill>
                  <a:srgbClr val="83653C"/>
                </a:solidFill>
                <a:latin typeface="Roboto"/>
                <a:cs typeface="Roboto"/>
              </a:rPr>
              <a:t>bir</a:t>
            </a:r>
            <a:r>
              <a:rPr sz="2550" spc="-9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10" dirty="0">
                <a:solidFill>
                  <a:srgbClr val="83653C"/>
                </a:solidFill>
                <a:latin typeface="Roboto"/>
                <a:cs typeface="Roboto"/>
              </a:rPr>
              <a:t>parçasıdır.</a:t>
            </a:r>
            <a:endParaRPr sz="2550">
              <a:latin typeface="Roboto"/>
              <a:cs typeface="Roboto"/>
            </a:endParaRPr>
          </a:p>
          <a:p>
            <a:pPr marL="3822065" marR="3298190" algn="ctr">
              <a:lnSpc>
                <a:spcPct val="115199"/>
              </a:lnSpc>
            </a:pPr>
            <a:r>
              <a:rPr sz="2550" dirty="0">
                <a:solidFill>
                  <a:srgbClr val="83653C"/>
                </a:solidFill>
                <a:latin typeface="Roboto"/>
                <a:cs typeface="Roboto"/>
              </a:rPr>
              <a:t>En</a:t>
            </a:r>
            <a:r>
              <a:rPr sz="2550" spc="-7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dirty="0">
                <a:solidFill>
                  <a:srgbClr val="83653C"/>
                </a:solidFill>
                <a:latin typeface="Roboto"/>
                <a:cs typeface="Roboto"/>
              </a:rPr>
              <a:t>temel</a:t>
            </a:r>
            <a:r>
              <a:rPr sz="2550" spc="-6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35" dirty="0">
                <a:solidFill>
                  <a:srgbClr val="83653C"/>
                </a:solidFill>
                <a:latin typeface="Roboto"/>
                <a:cs typeface="Roboto"/>
              </a:rPr>
              <a:t>duygularımız;</a:t>
            </a:r>
            <a:r>
              <a:rPr sz="2550" spc="-7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dirty="0">
                <a:solidFill>
                  <a:srgbClr val="83653C"/>
                </a:solidFill>
                <a:latin typeface="Roboto"/>
                <a:cs typeface="Roboto"/>
              </a:rPr>
              <a:t>öfke,</a:t>
            </a:r>
            <a:r>
              <a:rPr sz="2550" spc="-6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dirty="0">
                <a:solidFill>
                  <a:srgbClr val="83653C"/>
                </a:solidFill>
                <a:latin typeface="Roboto"/>
                <a:cs typeface="Roboto"/>
              </a:rPr>
              <a:t>korku,</a:t>
            </a:r>
            <a:r>
              <a:rPr sz="2550" spc="-7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10" dirty="0">
                <a:solidFill>
                  <a:srgbClr val="83653C"/>
                </a:solidFill>
                <a:latin typeface="Roboto"/>
                <a:cs typeface="Roboto"/>
              </a:rPr>
              <a:t>şaşkınlık,</a:t>
            </a:r>
            <a:r>
              <a:rPr sz="2550" spc="-6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10" dirty="0">
                <a:solidFill>
                  <a:srgbClr val="83653C"/>
                </a:solidFill>
                <a:latin typeface="Roboto"/>
                <a:cs typeface="Roboto"/>
              </a:rPr>
              <a:t>üzüntü, </a:t>
            </a:r>
            <a:r>
              <a:rPr sz="2550" dirty="0">
                <a:solidFill>
                  <a:srgbClr val="83653C"/>
                </a:solidFill>
                <a:latin typeface="Roboto"/>
                <a:cs typeface="Roboto"/>
              </a:rPr>
              <a:t>iğrenme</a:t>
            </a:r>
            <a:r>
              <a:rPr sz="2550" spc="-9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dirty="0">
                <a:solidFill>
                  <a:srgbClr val="83653C"/>
                </a:solidFill>
                <a:latin typeface="Roboto"/>
                <a:cs typeface="Roboto"/>
              </a:rPr>
              <a:t>ve</a:t>
            </a:r>
            <a:r>
              <a:rPr sz="2550" spc="-8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550" spc="-10" dirty="0">
                <a:solidFill>
                  <a:srgbClr val="83653C"/>
                </a:solidFill>
                <a:latin typeface="Roboto"/>
                <a:cs typeface="Roboto"/>
              </a:rPr>
              <a:t>mutluluktur.</a:t>
            </a:r>
            <a:endParaRPr sz="25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2550">
              <a:latin typeface="Roboto"/>
              <a:cs typeface="Roboto"/>
            </a:endParaRPr>
          </a:p>
          <a:p>
            <a:pPr marL="214629" marR="405130" algn="ctr">
              <a:lnSpc>
                <a:spcPct val="115900"/>
              </a:lnSpc>
            </a:pPr>
            <a:r>
              <a:rPr sz="2750" spc="-10" dirty="0">
                <a:solidFill>
                  <a:srgbClr val="83653C"/>
                </a:solidFill>
                <a:latin typeface="Roboto"/>
                <a:cs typeface="Roboto"/>
              </a:rPr>
              <a:t>Hayatımızda</a:t>
            </a:r>
            <a:r>
              <a:rPr sz="2750" spc="-11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83653C"/>
                </a:solidFill>
                <a:latin typeface="Roboto"/>
                <a:cs typeface="Roboto"/>
              </a:rPr>
              <a:t>zorlayıcı</a:t>
            </a:r>
            <a:r>
              <a:rPr sz="2750" spc="-10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bazı</a:t>
            </a:r>
            <a:r>
              <a:rPr sz="2750" spc="-10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83653C"/>
                </a:solidFill>
                <a:latin typeface="Roboto"/>
                <a:cs typeface="Roboto"/>
              </a:rPr>
              <a:t>değişimlere</a:t>
            </a:r>
            <a:r>
              <a:rPr sz="2750" spc="-11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neden</a:t>
            </a:r>
            <a:r>
              <a:rPr sz="2750" spc="-10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83653C"/>
                </a:solidFill>
                <a:latin typeface="Roboto"/>
                <a:cs typeface="Roboto"/>
              </a:rPr>
              <a:t>olabilir.</a:t>
            </a:r>
            <a:r>
              <a:rPr sz="2750" spc="-10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Bu</a:t>
            </a:r>
            <a:r>
              <a:rPr sz="2750" spc="-11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25" dirty="0">
                <a:solidFill>
                  <a:srgbClr val="83653C"/>
                </a:solidFill>
                <a:latin typeface="Roboto"/>
                <a:cs typeface="Roboto"/>
              </a:rPr>
              <a:t>yaşantılar</a:t>
            </a:r>
            <a:r>
              <a:rPr sz="2750" spc="-10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20" dirty="0">
                <a:solidFill>
                  <a:srgbClr val="83653C"/>
                </a:solidFill>
                <a:latin typeface="Roboto"/>
                <a:cs typeface="Roboto"/>
              </a:rPr>
              <a:t>karşısında</a:t>
            </a:r>
            <a:r>
              <a:rPr sz="2750" spc="-10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zor</a:t>
            </a:r>
            <a:r>
              <a:rPr sz="2750" spc="-11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83653C"/>
                </a:solidFill>
                <a:latin typeface="Roboto"/>
                <a:cs typeface="Roboto"/>
              </a:rPr>
              <a:t>duygular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ve</a:t>
            </a:r>
            <a:r>
              <a:rPr sz="2750" spc="-10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20" dirty="0">
                <a:solidFill>
                  <a:srgbClr val="83653C"/>
                </a:solidFill>
                <a:latin typeface="Roboto"/>
                <a:cs typeface="Roboto"/>
              </a:rPr>
              <a:t>zorlanmalar</a:t>
            </a:r>
            <a:r>
              <a:rPr sz="2750" spc="-10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30" dirty="0">
                <a:solidFill>
                  <a:srgbClr val="83653C"/>
                </a:solidFill>
                <a:latin typeface="Roboto"/>
                <a:cs typeface="Roboto"/>
              </a:rPr>
              <a:t>yaşayabiliriz.</a:t>
            </a:r>
            <a:r>
              <a:rPr sz="2750" spc="-10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Ancak</a:t>
            </a:r>
            <a:r>
              <a:rPr sz="2750" spc="-10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sizi</a:t>
            </a:r>
            <a:r>
              <a:rPr sz="2750" spc="-10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20" dirty="0">
                <a:solidFill>
                  <a:srgbClr val="83653C"/>
                </a:solidFill>
                <a:latin typeface="Roboto"/>
                <a:cs typeface="Roboto"/>
              </a:rPr>
              <a:t>zorlayan</a:t>
            </a:r>
            <a:r>
              <a:rPr sz="2750" spc="-10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30" dirty="0">
                <a:solidFill>
                  <a:srgbClr val="83653C"/>
                </a:solidFill>
                <a:latin typeface="Roboto"/>
                <a:cs typeface="Roboto"/>
              </a:rPr>
              <a:t>duygulara</a:t>
            </a:r>
            <a:r>
              <a:rPr sz="2750" spc="-10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direnmek</a:t>
            </a:r>
            <a:r>
              <a:rPr sz="2750" spc="-10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onları</a:t>
            </a:r>
            <a:r>
              <a:rPr sz="2750" spc="-10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daha</a:t>
            </a:r>
            <a:r>
              <a:rPr sz="2750" spc="-10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83653C"/>
                </a:solidFill>
                <a:latin typeface="Roboto"/>
                <a:cs typeface="Roboto"/>
              </a:rPr>
              <a:t>kalıcı</a:t>
            </a:r>
            <a:endParaRPr sz="2750">
              <a:latin typeface="Roboto"/>
              <a:cs typeface="Roboto"/>
            </a:endParaRPr>
          </a:p>
          <a:p>
            <a:pPr marL="12065" marR="202565" algn="ctr">
              <a:lnSpc>
                <a:spcPct val="115900"/>
              </a:lnSpc>
            </a:pP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hâle</a:t>
            </a:r>
            <a:r>
              <a:rPr sz="2750" spc="-10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20" dirty="0">
                <a:solidFill>
                  <a:srgbClr val="83653C"/>
                </a:solidFill>
                <a:latin typeface="Roboto"/>
                <a:cs typeface="Roboto"/>
              </a:rPr>
              <a:t>getirebilmektedir.</a:t>
            </a:r>
            <a:r>
              <a:rPr sz="2750" spc="-10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Bu</a:t>
            </a:r>
            <a:r>
              <a:rPr sz="2750" spc="-10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30" dirty="0">
                <a:solidFill>
                  <a:srgbClr val="83653C"/>
                </a:solidFill>
                <a:latin typeface="Roboto"/>
                <a:cs typeface="Roboto"/>
              </a:rPr>
              <a:t>duygulara</a:t>
            </a:r>
            <a:r>
              <a:rPr sz="2750" spc="-9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direnç</a:t>
            </a:r>
            <a:r>
              <a:rPr sz="2750" spc="-10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83653C"/>
                </a:solidFill>
                <a:latin typeface="Roboto"/>
                <a:cs typeface="Roboto"/>
              </a:rPr>
              <a:t>göstermekten</a:t>
            </a:r>
            <a:r>
              <a:rPr sz="2750" spc="-10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daha</a:t>
            </a:r>
            <a:r>
              <a:rPr sz="2750" spc="-9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83653C"/>
                </a:solidFill>
                <a:latin typeface="Roboto"/>
                <a:cs typeface="Roboto"/>
              </a:rPr>
              <a:t>ziyade,</a:t>
            </a:r>
            <a:r>
              <a:rPr sz="2750" spc="-10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içinde</a:t>
            </a:r>
            <a:r>
              <a:rPr sz="2750" spc="-10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83653C"/>
                </a:solidFill>
                <a:latin typeface="Roboto"/>
                <a:cs typeface="Roboto"/>
              </a:rPr>
              <a:t>bulunduğumuz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süreçte</a:t>
            </a:r>
            <a:r>
              <a:rPr sz="2750" spc="-11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20" dirty="0">
                <a:solidFill>
                  <a:srgbClr val="83653C"/>
                </a:solidFill>
                <a:latin typeface="Roboto"/>
                <a:cs typeface="Roboto"/>
              </a:rPr>
              <a:t>deneyimlediğimiz</a:t>
            </a:r>
            <a:r>
              <a:rPr sz="2750" spc="-11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40" dirty="0">
                <a:solidFill>
                  <a:srgbClr val="83653C"/>
                </a:solidFill>
                <a:latin typeface="Roboto"/>
                <a:cs typeface="Roboto"/>
              </a:rPr>
              <a:t>duyguyu</a:t>
            </a:r>
            <a:r>
              <a:rPr sz="2750" spc="-10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kabul</a:t>
            </a:r>
            <a:r>
              <a:rPr sz="2750" spc="-11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ederek</a:t>
            </a:r>
            <a:r>
              <a:rPr sz="2750" spc="-10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83653C"/>
                </a:solidFill>
                <a:latin typeface="Roboto"/>
                <a:cs typeface="Roboto"/>
              </a:rPr>
              <a:t>kendimize</a:t>
            </a:r>
            <a:r>
              <a:rPr sz="2750" spc="-11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karşı</a:t>
            </a:r>
            <a:r>
              <a:rPr sz="2750" spc="-10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daha</a:t>
            </a:r>
            <a:r>
              <a:rPr sz="2750" spc="-11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20" dirty="0">
                <a:solidFill>
                  <a:srgbClr val="83653C"/>
                </a:solidFill>
                <a:latin typeface="Roboto"/>
                <a:cs typeface="Roboto"/>
              </a:rPr>
              <a:t>anlayışlı,</a:t>
            </a:r>
            <a:r>
              <a:rPr sz="2750" spc="-10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nazik</a:t>
            </a:r>
            <a:r>
              <a:rPr sz="2750" spc="-11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ve</a:t>
            </a:r>
            <a:r>
              <a:rPr sz="2750" spc="-105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20" dirty="0">
                <a:solidFill>
                  <a:srgbClr val="83653C"/>
                </a:solidFill>
                <a:latin typeface="Roboto"/>
                <a:cs typeface="Roboto"/>
              </a:rPr>
              <a:t>daha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empatik</a:t>
            </a:r>
            <a:r>
              <a:rPr sz="2750" spc="-12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bir</a:t>
            </a:r>
            <a:r>
              <a:rPr sz="2750" spc="-114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şekilde</a:t>
            </a:r>
            <a:r>
              <a:rPr sz="2750" spc="-114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83653C"/>
                </a:solidFill>
                <a:latin typeface="Roboto"/>
                <a:cs typeface="Roboto"/>
              </a:rPr>
              <a:t>yaklaşım</a:t>
            </a:r>
            <a:r>
              <a:rPr sz="2750" spc="-12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83653C"/>
                </a:solidFill>
                <a:latin typeface="Roboto"/>
                <a:cs typeface="Roboto"/>
              </a:rPr>
              <a:t>sergilememiz</a:t>
            </a:r>
            <a:r>
              <a:rPr sz="2750" spc="-114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ruh</a:t>
            </a:r>
            <a:r>
              <a:rPr sz="2750" spc="-114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83653C"/>
                </a:solidFill>
                <a:latin typeface="Roboto"/>
                <a:cs typeface="Roboto"/>
              </a:rPr>
              <a:t>sağlığımız</a:t>
            </a:r>
            <a:r>
              <a:rPr sz="2750" spc="-114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ve</a:t>
            </a:r>
            <a:r>
              <a:rPr sz="2750" spc="-12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beden</a:t>
            </a:r>
            <a:r>
              <a:rPr sz="2750" spc="-114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rgbClr val="83653C"/>
                </a:solidFill>
                <a:latin typeface="Roboto"/>
                <a:cs typeface="Roboto"/>
              </a:rPr>
              <a:t>sağlığımız</a:t>
            </a:r>
            <a:r>
              <a:rPr sz="2750" spc="-114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rgbClr val="83653C"/>
                </a:solidFill>
                <a:latin typeface="Roboto"/>
                <a:cs typeface="Roboto"/>
              </a:rPr>
              <a:t>için</a:t>
            </a:r>
            <a:r>
              <a:rPr sz="2750" spc="-114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25" dirty="0">
                <a:solidFill>
                  <a:srgbClr val="83653C"/>
                </a:solidFill>
                <a:latin typeface="Roboto"/>
                <a:cs typeface="Roboto"/>
              </a:rPr>
              <a:t>büyük</a:t>
            </a:r>
            <a:r>
              <a:rPr sz="2750" spc="-12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2750" spc="-25" dirty="0">
                <a:solidFill>
                  <a:srgbClr val="83653C"/>
                </a:solidFill>
                <a:latin typeface="Roboto"/>
                <a:cs typeface="Roboto"/>
              </a:rPr>
              <a:t>bir </a:t>
            </a:r>
            <a:r>
              <a:rPr sz="3350" dirty="0">
                <a:solidFill>
                  <a:srgbClr val="83653C"/>
                </a:solidFill>
                <a:latin typeface="Roboto"/>
                <a:cs typeface="Roboto"/>
              </a:rPr>
              <a:t>öneme</a:t>
            </a:r>
            <a:r>
              <a:rPr sz="3350" spc="-50" dirty="0">
                <a:solidFill>
                  <a:srgbClr val="83653C"/>
                </a:solidFill>
                <a:latin typeface="Roboto"/>
                <a:cs typeface="Roboto"/>
              </a:rPr>
              <a:t> </a:t>
            </a:r>
            <a:r>
              <a:rPr sz="3350" spc="-10" dirty="0">
                <a:solidFill>
                  <a:srgbClr val="83653C"/>
                </a:solidFill>
                <a:latin typeface="Roboto"/>
                <a:cs typeface="Roboto"/>
              </a:rPr>
              <a:t>sahiptir.</a:t>
            </a:r>
            <a:endParaRPr sz="335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A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972173" y="890789"/>
            <a:ext cx="1474470" cy="1651000"/>
            <a:chOff x="11972173" y="890789"/>
            <a:chExt cx="1474470" cy="1651000"/>
          </a:xfrm>
        </p:grpSpPr>
        <p:sp>
          <p:nvSpPr>
            <p:cNvPr id="4" name="object 4"/>
            <p:cNvSpPr/>
            <p:nvPr/>
          </p:nvSpPr>
          <p:spPr>
            <a:xfrm>
              <a:off x="11972173" y="890789"/>
              <a:ext cx="1474470" cy="1651000"/>
            </a:xfrm>
            <a:custGeom>
              <a:avLst/>
              <a:gdLst/>
              <a:ahLst/>
              <a:cxnLst/>
              <a:rect l="l" t="t" r="r" b="b"/>
              <a:pathLst>
                <a:path w="1474469" h="1651000">
                  <a:moveTo>
                    <a:pt x="694439" y="101599"/>
                  </a:moveTo>
                  <a:lnTo>
                    <a:pt x="423985" y="101599"/>
                  </a:lnTo>
                  <a:lnTo>
                    <a:pt x="428715" y="88899"/>
                  </a:lnTo>
                  <a:lnTo>
                    <a:pt x="432599" y="76199"/>
                  </a:lnTo>
                  <a:lnTo>
                    <a:pt x="436058" y="76199"/>
                  </a:lnTo>
                  <a:lnTo>
                    <a:pt x="441142" y="63499"/>
                  </a:lnTo>
                  <a:lnTo>
                    <a:pt x="453851" y="63499"/>
                  </a:lnTo>
                  <a:lnTo>
                    <a:pt x="456393" y="50799"/>
                  </a:lnTo>
                  <a:lnTo>
                    <a:pt x="468290" y="50799"/>
                  </a:lnTo>
                  <a:lnTo>
                    <a:pt x="480398" y="38099"/>
                  </a:lnTo>
                  <a:lnTo>
                    <a:pt x="492931" y="25399"/>
                  </a:lnTo>
                  <a:lnTo>
                    <a:pt x="506099" y="25399"/>
                  </a:lnTo>
                  <a:lnTo>
                    <a:pt x="529999" y="12699"/>
                  </a:lnTo>
                  <a:lnTo>
                    <a:pt x="548180" y="0"/>
                  </a:lnTo>
                  <a:lnTo>
                    <a:pt x="591955" y="0"/>
                  </a:lnTo>
                  <a:lnTo>
                    <a:pt x="604170" y="12699"/>
                  </a:lnTo>
                  <a:lnTo>
                    <a:pt x="629446" y="12699"/>
                  </a:lnTo>
                  <a:lnTo>
                    <a:pt x="641661" y="25399"/>
                  </a:lnTo>
                  <a:lnTo>
                    <a:pt x="657265" y="38099"/>
                  </a:lnTo>
                  <a:lnTo>
                    <a:pt x="668209" y="50799"/>
                  </a:lnTo>
                  <a:lnTo>
                    <a:pt x="676611" y="63499"/>
                  </a:lnTo>
                  <a:lnTo>
                    <a:pt x="684589" y="76199"/>
                  </a:lnTo>
                  <a:lnTo>
                    <a:pt x="687025" y="88899"/>
                  </a:lnTo>
                  <a:lnTo>
                    <a:pt x="690520" y="88899"/>
                  </a:lnTo>
                  <a:lnTo>
                    <a:pt x="694439" y="101599"/>
                  </a:lnTo>
                  <a:close/>
                </a:path>
                <a:path w="1474469" h="1651000">
                  <a:moveTo>
                    <a:pt x="969270" y="76199"/>
                  </a:moveTo>
                  <a:lnTo>
                    <a:pt x="719892" y="76199"/>
                  </a:lnTo>
                  <a:lnTo>
                    <a:pt x="726564" y="63499"/>
                  </a:lnTo>
                  <a:lnTo>
                    <a:pt x="734295" y="50799"/>
                  </a:lnTo>
                  <a:lnTo>
                    <a:pt x="747569" y="38099"/>
                  </a:lnTo>
                  <a:lnTo>
                    <a:pt x="777506" y="12699"/>
                  </a:lnTo>
                  <a:lnTo>
                    <a:pt x="790780" y="0"/>
                  </a:lnTo>
                  <a:lnTo>
                    <a:pt x="876636" y="0"/>
                  </a:lnTo>
                  <a:lnTo>
                    <a:pt x="881154" y="12699"/>
                  </a:lnTo>
                  <a:lnTo>
                    <a:pt x="916739" y="12699"/>
                  </a:lnTo>
                  <a:lnTo>
                    <a:pt x="933685" y="25399"/>
                  </a:lnTo>
                  <a:lnTo>
                    <a:pt x="942157" y="38099"/>
                  </a:lnTo>
                  <a:lnTo>
                    <a:pt x="948935" y="38099"/>
                  </a:lnTo>
                  <a:lnTo>
                    <a:pt x="953454" y="50799"/>
                  </a:lnTo>
                  <a:lnTo>
                    <a:pt x="964822" y="50799"/>
                  </a:lnTo>
                  <a:lnTo>
                    <a:pt x="966446" y="63499"/>
                  </a:lnTo>
                  <a:lnTo>
                    <a:pt x="967222" y="63499"/>
                  </a:lnTo>
                  <a:lnTo>
                    <a:pt x="969270" y="76199"/>
                  </a:lnTo>
                  <a:close/>
                </a:path>
                <a:path w="1474469" h="1651000">
                  <a:moveTo>
                    <a:pt x="1160010" y="38099"/>
                  </a:moveTo>
                  <a:lnTo>
                    <a:pt x="1093535" y="38099"/>
                  </a:lnTo>
                  <a:lnTo>
                    <a:pt x="1102573" y="25399"/>
                  </a:lnTo>
                  <a:lnTo>
                    <a:pt x="1149172" y="25399"/>
                  </a:lnTo>
                  <a:lnTo>
                    <a:pt x="1160010" y="38099"/>
                  </a:lnTo>
                  <a:close/>
                </a:path>
                <a:path w="1474469" h="1651000">
                  <a:moveTo>
                    <a:pt x="1197008" y="50799"/>
                  </a:moveTo>
                  <a:lnTo>
                    <a:pt x="1064163" y="50799"/>
                  </a:lnTo>
                  <a:lnTo>
                    <a:pt x="1086757" y="38099"/>
                  </a:lnTo>
                  <a:lnTo>
                    <a:pt x="1179391" y="38099"/>
                  </a:lnTo>
                  <a:lnTo>
                    <a:pt x="1197008" y="50799"/>
                  </a:lnTo>
                  <a:close/>
                </a:path>
                <a:path w="1474469" h="1651000">
                  <a:moveTo>
                    <a:pt x="1229098" y="88899"/>
                  </a:moveTo>
                  <a:lnTo>
                    <a:pt x="1033944" y="88899"/>
                  </a:lnTo>
                  <a:lnTo>
                    <a:pt x="1039310" y="76199"/>
                  </a:lnTo>
                  <a:lnTo>
                    <a:pt x="1046089" y="63499"/>
                  </a:lnTo>
                  <a:lnTo>
                    <a:pt x="1050607" y="63499"/>
                  </a:lnTo>
                  <a:lnTo>
                    <a:pt x="1055126" y="50799"/>
                  </a:lnTo>
                  <a:lnTo>
                    <a:pt x="1210175" y="50799"/>
                  </a:lnTo>
                  <a:lnTo>
                    <a:pt x="1220378" y="63499"/>
                  </a:lnTo>
                  <a:lnTo>
                    <a:pt x="1229098" y="88899"/>
                  </a:lnTo>
                  <a:close/>
                </a:path>
                <a:path w="1474469" h="1651000">
                  <a:moveTo>
                    <a:pt x="987345" y="114299"/>
                  </a:moveTo>
                  <a:lnTo>
                    <a:pt x="414206" y="114299"/>
                  </a:lnTo>
                  <a:lnTo>
                    <a:pt x="417983" y="101599"/>
                  </a:lnTo>
                  <a:lnTo>
                    <a:pt x="702664" y="101599"/>
                  </a:lnTo>
                  <a:lnTo>
                    <a:pt x="707183" y="88899"/>
                  </a:lnTo>
                  <a:lnTo>
                    <a:pt x="713643" y="76199"/>
                  </a:lnTo>
                  <a:lnTo>
                    <a:pt x="975907" y="76199"/>
                  </a:lnTo>
                  <a:lnTo>
                    <a:pt x="981696" y="88899"/>
                  </a:lnTo>
                  <a:lnTo>
                    <a:pt x="985792" y="101599"/>
                  </a:lnTo>
                  <a:lnTo>
                    <a:pt x="987345" y="114299"/>
                  </a:lnTo>
                  <a:close/>
                </a:path>
                <a:path w="1474469" h="1651000">
                  <a:moveTo>
                    <a:pt x="1238982" y="101599"/>
                  </a:moveTo>
                  <a:lnTo>
                    <a:pt x="1024060" y="101599"/>
                  </a:lnTo>
                  <a:lnTo>
                    <a:pt x="1028578" y="88899"/>
                  </a:lnTo>
                  <a:lnTo>
                    <a:pt x="1234146" y="88899"/>
                  </a:lnTo>
                  <a:lnTo>
                    <a:pt x="1238982" y="101599"/>
                  </a:lnTo>
                  <a:close/>
                </a:path>
                <a:path w="1474469" h="1651000">
                  <a:moveTo>
                    <a:pt x="1430182" y="190499"/>
                  </a:moveTo>
                  <a:lnTo>
                    <a:pt x="1267507" y="190499"/>
                  </a:lnTo>
                  <a:lnTo>
                    <a:pt x="1272026" y="177799"/>
                  </a:lnTo>
                  <a:lnTo>
                    <a:pt x="1282475" y="152399"/>
                  </a:lnTo>
                  <a:lnTo>
                    <a:pt x="1294619" y="126999"/>
                  </a:lnTo>
                  <a:lnTo>
                    <a:pt x="1310153" y="114299"/>
                  </a:lnTo>
                  <a:lnTo>
                    <a:pt x="1330769" y="88899"/>
                  </a:lnTo>
                  <a:lnTo>
                    <a:pt x="1364660" y="88899"/>
                  </a:lnTo>
                  <a:lnTo>
                    <a:pt x="1366919" y="101599"/>
                  </a:lnTo>
                  <a:lnTo>
                    <a:pt x="1387889" y="101599"/>
                  </a:lnTo>
                  <a:lnTo>
                    <a:pt x="1394032" y="114299"/>
                  </a:lnTo>
                  <a:lnTo>
                    <a:pt x="1398162" y="114299"/>
                  </a:lnTo>
                  <a:lnTo>
                    <a:pt x="1403352" y="126999"/>
                  </a:lnTo>
                  <a:lnTo>
                    <a:pt x="1408965" y="126999"/>
                  </a:lnTo>
                  <a:lnTo>
                    <a:pt x="1414366" y="139699"/>
                  </a:lnTo>
                  <a:lnTo>
                    <a:pt x="1418108" y="152399"/>
                  </a:lnTo>
                  <a:lnTo>
                    <a:pt x="1420580" y="152399"/>
                  </a:lnTo>
                  <a:lnTo>
                    <a:pt x="1423898" y="165099"/>
                  </a:lnTo>
                  <a:lnTo>
                    <a:pt x="1430182" y="165099"/>
                  </a:lnTo>
                  <a:lnTo>
                    <a:pt x="1426369" y="177799"/>
                  </a:lnTo>
                  <a:lnTo>
                    <a:pt x="1433995" y="177799"/>
                  </a:lnTo>
                  <a:lnTo>
                    <a:pt x="1430182" y="190499"/>
                  </a:lnTo>
                  <a:close/>
                </a:path>
                <a:path w="1474469" h="1651000">
                  <a:moveTo>
                    <a:pt x="1242654" y="126999"/>
                  </a:moveTo>
                  <a:lnTo>
                    <a:pt x="1014740" y="126999"/>
                  </a:lnTo>
                  <a:lnTo>
                    <a:pt x="1017882" y="114299"/>
                  </a:lnTo>
                  <a:lnTo>
                    <a:pt x="1021235" y="101599"/>
                  </a:lnTo>
                  <a:lnTo>
                    <a:pt x="1243395" y="101599"/>
                  </a:lnTo>
                  <a:lnTo>
                    <a:pt x="1247173" y="114299"/>
                  </a:lnTo>
                  <a:lnTo>
                    <a:pt x="1249432" y="114299"/>
                  </a:lnTo>
                  <a:lnTo>
                    <a:pt x="1242654" y="126999"/>
                  </a:lnTo>
                  <a:close/>
                </a:path>
                <a:path w="1474469" h="1651000">
                  <a:moveTo>
                    <a:pt x="992428" y="152399"/>
                  </a:moveTo>
                  <a:lnTo>
                    <a:pt x="390871" y="152399"/>
                  </a:lnTo>
                  <a:lnTo>
                    <a:pt x="395390" y="139699"/>
                  </a:lnTo>
                  <a:lnTo>
                    <a:pt x="397649" y="126999"/>
                  </a:lnTo>
                  <a:lnTo>
                    <a:pt x="407498" y="126999"/>
                  </a:lnTo>
                  <a:lnTo>
                    <a:pt x="411488" y="114299"/>
                  </a:lnTo>
                  <a:lnTo>
                    <a:pt x="994123" y="114299"/>
                  </a:lnTo>
                  <a:lnTo>
                    <a:pt x="987345" y="126999"/>
                  </a:lnTo>
                  <a:lnTo>
                    <a:pt x="991581" y="139699"/>
                  </a:lnTo>
                  <a:lnTo>
                    <a:pt x="992428" y="139699"/>
                  </a:lnTo>
                  <a:lnTo>
                    <a:pt x="992428" y="152399"/>
                  </a:lnTo>
                  <a:close/>
                </a:path>
                <a:path w="1474469" h="1651000">
                  <a:moveTo>
                    <a:pt x="239493" y="139699"/>
                  </a:moveTo>
                  <a:lnTo>
                    <a:pt x="228196" y="139699"/>
                  </a:lnTo>
                  <a:lnTo>
                    <a:pt x="237234" y="126999"/>
                  </a:lnTo>
                  <a:lnTo>
                    <a:pt x="239493" y="139699"/>
                  </a:lnTo>
                  <a:close/>
                </a:path>
                <a:path w="1474469" h="1651000">
                  <a:moveTo>
                    <a:pt x="273383" y="139699"/>
                  </a:moveTo>
                  <a:lnTo>
                    <a:pt x="252767" y="139699"/>
                  </a:lnTo>
                  <a:lnTo>
                    <a:pt x="258239" y="126999"/>
                  </a:lnTo>
                  <a:lnTo>
                    <a:pt x="266605" y="126999"/>
                  </a:lnTo>
                  <a:lnTo>
                    <a:pt x="273383" y="139699"/>
                  </a:lnTo>
                  <a:close/>
                </a:path>
                <a:path w="1474469" h="1651000">
                  <a:moveTo>
                    <a:pt x="1441761" y="228599"/>
                  </a:moveTo>
                  <a:lnTo>
                    <a:pt x="363758" y="228599"/>
                  </a:lnTo>
                  <a:lnTo>
                    <a:pt x="365418" y="203199"/>
                  </a:lnTo>
                  <a:lnTo>
                    <a:pt x="371949" y="190499"/>
                  </a:lnTo>
                  <a:lnTo>
                    <a:pt x="380598" y="165099"/>
                  </a:lnTo>
                  <a:lnTo>
                    <a:pt x="388611" y="152399"/>
                  </a:lnTo>
                  <a:lnTo>
                    <a:pt x="1003725" y="152399"/>
                  </a:lnTo>
                  <a:lnTo>
                    <a:pt x="1007467" y="139699"/>
                  </a:lnTo>
                  <a:lnTo>
                    <a:pt x="1009939" y="139699"/>
                  </a:lnTo>
                  <a:lnTo>
                    <a:pt x="1012021" y="126999"/>
                  </a:lnTo>
                  <a:lnTo>
                    <a:pt x="1250809" y="126999"/>
                  </a:lnTo>
                  <a:lnTo>
                    <a:pt x="1253104" y="139699"/>
                  </a:lnTo>
                  <a:lnTo>
                    <a:pt x="1254127" y="152399"/>
                  </a:lnTo>
                  <a:lnTo>
                    <a:pt x="1258540" y="165099"/>
                  </a:lnTo>
                  <a:lnTo>
                    <a:pt x="1260658" y="177799"/>
                  </a:lnTo>
                  <a:lnTo>
                    <a:pt x="1262988" y="190499"/>
                  </a:lnTo>
                  <a:lnTo>
                    <a:pt x="1432441" y="190499"/>
                  </a:lnTo>
                  <a:lnTo>
                    <a:pt x="1436960" y="203199"/>
                  </a:lnTo>
                  <a:lnTo>
                    <a:pt x="1439219" y="215899"/>
                  </a:lnTo>
                  <a:lnTo>
                    <a:pt x="1440596" y="215899"/>
                  </a:lnTo>
                  <a:lnTo>
                    <a:pt x="1441761" y="228599"/>
                  </a:lnTo>
                  <a:close/>
                </a:path>
                <a:path w="1474469" h="1651000">
                  <a:moveTo>
                    <a:pt x="316312" y="152399"/>
                  </a:moveTo>
                  <a:lnTo>
                    <a:pt x="213228" y="152399"/>
                  </a:lnTo>
                  <a:lnTo>
                    <a:pt x="217005" y="139699"/>
                  </a:lnTo>
                  <a:lnTo>
                    <a:pt x="306180" y="139699"/>
                  </a:lnTo>
                  <a:lnTo>
                    <a:pt x="316312" y="152399"/>
                  </a:lnTo>
                  <a:close/>
                </a:path>
                <a:path w="1474469" h="1651000">
                  <a:moveTo>
                    <a:pt x="363758" y="228599"/>
                  </a:moveTo>
                  <a:lnTo>
                    <a:pt x="135562" y="228599"/>
                  </a:lnTo>
                  <a:lnTo>
                    <a:pt x="135562" y="215899"/>
                  </a:lnTo>
                  <a:lnTo>
                    <a:pt x="146859" y="215899"/>
                  </a:lnTo>
                  <a:lnTo>
                    <a:pt x="143858" y="203199"/>
                  </a:lnTo>
                  <a:lnTo>
                    <a:pt x="152260" y="203199"/>
                  </a:lnTo>
                  <a:lnTo>
                    <a:pt x="158156" y="190499"/>
                  </a:lnTo>
                  <a:lnTo>
                    <a:pt x="166805" y="177799"/>
                  </a:lnTo>
                  <a:lnTo>
                    <a:pt x="178207" y="165099"/>
                  </a:lnTo>
                  <a:lnTo>
                    <a:pt x="190881" y="152399"/>
                  </a:lnTo>
                  <a:lnTo>
                    <a:pt x="325349" y="152399"/>
                  </a:lnTo>
                  <a:lnTo>
                    <a:pt x="335410" y="165099"/>
                  </a:lnTo>
                  <a:lnTo>
                    <a:pt x="344836" y="190499"/>
                  </a:lnTo>
                  <a:lnTo>
                    <a:pt x="352991" y="203199"/>
                  </a:lnTo>
                  <a:lnTo>
                    <a:pt x="359240" y="215899"/>
                  </a:lnTo>
                  <a:lnTo>
                    <a:pt x="363758" y="228599"/>
                  </a:lnTo>
                  <a:close/>
                </a:path>
                <a:path w="1474469" h="1651000">
                  <a:moveTo>
                    <a:pt x="1445998" y="241299"/>
                  </a:moveTo>
                  <a:lnTo>
                    <a:pt x="127336" y="241299"/>
                  </a:lnTo>
                  <a:lnTo>
                    <a:pt x="131043" y="228599"/>
                  </a:lnTo>
                  <a:lnTo>
                    <a:pt x="1443350" y="228599"/>
                  </a:lnTo>
                  <a:lnTo>
                    <a:pt x="1445998" y="241299"/>
                  </a:lnTo>
                  <a:close/>
                </a:path>
                <a:path w="1474469" h="1651000">
                  <a:moveTo>
                    <a:pt x="1457294" y="279399"/>
                  </a:moveTo>
                  <a:lnTo>
                    <a:pt x="106366" y="279399"/>
                  </a:lnTo>
                  <a:lnTo>
                    <a:pt x="109861" y="266699"/>
                  </a:lnTo>
                  <a:lnTo>
                    <a:pt x="113780" y="266699"/>
                  </a:lnTo>
                  <a:lnTo>
                    <a:pt x="117487" y="253999"/>
                  </a:lnTo>
                  <a:lnTo>
                    <a:pt x="119923" y="253999"/>
                  </a:lnTo>
                  <a:lnTo>
                    <a:pt x="123418" y="241299"/>
                  </a:lnTo>
                  <a:lnTo>
                    <a:pt x="1448257" y="241299"/>
                  </a:lnTo>
                  <a:lnTo>
                    <a:pt x="1455035" y="253999"/>
                  </a:lnTo>
                  <a:lnTo>
                    <a:pt x="1457294" y="266699"/>
                  </a:lnTo>
                  <a:lnTo>
                    <a:pt x="1457294" y="279399"/>
                  </a:lnTo>
                  <a:close/>
                </a:path>
                <a:path w="1474469" h="1651000">
                  <a:moveTo>
                    <a:pt x="1459554" y="317499"/>
                  </a:moveTo>
                  <a:lnTo>
                    <a:pt x="90374" y="317499"/>
                  </a:lnTo>
                  <a:lnTo>
                    <a:pt x="94081" y="304799"/>
                  </a:lnTo>
                  <a:lnTo>
                    <a:pt x="98000" y="304799"/>
                  </a:lnTo>
                  <a:lnTo>
                    <a:pt x="101495" y="292099"/>
                  </a:lnTo>
                  <a:lnTo>
                    <a:pt x="103931" y="279399"/>
                  </a:lnTo>
                  <a:lnTo>
                    <a:pt x="1455035" y="279399"/>
                  </a:lnTo>
                  <a:lnTo>
                    <a:pt x="1452776" y="292099"/>
                  </a:lnTo>
                  <a:lnTo>
                    <a:pt x="1461813" y="292099"/>
                  </a:lnTo>
                  <a:lnTo>
                    <a:pt x="1457294" y="304799"/>
                  </a:lnTo>
                  <a:lnTo>
                    <a:pt x="1459554" y="317499"/>
                  </a:lnTo>
                  <a:close/>
                </a:path>
                <a:path w="1474469" h="1651000">
                  <a:moveTo>
                    <a:pt x="1468591" y="596899"/>
                  </a:moveTo>
                  <a:lnTo>
                    <a:pt x="18074" y="596899"/>
                  </a:lnTo>
                  <a:lnTo>
                    <a:pt x="13556" y="584199"/>
                  </a:lnTo>
                  <a:lnTo>
                    <a:pt x="18074" y="584199"/>
                  </a:lnTo>
                  <a:lnTo>
                    <a:pt x="20334" y="571499"/>
                  </a:lnTo>
                  <a:lnTo>
                    <a:pt x="18074" y="571499"/>
                  </a:lnTo>
                  <a:lnTo>
                    <a:pt x="24853" y="558799"/>
                  </a:lnTo>
                  <a:lnTo>
                    <a:pt x="24958" y="546099"/>
                  </a:lnTo>
                  <a:lnTo>
                    <a:pt x="25700" y="533399"/>
                  </a:lnTo>
                  <a:lnTo>
                    <a:pt x="27712" y="520699"/>
                  </a:lnTo>
                  <a:lnTo>
                    <a:pt x="31631" y="507999"/>
                  </a:lnTo>
                  <a:lnTo>
                    <a:pt x="36291" y="495299"/>
                  </a:lnTo>
                  <a:lnTo>
                    <a:pt x="40103" y="482599"/>
                  </a:lnTo>
                  <a:lnTo>
                    <a:pt x="43069" y="469899"/>
                  </a:lnTo>
                  <a:lnTo>
                    <a:pt x="45187" y="457199"/>
                  </a:lnTo>
                  <a:lnTo>
                    <a:pt x="50729" y="431799"/>
                  </a:lnTo>
                  <a:lnTo>
                    <a:pt x="59026" y="406399"/>
                  </a:lnTo>
                  <a:lnTo>
                    <a:pt x="67745" y="380999"/>
                  </a:lnTo>
                  <a:lnTo>
                    <a:pt x="74559" y="355599"/>
                  </a:lnTo>
                  <a:lnTo>
                    <a:pt x="80207" y="342899"/>
                  </a:lnTo>
                  <a:lnTo>
                    <a:pt x="84161" y="330199"/>
                  </a:lnTo>
                  <a:lnTo>
                    <a:pt x="87268" y="317499"/>
                  </a:lnTo>
                  <a:lnTo>
                    <a:pt x="1464073" y="317499"/>
                  </a:lnTo>
                  <a:lnTo>
                    <a:pt x="1466332" y="330199"/>
                  </a:lnTo>
                  <a:lnTo>
                    <a:pt x="1466332" y="342899"/>
                  </a:lnTo>
                  <a:lnTo>
                    <a:pt x="1468662" y="380999"/>
                  </a:lnTo>
                  <a:lnTo>
                    <a:pt x="1471415" y="406399"/>
                  </a:lnTo>
                  <a:lnTo>
                    <a:pt x="1473322" y="431799"/>
                  </a:lnTo>
                  <a:lnTo>
                    <a:pt x="1473181" y="457199"/>
                  </a:lnTo>
                  <a:lnTo>
                    <a:pt x="1473110" y="520699"/>
                  </a:lnTo>
                  <a:lnTo>
                    <a:pt x="1474240" y="533399"/>
                  </a:lnTo>
                  <a:lnTo>
                    <a:pt x="1473110" y="533399"/>
                  </a:lnTo>
                  <a:lnTo>
                    <a:pt x="1468591" y="546099"/>
                  </a:lnTo>
                  <a:lnTo>
                    <a:pt x="1471133" y="546099"/>
                  </a:lnTo>
                  <a:lnTo>
                    <a:pt x="1468909" y="558799"/>
                  </a:lnTo>
                  <a:lnTo>
                    <a:pt x="1468591" y="558799"/>
                  </a:lnTo>
                  <a:lnTo>
                    <a:pt x="1470851" y="571499"/>
                  </a:lnTo>
                  <a:lnTo>
                    <a:pt x="1468591" y="584199"/>
                  </a:lnTo>
                  <a:lnTo>
                    <a:pt x="1468591" y="596899"/>
                  </a:lnTo>
                  <a:close/>
                </a:path>
                <a:path w="1474469" h="1651000">
                  <a:moveTo>
                    <a:pt x="1459024" y="622299"/>
                  </a:moveTo>
                  <a:lnTo>
                    <a:pt x="13238" y="622299"/>
                  </a:lnTo>
                  <a:lnTo>
                    <a:pt x="11579" y="609599"/>
                  </a:lnTo>
                  <a:lnTo>
                    <a:pt x="12038" y="609599"/>
                  </a:lnTo>
                  <a:lnTo>
                    <a:pt x="13556" y="596899"/>
                  </a:lnTo>
                  <a:lnTo>
                    <a:pt x="1460225" y="596899"/>
                  </a:lnTo>
                  <a:lnTo>
                    <a:pt x="1458142" y="609599"/>
                  </a:lnTo>
                  <a:lnTo>
                    <a:pt x="1459024" y="622299"/>
                  </a:lnTo>
                  <a:close/>
                </a:path>
                <a:path w="1474469" h="1651000">
                  <a:moveTo>
                    <a:pt x="1460966" y="647699"/>
                  </a:moveTo>
                  <a:lnTo>
                    <a:pt x="10449" y="647699"/>
                  </a:lnTo>
                  <a:lnTo>
                    <a:pt x="12885" y="634999"/>
                  </a:lnTo>
                  <a:lnTo>
                    <a:pt x="18074" y="622299"/>
                  </a:lnTo>
                  <a:lnTo>
                    <a:pt x="1461813" y="622299"/>
                  </a:lnTo>
                  <a:lnTo>
                    <a:pt x="1462343" y="634999"/>
                  </a:lnTo>
                  <a:lnTo>
                    <a:pt x="1460966" y="647699"/>
                  </a:lnTo>
                  <a:close/>
                </a:path>
                <a:path w="1474469" h="1651000">
                  <a:moveTo>
                    <a:pt x="1437666" y="749299"/>
                  </a:moveTo>
                  <a:lnTo>
                    <a:pt x="1623" y="749299"/>
                  </a:lnTo>
                  <a:lnTo>
                    <a:pt x="3953" y="736599"/>
                  </a:lnTo>
                  <a:lnTo>
                    <a:pt x="2259" y="736599"/>
                  </a:lnTo>
                  <a:lnTo>
                    <a:pt x="7413" y="723899"/>
                  </a:lnTo>
                  <a:lnTo>
                    <a:pt x="7907" y="711199"/>
                  </a:lnTo>
                  <a:lnTo>
                    <a:pt x="6707" y="698499"/>
                  </a:lnTo>
                  <a:lnTo>
                    <a:pt x="6778" y="685799"/>
                  </a:lnTo>
                  <a:lnTo>
                    <a:pt x="7166" y="673099"/>
                  </a:lnTo>
                  <a:lnTo>
                    <a:pt x="11296" y="660399"/>
                  </a:lnTo>
                  <a:lnTo>
                    <a:pt x="10131" y="647699"/>
                  </a:lnTo>
                  <a:lnTo>
                    <a:pt x="1458318" y="647699"/>
                  </a:lnTo>
                  <a:lnTo>
                    <a:pt x="1455035" y="660399"/>
                  </a:lnTo>
                  <a:lnTo>
                    <a:pt x="1450517" y="660399"/>
                  </a:lnTo>
                  <a:lnTo>
                    <a:pt x="1452776" y="673099"/>
                  </a:lnTo>
                  <a:lnTo>
                    <a:pt x="1452352" y="685799"/>
                  </a:lnTo>
                  <a:lnTo>
                    <a:pt x="1451081" y="685799"/>
                  </a:lnTo>
                  <a:lnTo>
                    <a:pt x="1448963" y="698499"/>
                  </a:lnTo>
                  <a:lnTo>
                    <a:pt x="1443738" y="698499"/>
                  </a:lnTo>
                  <a:lnTo>
                    <a:pt x="1441479" y="711199"/>
                  </a:lnTo>
                  <a:lnTo>
                    <a:pt x="1441338" y="723899"/>
                  </a:lnTo>
                  <a:lnTo>
                    <a:pt x="1440349" y="736599"/>
                  </a:lnTo>
                  <a:lnTo>
                    <a:pt x="1437666" y="749299"/>
                  </a:lnTo>
                  <a:close/>
                </a:path>
                <a:path w="1474469" h="1651000">
                  <a:moveTo>
                    <a:pt x="1430182" y="774699"/>
                  </a:moveTo>
                  <a:lnTo>
                    <a:pt x="0" y="774699"/>
                  </a:lnTo>
                  <a:lnTo>
                    <a:pt x="9037" y="761999"/>
                  </a:lnTo>
                  <a:lnTo>
                    <a:pt x="9037" y="749299"/>
                  </a:lnTo>
                  <a:lnTo>
                    <a:pt x="1432441" y="749299"/>
                  </a:lnTo>
                  <a:lnTo>
                    <a:pt x="1427923" y="761999"/>
                  </a:lnTo>
                  <a:lnTo>
                    <a:pt x="1430182" y="774699"/>
                  </a:lnTo>
                  <a:close/>
                </a:path>
                <a:path w="1474469" h="1651000">
                  <a:moveTo>
                    <a:pt x="1421145" y="787399"/>
                  </a:moveTo>
                  <a:lnTo>
                    <a:pt x="4518" y="787399"/>
                  </a:lnTo>
                  <a:lnTo>
                    <a:pt x="4518" y="774699"/>
                  </a:lnTo>
                  <a:lnTo>
                    <a:pt x="1421145" y="774699"/>
                  </a:lnTo>
                  <a:lnTo>
                    <a:pt x="1421145" y="787399"/>
                  </a:lnTo>
                  <a:close/>
                </a:path>
                <a:path w="1474469" h="1651000">
                  <a:moveTo>
                    <a:pt x="1421145" y="800099"/>
                  </a:moveTo>
                  <a:lnTo>
                    <a:pt x="0" y="800099"/>
                  </a:lnTo>
                  <a:lnTo>
                    <a:pt x="6778" y="787399"/>
                  </a:lnTo>
                  <a:lnTo>
                    <a:pt x="1423686" y="787399"/>
                  </a:lnTo>
                  <a:lnTo>
                    <a:pt x="1421145" y="800099"/>
                  </a:lnTo>
                  <a:close/>
                </a:path>
                <a:path w="1474469" h="1651000">
                  <a:moveTo>
                    <a:pt x="1351104" y="1015999"/>
                  </a:moveTo>
                  <a:lnTo>
                    <a:pt x="18074" y="1015999"/>
                  </a:lnTo>
                  <a:lnTo>
                    <a:pt x="14756" y="990599"/>
                  </a:lnTo>
                  <a:lnTo>
                    <a:pt x="11861" y="977899"/>
                  </a:lnTo>
                  <a:lnTo>
                    <a:pt x="8719" y="939799"/>
                  </a:lnTo>
                  <a:lnTo>
                    <a:pt x="8084" y="901699"/>
                  </a:lnTo>
                  <a:lnTo>
                    <a:pt x="9037" y="888999"/>
                  </a:lnTo>
                  <a:lnTo>
                    <a:pt x="7413" y="876299"/>
                  </a:lnTo>
                  <a:lnTo>
                    <a:pt x="3318" y="876299"/>
                  </a:lnTo>
                  <a:lnTo>
                    <a:pt x="6778" y="863599"/>
                  </a:lnTo>
                  <a:lnTo>
                    <a:pt x="5083" y="863599"/>
                  </a:lnTo>
                  <a:lnTo>
                    <a:pt x="7413" y="850899"/>
                  </a:lnTo>
                  <a:lnTo>
                    <a:pt x="2259" y="850899"/>
                  </a:lnTo>
                  <a:lnTo>
                    <a:pt x="6778" y="838199"/>
                  </a:lnTo>
                  <a:lnTo>
                    <a:pt x="7342" y="825499"/>
                  </a:lnTo>
                  <a:lnTo>
                    <a:pt x="6778" y="812799"/>
                  </a:lnTo>
                  <a:lnTo>
                    <a:pt x="2259" y="800099"/>
                  </a:lnTo>
                  <a:lnTo>
                    <a:pt x="1417297" y="800099"/>
                  </a:lnTo>
                  <a:lnTo>
                    <a:pt x="1414084" y="812799"/>
                  </a:lnTo>
                  <a:lnTo>
                    <a:pt x="1413837" y="812799"/>
                  </a:lnTo>
                  <a:lnTo>
                    <a:pt x="1418885" y="825499"/>
                  </a:lnTo>
                  <a:lnTo>
                    <a:pt x="1409848" y="825499"/>
                  </a:lnTo>
                  <a:lnTo>
                    <a:pt x="1410554" y="838199"/>
                  </a:lnTo>
                  <a:lnTo>
                    <a:pt x="1407023" y="850899"/>
                  </a:lnTo>
                  <a:lnTo>
                    <a:pt x="1400951" y="863599"/>
                  </a:lnTo>
                  <a:lnTo>
                    <a:pt x="1394032" y="876299"/>
                  </a:lnTo>
                  <a:lnTo>
                    <a:pt x="1391949" y="888999"/>
                  </a:lnTo>
                  <a:lnTo>
                    <a:pt x="1390925" y="901699"/>
                  </a:lnTo>
                  <a:lnTo>
                    <a:pt x="1388631" y="901699"/>
                  </a:lnTo>
                  <a:lnTo>
                    <a:pt x="1382735" y="914399"/>
                  </a:lnTo>
                  <a:lnTo>
                    <a:pt x="1389513" y="914399"/>
                  </a:lnTo>
                  <a:lnTo>
                    <a:pt x="1382735" y="927099"/>
                  </a:lnTo>
                  <a:lnTo>
                    <a:pt x="1374298" y="927099"/>
                  </a:lnTo>
                  <a:lnTo>
                    <a:pt x="1376239" y="939799"/>
                  </a:lnTo>
                  <a:lnTo>
                    <a:pt x="1375216" y="939799"/>
                  </a:lnTo>
                  <a:lnTo>
                    <a:pt x="1371438" y="952499"/>
                  </a:lnTo>
                  <a:lnTo>
                    <a:pt x="1367520" y="952499"/>
                  </a:lnTo>
                  <a:lnTo>
                    <a:pt x="1363813" y="965199"/>
                  </a:lnTo>
                  <a:lnTo>
                    <a:pt x="1364660" y="965199"/>
                  </a:lnTo>
                  <a:lnTo>
                    <a:pt x="1360141" y="977899"/>
                  </a:lnTo>
                  <a:lnTo>
                    <a:pt x="1357882" y="990599"/>
                  </a:lnTo>
                  <a:lnTo>
                    <a:pt x="1353363" y="990599"/>
                  </a:lnTo>
                  <a:lnTo>
                    <a:pt x="1348845" y="1003299"/>
                  </a:lnTo>
                  <a:lnTo>
                    <a:pt x="1351104" y="1015999"/>
                  </a:lnTo>
                  <a:close/>
                </a:path>
                <a:path w="1474469" h="1651000">
                  <a:moveTo>
                    <a:pt x="1315907" y="1079499"/>
                  </a:moveTo>
                  <a:lnTo>
                    <a:pt x="27112" y="1079499"/>
                  </a:lnTo>
                  <a:lnTo>
                    <a:pt x="27112" y="1066799"/>
                  </a:lnTo>
                  <a:lnTo>
                    <a:pt x="20334" y="1054099"/>
                  </a:lnTo>
                  <a:lnTo>
                    <a:pt x="18074" y="1041399"/>
                  </a:lnTo>
                  <a:lnTo>
                    <a:pt x="13556" y="1028699"/>
                  </a:lnTo>
                  <a:lnTo>
                    <a:pt x="13556" y="1015999"/>
                  </a:lnTo>
                  <a:lnTo>
                    <a:pt x="1346585" y="1015999"/>
                  </a:lnTo>
                  <a:lnTo>
                    <a:pt x="1342066" y="1028699"/>
                  </a:lnTo>
                  <a:lnTo>
                    <a:pt x="1337548" y="1028699"/>
                  </a:lnTo>
                  <a:lnTo>
                    <a:pt x="1336135" y="1041399"/>
                  </a:lnTo>
                  <a:lnTo>
                    <a:pt x="1336418" y="1041399"/>
                  </a:lnTo>
                  <a:lnTo>
                    <a:pt x="1335006" y="1054099"/>
                  </a:lnTo>
                  <a:lnTo>
                    <a:pt x="1326251" y="1054099"/>
                  </a:lnTo>
                  <a:lnTo>
                    <a:pt x="1323991" y="1066799"/>
                  </a:lnTo>
                  <a:lnTo>
                    <a:pt x="1319472" y="1066799"/>
                  </a:lnTo>
                  <a:lnTo>
                    <a:pt x="1315907" y="1079499"/>
                  </a:lnTo>
                  <a:close/>
                </a:path>
                <a:path w="1474469" h="1651000">
                  <a:moveTo>
                    <a:pt x="1312165" y="1092199"/>
                  </a:moveTo>
                  <a:lnTo>
                    <a:pt x="29371" y="1092199"/>
                  </a:lnTo>
                  <a:lnTo>
                    <a:pt x="24853" y="1079499"/>
                  </a:lnTo>
                  <a:lnTo>
                    <a:pt x="1312977" y="1079499"/>
                  </a:lnTo>
                  <a:lnTo>
                    <a:pt x="1312165" y="1092199"/>
                  </a:lnTo>
                  <a:close/>
                </a:path>
                <a:path w="1474469" h="1651000">
                  <a:moveTo>
                    <a:pt x="1260729" y="1231899"/>
                  </a:moveTo>
                  <a:lnTo>
                    <a:pt x="90374" y="1231899"/>
                  </a:lnTo>
                  <a:lnTo>
                    <a:pt x="77136" y="1206499"/>
                  </a:lnTo>
                  <a:lnTo>
                    <a:pt x="60720" y="1168399"/>
                  </a:lnTo>
                  <a:lnTo>
                    <a:pt x="45575" y="1142999"/>
                  </a:lnTo>
                  <a:lnTo>
                    <a:pt x="36149" y="1117599"/>
                  </a:lnTo>
                  <a:lnTo>
                    <a:pt x="34773" y="1104899"/>
                  </a:lnTo>
                  <a:lnTo>
                    <a:pt x="33608" y="1104899"/>
                  </a:lnTo>
                  <a:lnTo>
                    <a:pt x="32019" y="1092199"/>
                  </a:lnTo>
                  <a:lnTo>
                    <a:pt x="1314954" y="1092199"/>
                  </a:lnTo>
                  <a:lnTo>
                    <a:pt x="1306658" y="1104899"/>
                  </a:lnTo>
                  <a:lnTo>
                    <a:pt x="1302810" y="1117599"/>
                  </a:lnTo>
                  <a:lnTo>
                    <a:pt x="1299385" y="1117599"/>
                  </a:lnTo>
                  <a:lnTo>
                    <a:pt x="1292360" y="1130299"/>
                  </a:lnTo>
                  <a:lnTo>
                    <a:pt x="1287912" y="1130299"/>
                  </a:lnTo>
                  <a:lnTo>
                    <a:pt x="1287276" y="1142999"/>
                  </a:lnTo>
                  <a:lnTo>
                    <a:pt x="1289183" y="1142999"/>
                  </a:lnTo>
                  <a:lnTo>
                    <a:pt x="1292360" y="1155699"/>
                  </a:lnTo>
                  <a:lnTo>
                    <a:pt x="1285935" y="1155699"/>
                  </a:lnTo>
                  <a:lnTo>
                    <a:pt x="1273932" y="1181099"/>
                  </a:lnTo>
                  <a:lnTo>
                    <a:pt x="1267507" y="1193799"/>
                  </a:lnTo>
                  <a:lnTo>
                    <a:pt x="1266448" y="1193799"/>
                  </a:lnTo>
                  <a:lnTo>
                    <a:pt x="1260729" y="1206499"/>
                  </a:lnTo>
                  <a:lnTo>
                    <a:pt x="1256704" y="1219199"/>
                  </a:lnTo>
                  <a:lnTo>
                    <a:pt x="1260729" y="1231899"/>
                  </a:lnTo>
                  <a:close/>
                </a:path>
                <a:path w="1474469" h="1651000">
                  <a:moveTo>
                    <a:pt x="1231357" y="1257299"/>
                  </a:moveTo>
                  <a:lnTo>
                    <a:pt x="100189" y="1257299"/>
                  </a:lnTo>
                  <a:lnTo>
                    <a:pt x="99412" y="1244599"/>
                  </a:lnTo>
                  <a:lnTo>
                    <a:pt x="92634" y="1231899"/>
                  </a:lnTo>
                  <a:lnTo>
                    <a:pt x="1245337" y="1231899"/>
                  </a:lnTo>
                  <a:lnTo>
                    <a:pt x="1240959" y="1244599"/>
                  </a:lnTo>
                  <a:lnTo>
                    <a:pt x="1235735" y="1244599"/>
                  </a:lnTo>
                  <a:lnTo>
                    <a:pt x="1231357" y="1257299"/>
                  </a:lnTo>
                  <a:close/>
                </a:path>
                <a:path w="1474469" h="1651000">
                  <a:moveTo>
                    <a:pt x="1225991" y="1269999"/>
                  </a:moveTo>
                  <a:lnTo>
                    <a:pt x="105131" y="1269999"/>
                  </a:lnTo>
                  <a:lnTo>
                    <a:pt x="102236" y="1257299"/>
                  </a:lnTo>
                  <a:lnTo>
                    <a:pt x="1228144" y="1257299"/>
                  </a:lnTo>
                  <a:lnTo>
                    <a:pt x="1225991" y="1269999"/>
                  </a:lnTo>
                  <a:close/>
                </a:path>
                <a:path w="1474469" h="1651000">
                  <a:moveTo>
                    <a:pt x="1229098" y="1282699"/>
                  </a:moveTo>
                  <a:lnTo>
                    <a:pt x="111521" y="1282699"/>
                  </a:lnTo>
                  <a:lnTo>
                    <a:pt x="108449" y="1269999"/>
                  </a:lnTo>
                  <a:lnTo>
                    <a:pt x="1225956" y="1269999"/>
                  </a:lnTo>
                  <a:lnTo>
                    <a:pt x="1229098" y="1282699"/>
                  </a:lnTo>
                  <a:close/>
                </a:path>
                <a:path w="1474469" h="1651000">
                  <a:moveTo>
                    <a:pt x="1209893" y="1295399"/>
                  </a:moveTo>
                  <a:lnTo>
                    <a:pt x="117663" y="1295399"/>
                  </a:lnTo>
                  <a:lnTo>
                    <a:pt x="114380" y="1282699"/>
                  </a:lnTo>
                  <a:lnTo>
                    <a:pt x="1216671" y="1282699"/>
                  </a:lnTo>
                  <a:lnTo>
                    <a:pt x="1209893" y="1295399"/>
                  </a:lnTo>
                  <a:close/>
                </a:path>
                <a:path w="1474469" h="1651000">
                  <a:moveTo>
                    <a:pt x="1201985" y="1308099"/>
                  </a:moveTo>
                  <a:lnTo>
                    <a:pt x="126030" y="1308099"/>
                  </a:lnTo>
                  <a:lnTo>
                    <a:pt x="122006" y="1295399"/>
                  </a:lnTo>
                  <a:lnTo>
                    <a:pt x="1206504" y="1295399"/>
                  </a:lnTo>
                  <a:lnTo>
                    <a:pt x="1201985" y="1308099"/>
                  </a:lnTo>
                  <a:close/>
                </a:path>
                <a:path w="1474469" h="1651000">
                  <a:moveTo>
                    <a:pt x="1183628" y="1333499"/>
                  </a:moveTo>
                  <a:lnTo>
                    <a:pt x="135562" y="1333499"/>
                  </a:lnTo>
                  <a:lnTo>
                    <a:pt x="134079" y="1320799"/>
                  </a:lnTo>
                  <a:lnTo>
                    <a:pt x="130478" y="1308099"/>
                  </a:lnTo>
                  <a:lnTo>
                    <a:pt x="1190688" y="1308099"/>
                  </a:lnTo>
                  <a:lnTo>
                    <a:pt x="1188429" y="1320799"/>
                  </a:lnTo>
                  <a:lnTo>
                    <a:pt x="1188888" y="1320799"/>
                  </a:lnTo>
                  <a:lnTo>
                    <a:pt x="1183628" y="1333499"/>
                  </a:lnTo>
                  <a:close/>
                </a:path>
                <a:path w="1474469" h="1651000">
                  <a:moveTo>
                    <a:pt x="1171060" y="1346199"/>
                  </a:moveTo>
                  <a:lnTo>
                    <a:pt x="141775" y="1346199"/>
                  </a:lnTo>
                  <a:lnTo>
                    <a:pt x="137398" y="1333499"/>
                  </a:lnTo>
                  <a:lnTo>
                    <a:pt x="1177132" y="1333499"/>
                  </a:lnTo>
                  <a:lnTo>
                    <a:pt x="1171060" y="1346199"/>
                  </a:lnTo>
                  <a:close/>
                </a:path>
                <a:path w="1474469" h="1651000">
                  <a:moveTo>
                    <a:pt x="1154538" y="1358899"/>
                  </a:moveTo>
                  <a:lnTo>
                    <a:pt x="151377" y="1358899"/>
                  </a:lnTo>
                  <a:lnTo>
                    <a:pt x="147000" y="1346199"/>
                  </a:lnTo>
                  <a:lnTo>
                    <a:pt x="1158069" y="1346199"/>
                  </a:lnTo>
                  <a:lnTo>
                    <a:pt x="1154538" y="1358899"/>
                  </a:lnTo>
                  <a:close/>
                </a:path>
                <a:path w="1474469" h="1651000">
                  <a:moveTo>
                    <a:pt x="1147195" y="1371599"/>
                  </a:moveTo>
                  <a:lnTo>
                    <a:pt x="162392" y="1371599"/>
                  </a:lnTo>
                  <a:lnTo>
                    <a:pt x="156779" y="1358899"/>
                  </a:lnTo>
                  <a:lnTo>
                    <a:pt x="1151714" y="1358899"/>
                  </a:lnTo>
                  <a:lnTo>
                    <a:pt x="1147195" y="1371599"/>
                  </a:lnTo>
                  <a:close/>
                </a:path>
                <a:path w="1474469" h="1651000">
                  <a:moveTo>
                    <a:pt x="1121213" y="1396999"/>
                  </a:moveTo>
                  <a:lnTo>
                    <a:pt x="175877" y="1396999"/>
                  </a:lnTo>
                  <a:lnTo>
                    <a:pt x="171712" y="1384299"/>
                  </a:lnTo>
                  <a:lnTo>
                    <a:pt x="167581" y="1371599"/>
                  </a:lnTo>
                  <a:lnTo>
                    <a:pt x="1141829" y="1371599"/>
                  </a:lnTo>
                  <a:lnTo>
                    <a:pt x="1136463" y="1384299"/>
                  </a:lnTo>
                  <a:lnTo>
                    <a:pt x="1131380" y="1384299"/>
                  </a:lnTo>
                  <a:lnTo>
                    <a:pt x="1121213" y="1396999"/>
                  </a:lnTo>
                  <a:close/>
                </a:path>
                <a:path w="1474469" h="1651000">
                  <a:moveTo>
                    <a:pt x="1111610" y="1409699"/>
                  </a:moveTo>
                  <a:lnTo>
                    <a:pt x="187598" y="1409699"/>
                  </a:lnTo>
                  <a:lnTo>
                    <a:pt x="181314" y="1396999"/>
                  </a:lnTo>
                  <a:lnTo>
                    <a:pt x="1116129" y="1396999"/>
                  </a:lnTo>
                  <a:lnTo>
                    <a:pt x="1111610" y="1409699"/>
                  </a:lnTo>
                  <a:close/>
                </a:path>
                <a:path w="1474469" h="1651000">
                  <a:moveTo>
                    <a:pt x="1100313" y="1422399"/>
                  </a:moveTo>
                  <a:lnTo>
                    <a:pt x="200695" y="1422399"/>
                  </a:lnTo>
                  <a:lnTo>
                    <a:pt x="194305" y="1409699"/>
                  </a:lnTo>
                  <a:lnTo>
                    <a:pt x="1100313" y="1409699"/>
                  </a:lnTo>
                  <a:lnTo>
                    <a:pt x="1100313" y="1422399"/>
                  </a:lnTo>
                  <a:close/>
                </a:path>
                <a:path w="1474469" h="1651000">
                  <a:moveTo>
                    <a:pt x="1075460" y="1435099"/>
                  </a:moveTo>
                  <a:lnTo>
                    <a:pt x="209238" y="1435099"/>
                  </a:lnTo>
                  <a:lnTo>
                    <a:pt x="204755" y="1422399"/>
                  </a:lnTo>
                  <a:lnTo>
                    <a:pt x="1079979" y="1422399"/>
                  </a:lnTo>
                  <a:lnTo>
                    <a:pt x="1075460" y="1435099"/>
                  </a:lnTo>
                  <a:close/>
                </a:path>
                <a:path w="1474469" h="1651000">
                  <a:moveTo>
                    <a:pt x="1070942" y="1447799"/>
                  </a:moveTo>
                  <a:lnTo>
                    <a:pt x="219300" y="1447799"/>
                  </a:lnTo>
                  <a:lnTo>
                    <a:pt x="216899" y="1435099"/>
                  </a:lnTo>
                  <a:lnTo>
                    <a:pt x="1073201" y="1435099"/>
                  </a:lnTo>
                  <a:lnTo>
                    <a:pt x="1070942" y="1447799"/>
                  </a:lnTo>
                  <a:close/>
                </a:path>
                <a:path w="1474469" h="1651000">
                  <a:moveTo>
                    <a:pt x="1043829" y="1460499"/>
                  </a:moveTo>
                  <a:lnTo>
                    <a:pt x="228337" y="1460499"/>
                  </a:lnTo>
                  <a:lnTo>
                    <a:pt x="224242" y="1447799"/>
                  </a:lnTo>
                  <a:lnTo>
                    <a:pt x="1049972" y="1447799"/>
                  </a:lnTo>
                  <a:lnTo>
                    <a:pt x="1043829" y="1460499"/>
                  </a:lnTo>
                  <a:close/>
                </a:path>
                <a:path w="1474469" h="1651000">
                  <a:moveTo>
                    <a:pt x="1032815" y="1473199"/>
                  </a:moveTo>
                  <a:lnTo>
                    <a:pt x="238575" y="1473199"/>
                  </a:lnTo>
                  <a:lnTo>
                    <a:pt x="228196" y="1460499"/>
                  </a:lnTo>
                  <a:lnTo>
                    <a:pt x="1038428" y="1460499"/>
                  </a:lnTo>
                  <a:lnTo>
                    <a:pt x="1032815" y="1473199"/>
                  </a:lnTo>
                  <a:close/>
                </a:path>
                <a:path w="1474469" h="1651000">
                  <a:moveTo>
                    <a:pt x="978307" y="1511299"/>
                  </a:moveTo>
                  <a:lnTo>
                    <a:pt x="272254" y="1511299"/>
                  </a:lnTo>
                  <a:lnTo>
                    <a:pt x="267170" y="1498599"/>
                  </a:lnTo>
                  <a:lnTo>
                    <a:pt x="262087" y="1498599"/>
                  </a:lnTo>
                  <a:lnTo>
                    <a:pt x="254249" y="1485899"/>
                  </a:lnTo>
                  <a:lnTo>
                    <a:pt x="246836" y="1473199"/>
                  </a:lnTo>
                  <a:lnTo>
                    <a:pt x="1023495" y="1473199"/>
                  </a:lnTo>
                  <a:lnTo>
                    <a:pt x="1021235" y="1485899"/>
                  </a:lnTo>
                  <a:lnTo>
                    <a:pt x="991864" y="1485899"/>
                  </a:lnTo>
                  <a:lnTo>
                    <a:pt x="986568" y="1498599"/>
                  </a:lnTo>
                  <a:lnTo>
                    <a:pt x="978307" y="1511299"/>
                  </a:lnTo>
                  <a:close/>
                </a:path>
                <a:path w="1474469" h="1651000">
                  <a:moveTo>
                    <a:pt x="1005420" y="1498599"/>
                  </a:moveTo>
                  <a:lnTo>
                    <a:pt x="991864" y="1485899"/>
                  </a:lnTo>
                  <a:lnTo>
                    <a:pt x="1009939" y="1485899"/>
                  </a:lnTo>
                  <a:lnTo>
                    <a:pt x="1005420" y="1498599"/>
                  </a:lnTo>
                  <a:close/>
                </a:path>
                <a:path w="1474469" h="1651000">
                  <a:moveTo>
                    <a:pt x="924365" y="1536699"/>
                  </a:moveTo>
                  <a:lnTo>
                    <a:pt x="298237" y="1536699"/>
                  </a:lnTo>
                  <a:lnTo>
                    <a:pt x="289199" y="1523999"/>
                  </a:lnTo>
                  <a:lnTo>
                    <a:pt x="282421" y="1511299"/>
                  </a:lnTo>
                  <a:lnTo>
                    <a:pt x="957973" y="1511299"/>
                  </a:lnTo>
                  <a:lnTo>
                    <a:pt x="957973" y="1523999"/>
                  </a:lnTo>
                  <a:lnTo>
                    <a:pt x="933367" y="1523999"/>
                  </a:lnTo>
                  <a:lnTo>
                    <a:pt x="924365" y="1536699"/>
                  </a:lnTo>
                  <a:close/>
                </a:path>
                <a:path w="1474469" h="1651000">
                  <a:moveTo>
                    <a:pt x="893299" y="1549399"/>
                  </a:moveTo>
                  <a:lnTo>
                    <a:pt x="311793" y="1549399"/>
                  </a:lnTo>
                  <a:lnTo>
                    <a:pt x="309533" y="1536699"/>
                  </a:lnTo>
                  <a:lnTo>
                    <a:pt x="901101" y="1536699"/>
                  </a:lnTo>
                  <a:lnTo>
                    <a:pt x="893299" y="1549399"/>
                  </a:lnTo>
                  <a:close/>
                </a:path>
                <a:path w="1474469" h="1651000">
                  <a:moveTo>
                    <a:pt x="869858" y="1562099"/>
                  </a:moveTo>
                  <a:lnTo>
                    <a:pt x="332127" y="1562099"/>
                  </a:lnTo>
                  <a:lnTo>
                    <a:pt x="324784" y="1549399"/>
                  </a:lnTo>
                  <a:lnTo>
                    <a:pt x="872117" y="1549399"/>
                  </a:lnTo>
                  <a:lnTo>
                    <a:pt x="869858" y="1562099"/>
                  </a:lnTo>
                  <a:close/>
                </a:path>
                <a:path w="1474469" h="1651000">
                  <a:moveTo>
                    <a:pt x="831872" y="1574799"/>
                  </a:moveTo>
                  <a:lnTo>
                    <a:pt x="351191" y="1574799"/>
                  </a:lnTo>
                  <a:lnTo>
                    <a:pt x="346813" y="1562099"/>
                  </a:lnTo>
                  <a:lnTo>
                    <a:pt x="835967" y="1562099"/>
                  </a:lnTo>
                  <a:lnTo>
                    <a:pt x="831872" y="1574799"/>
                  </a:lnTo>
                  <a:close/>
                </a:path>
                <a:path w="1474469" h="1651000">
                  <a:moveTo>
                    <a:pt x="809455" y="1587499"/>
                  </a:moveTo>
                  <a:lnTo>
                    <a:pt x="357121" y="1587499"/>
                  </a:lnTo>
                  <a:lnTo>
                    <a:pt x="345683" y="1574799"/>
                  </a:lnTo>
                  <a:lnTo>
                    <a:pt x="813373" y="1574799"/>
                  </a:lnTo>
                  <a:lnTo>
                    <a:pt x="809455" y="1587499"/>
                  </a:lnTo>
                  <a:close/>
                </a:path>
                <a:path w="1474469" h="1651000">
                  <a:moveTo>
                    <a:pt x="386352" y="1612899"/>
                  </a:moveTo>
                  <a:lnTo>
                    <a:pt x="377456" y="1600199"/>
                  </a:lnTo>
                  <a:lnTo>
                    <a:pt x="367712" y="1587499"/>
                  </a:lnTo>
                  <a:lnTo>
                    <a:pt x="793992" y="1587499"/>
                  </a:lnTo>
                  <a:lnTo>
                    <a:pt x="786261" y="1600199"/>
                  </a:lnTo>
                  <a:lnTo>
                    <a:pt x="390871" y="1600199"/>
                  </a:lnTo>
                  <a:lnTo>
                    <a:pt x="386352" y="1612899"/>
                  </a:lnTo>
                  <a:close/>
                </a:path>
                <a:path w="1474469" h="1651000">
                  <a:moveTo>
                    <a:pt x="760560" y="1612899"/>
                  </a:moveTo>
                  <a:lnTo>
                    <a:pt x="401073" y="1612899"/>
                  </a:lnTo>
                  <a:lnTo>
                    <a:pt x="390871" y="1600199"/>
                  </a:lnTo>
                  <a:lnTo>
                    <a:pt x="767303" y="1600199"/>
                  </a:lnTo>
                  <a:lnTo>
                    <a:pt x="760560" y="1612899"/>
                  </a:lnTo>
                  <a:close/>
                </a:path>
                <a:path w="1474469" h="1651000">
                  <a:moveTo>
                    <a:pt x="684589" y="1638299"/>
                  </a:moveTo>
                  <a:lnTo>
                    <a:pt x="433799" y="1638299"/>
                  </a:lnTo>
                  <a:lnTo>
                    <a:pt x="422326" y="1625599"/>
                  </a:lnTo>
                  <a:lnTo>
                    <a:pt x="411488" y="1612899"/>
                  </a:lnTo>
                  <a:lnTo>
                    <a:pt x="743333" y="1612899"/>
                  </a:lnTo>
                  <a:lnTo>
                    <a:pt x="736555" y="1625599"/>
                  </a:lnTo>
                  <a:lnTo>
                    <a:pt x="691791" y="1625599"/>
                  </a:lnTo>
                  <a:lnTo>
                    <a:pt x="684589" y="1638299"/>
                  </a:lnTo>
                  <a:close/>
                </a:path>
                <a:path w="1474469" h="1651000">
                  <a:moveTo>
                    <a:pt x="752370" y="1625599"/>
                  </a:moveTo>
                  <a:lnTo>
                    <a:pt x="747852" y="1625599"/>
                  </a:lnTo>
                  <a:lnTo>
                    <a:pt x="743333" y="1612899"/>
                  </a:lnTo>
                  <a:lnTo>
                    <a:pt x="755936" y="1612899"/>
                  </a:lnTo>
                  <a:lnTo>
                    <a:pt x="752370" y="1625599"/>
                  </a:lnTo>
                  <a:close/>
                </a:path>
                <a:path w="1474469" h="1651000">
                  <a:moveTo>
                    <a:pt x="608053" y="1650999"/>
                  </a:moveTo>
                  <a:lnTo>
                    <a:pt x="461123" y="1650999"/>
                  </a:lnTo>
                  <a:lnTo>
                    <a:pt x="442625" y="1638299"/>
                  </a:lnTo>
                  <a:lnTo>
                    <a:pt x="618891" y="1638299"/>
                  </a:lnTo>
                  <a:lnTo>
                    <a:pt x="608053" y="1650999"/>
                  </a:lnTo>
                  <a:close/>
                </a:path>
                <a:path w="1474469" h="1651000">
                  <a:moveTo>
                    <a:pt x="650699" y="1650999"/>
                  </a:moveTo>
                  <a:lnTo>
                    <a:pt x="630364" y="1650999"/>
                  </a:lnTo>
                  <a:lnTo>
                    <a:pt x="618891" y="1638299"/>
                  </a:lnTo>
                  <a:lnTo>
                    <a:pt x="659171" y="1638299"/>
                  </a:lnTo>
                  <a:lnTo>
                    <a:pt x="650699" y="1650999"/>
                  </a:lnTo>
                  <a:close/>
                </a:path>
              </a:pathLst>
            </a:custGeom>
            <a:solidFill>
              <a:srgbClr val="E875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394476" y="1547024"/>
              <a:ext cx="157480" cy="144780"/>
            </a:xfrm>
            <a:custGeom>
              <a:avLst/>
              <a:gdLst/>
              <a:ahLst/>
              <a:cxnLst/>
              <a:rect l="l" t="t" r="r" b="b"/>
              <a:pathLst>
                <a:path w="157479" h="144780">
                  <a:moveTo>
                    <a:pt x="5054" y="35560"/>
                  </a:moveTo>
                  <a:lnTo>
                    <a:pt x="4876" y="35560"/>
                  </a:lnTo>
                  <a:lnTo>
                    <a:pt x="4838" y="36068"/>
                  </a:lnTo>
                  <a:lnTo>
                    <a:pt x="5054" y="35560"/>
                  </a:lnTo>
                  <a:close/>
                </a:path>
                <a:path w="157479" h="144780">
                  <a:moveTo>
                    <a:pt x="8890" y="23558"/>
                  </a:moveTo>
                  <a:lnTo>
                    <a:pt x="8026" y="23380"/>
                  </a:lnTo>
                  <a:lnTo>
                    <a:pt x="8191" y="24777"/>
                  </a:lnTo>
                  <a:lnTo>
                    <a:pt x="7670" y="25996"/>
                  </a:lnTo>
                  <a:lnTo>
                    <a:pt x="6794" y="27038"/>
                  </a:lnTo>
                  <a:lnTo>
                    <a:pt x="6096" y="28092"/>
                  </a:lnTo>
                  <a:lnTo>
                    <a:pt x="5575" y="29133"/>
                  </a:lnTo>
                  <a:lnTo>
                    <a:pt x="6273" y="30010"/>
                  </a:lnTo>
                  <a:lnTo>
                    <a:pt x="6629" y="29654"/>
                  </a:lnTo>
                  <a:lnTo>
                    <a:pt x="6972" y="28257"/>
                  </a:lnTo>
                  <a:lnTo>
                    <a:pt x="7670" y="26873"/>
                  </a:lnTo>
                  <a:lnTo>
                    <a:pt x="7848" y="26174"/>
                  </a:lnTo>
                  <a:lnTo>
                    <a:pt x="8369" y="24777"/>
                  </a:lnTo>
                  <a:lnTo>
                    <a:pt x="8890" y="23558"/>
                  </a:lnTo>
                  <a:close/>
                </a:path>
                <a:path w="157479" h="144780">
                  <a:moveTo>
                    <a:pt x="9245" y="77812"/>
                  </a:moveTo>
                  <a:lnTo>
                    <a:pt x="9067" y="77470"/>
                  </a:lnTo>
                  <a:lnTo>
                    <a:pt x="8712" y="77292"/>
                  </a:lnTo>
                  <a:lnTo>
                    <a:pt x="8547" y="77292"/>
                  </a:lnTo>
                  <a:lnTo>
                    <a:pt x="8890" y="77812"/>
                  </a:lnTo>
                  <a:lnTo>
                    <a:pt x="9067" y="77990"/>
                  </a:lnTo>
                  <a:lnTo>
                    <a:pt x="9245" y="77812"/>
                  </a:lnTo>
                  <a:close/>
                </a:path>
                <a:path w="157479" h="144780">
                  <a:moveTo>
                    <a:pt x="18338" y="88988"/>
                  </a:moveTo>
                  <a:lnTo>
                    <a:pt x="18135" y="89115"/>
                  </a:lnTo>
                  <a:lnTo>
                    <a:pt x="18338" y="88988"/>
                  </a:lnTo>
                  <a:close/>
                </a:path>
                <a:path w="157479" h="144780">
                  <a:moveTo>
                    <a:pt x="18491" y="93980"/>
                  </a:moveTo>
                  <a:lnTo>
                    <a:pt x="17970" y="92710"/>
                  </a:lnTo>
                  <a:lnTo>
                    <a:pt x="17272" y="90170"/>
                  </a:lnTo>
                  <a:lnTo>
                    <a:pt x="18135" y="89115"/>
                  </a:lnTo>
                  <a:lnTo>
                    <a:pt x="16395" y="90170"/>
                  </a:lnTo>
                  <a:lnTo>
                    <a:pt x="18491" y="93980"/>
                  </a:lnTo>
                  <a:close/>
                </a:path>
                <a:path w="157479" h="144780">
                  <a:moveTo>
                    <a:pt x="21628" y="92710"/>
                  </a:moveTo>
                  <a:lnTo>
                    <a:pt x="20586" y="88900"/>
                  </a:lnTo>
                  <a:lnTo>
                    <a:pt x="18491" y="88900"/>
                  </a:lnTo>
                  <a:lnTo>
                    <a:pt x="18338" y="88988"/>
                  </a:lnTo>
                  <a:lnTo>
                    <a:pt x="19011" y="91440"/>
                  </a:lnTo>
                  <a:lnTo>
                    <a:pt x="20231" y="93980"/>
                  </a:lnTo>
                  <a:lnTo>
                    <a:pt x="21628" y="92710"/>
                  </a:lnTo>
                  <a:close/>
                </a:path>
                <a:path w="157479" h="144780">
                  <a:moveTo>
                    <a:pt x="24701" y="100253"/>
                  </a:moveTo>
                  <a:lnTo>
                    <a:pt x="24561" y="100076"/>
                  </a:lnTo>
                  <a:lnTo>
                    <a:pt x="21107" y="97790"/>
                  </a:lnTo>
                  <a:lnTo>
                    <a:pt x="22326" y="99060"/>
                  </a:lnTo>
                  <a:lnTo>
                    <a:pt x="24460" y="100164"/>
                  </a:lnTo>
                  <a:lnTo>
                    <a:pt x="24701" y="100253"/>
                  </a:lnTo>
                  <a:close/>
                </a:path>
                <a:path w="157479" h="144780">
                  <a:moveTo>
                    <a:pt x="30530" y="106680"/>
                  </a:moveTo>
                  <a:lnTo>
                    <a:pt x="29476" y="105410"/>
                  </a:lnTo>
                  <a:lnTo>
                    <a:pt x="30010" y="106680"/>
                  </a:lnTo>
                  <a:lnTo>
                    <a:pt x="30530" y="106680"/>
                  </a:lnTo>
                  <a:close/>
                </a:path>
                <a:path w="157479" h="144780">
                  <a:moveTo>
                    <a:pt x="35941" y="109575"/>
                  </a:moveTo>
                  <a:lnTo>
                    <a:pt x="35407" y="108699"/>
                  </a:lnTo>
                  <a:lnTo>
                    <a:pt x="35242" y="108343"/>
                  </a:lnTo>
                  <a:lnTo>
                    <a:pt x="34709" y="108178"/>
                  </a:lnTo>
                  <a:lnTo>
                    <a:pt x="35407" y="108877"/>
                  </a:lnTo>
                  <a:lnTo>
                    <a:pt x="35941" y="109575"/>
                  </a:lnTo>
                  <a:close/>
                </a:path>
                <a:path w="157479" h="144780">
                  <a:moveTo>
                    <a:pt x="40652" y="118122"/>
                  </a:moveTo>
                  <a:lnTo>
                    <a:pt x="40474" y="117589"/>
                  </a:lnTo>
                  <a:lnTo>
                    <a:pt x="40119" y="118643"/>
                  </a:lnTo>
                  <a:lnTo>
                    <a:pt x="40652" y="118465"/>
                  </a:lnTo>
                  <a:lnTo>
                    <a:pt x="40652" y="118122"/>
                  </a:lnTo>
                  <a:close/>
                </a:path>
                <a:path w="157479" h="144780">
                  <a:moveTo>
                    <a:pt x="43434" y="3810"/>
                  </a:moveTo>
                  <a:lnTo>
                    <a:pt x="41871" y="3810"/>
                  </a:lnTo>
                  <a:lnTo>
                    <a:pt x="42697" y="4356"/>
                  </a:lnTo>
                  <a:lnTo>
                    <a:pt x="43434" y="3810"/>
                  </a:lnTo>
                  <a:close/>
                </a:path>
                <a:path w="157479" h="144780">
                  <a:moveTo>
                    <a:pt x="43789" y="5080"/>
                  </a:moveTo>
                  <a:lnTo>
                    <a:pt x="42697" y="4356"/>
                  </a:lnTo>
                  <a:lnTo>
                    <a:pt x="41694" y="5080"/>
                  </a:lnTo>
                  <a:lnTo>
                    <a:pt x="43789" y="5080"/>
                  </a:lnTo>
                  <a:close/>
                </a:path>
                <a:path w="157479" h="144780">
                  <a:moveTo>
                    <a:pt x="46926" y="122301"/>
                  </a:moveTo>
                  <a:lnTo>
                    <a:pt x="46228" y="121602"/>
                  </a:lnTo>
                  <a:lnTo>
                    <a:pt x="45707" y="121437"/>
                  </a:lnTo>
                  <a:lnTo>
                    <a:pt x="46926" y="122301"/>
                  </a:lnTo>
                  <a:close/>
                </a:path>
                <a:path w="157479" h="144780">
                  <a:moveTo>
                    <a:pt x="53555" y="125971"/>
                  </a:moveTo>
                  <a:lnTo>
                    <a:pt x="52692" y="124917"/>
                  </a:lnTo>
                  <a:lnTo>
                    <a:pt x="52514" y="124917"/>
                  </a:lnTo>
                  <a:lnTo>
                    <a:pt x="52692" y="125450"/>
                  </a:lnTo>
                  <a:lnTo>
                    <a:pt x="53035" y="125793"/>
                  </a:lnTo>
                  <a:lnTo>
                    <a:pt x="53555" y="125971"/>
                  </a:lnTo>
                  <a:close/>
                </a:path>
                <a:path w="157479" h="144780">
                  <a:moveTo>
                    <a:pt x="62280" y="130810"/>
                  </a:moveTo>
                  <a:lnTo>
                    <a:pt x="60375" y="130251"/>
                  </a:lnTo>
                  <a:lnTo>
                    <a:pt x="61061" y="130810"/>
                  </a:lnTo>
                  <a:lnTo>
                    <a:pt x="62280" y="130810"/>
                  </a:lnTo>
                  <a:close/>
                </a:path>
                <a:path w="157479" h="144780">
                  <a:moveTo>
                    <a:pt x="64897" y="134340"/>
                  </a:moveTo>
                  <a:lnTo>
                    <a:pt x="61760" y="132245"/>
                  </a:lnTo>
                  <a:lnTo>
                    <a:pt x="64376" y="134518"/>
                  </a:lnTo>
                  <a:lnTo>
                    <a:pt x="64897" y="134340"/>
                  </a:lnTo>
                  <a:close/>
                </a:path>
                <a:path w="157479" h="144780">
                  <a:moveTo>
                    <a:pt x="69786" y="11430"/>
                  </a:moveTo>
                  <a:lnTo>
                    <a:pt x="69608" y="11430"/>
                  </a:lnTo>
                  <a:lnTo>
                    <a:pt x="69697" y="11747"/>
                  </a:lnTo>
                  <a:lnTo>
                    <a:pt x="69786" y="11430"/>
                  </a:lnTo>
                  <a:close/>
                </a:path>
                <a:path w="157479" h="144780">
                  <a:moveTo>
                    <a:pt x="78333" y="144284"/>
                  </a:moveTo>
                  <a:lnTo>
                    <a:pt x="76415" y="142367"/>
                  </a:lnTo>
                  <a:lnTo>
                    <a:pt x="72047" y="139928"/>
                  </a:lnTo>
                  <a:lnTo>
                    <a:pt x="73977" y="141325"/>
                  </a:lnTo>
                  <a:lnTo>
                    <a:pt x="76238" y="142722"/>
                  </a:lnTo>
                  <a:lnTo>
                    <a:pt x="78333" y="144284"/>
                  </a:lnTo>
                  <a:close/>
                </a:path>
                <a:path w="157479" h="144780">
                  <a:moveTo>
                    <a:pt x="81305" y="22860"/>
                  </a:moveTo>
                  <a:lnTo>
                    <a:pt x="81127" y="22860"/>
                  </a:lnTo>
                  <a:lnTo>
                    <a:pt x="81127" y="24130"/>
                  </a:lnTo>
                  <a:lnTo>
                    <a:pt x="81305" y="22860"/>
                  </a:lnTo>
                  <a:close/>
                </a:path>
                <a:path w="157479" h="144780">
                  <a:moveTo>
                    <a:pt x="84264" y="18313"/>
                  </a:moveTo>
                  <a:lnTo>
                    <a:pt x="82867" y="20764"/>
                  </a:lnTo>
                  <a:lnTo>
                    <a:pt x="83388" y="20243"/>
                  </a:lnTo>
                  <a:lnTo>
                    <a:pt x="84175" y="19456"/>
                  </a:lnTo>
                  <a:lnTo>
                    <a:pt x="83223" y="20243"/>
                  </a:lnTo>
                  <a:lnTo>
                    <a:pt x="84264" y="18313"/>
                  </a:lnTo>
                  <a:close/>
                </a:path>
                <a:path w="157479" h="144780">
                  <a:moveTo>
                    <a:pt x="86182" y="140970"/>
                  </a:moveTo>
                  <a:lnTo>
                    <a:pt x="83743" y="142240"/>
                  </a:lnTo>
                  <a:lnTo>
                    <a:pt x="79908" y="142240"/>
                  </a:lnTo>
                  <a:lnTo>
                    <a:pt x="80429" y="143510"/>
                  </a:lnTo>
                  <a:lnTo>
                    <a:pt x="84086" y="142240"/>
                  </a:lnTo>
                  <a:lnTo>
                    <a:pt x="85140" y="142240"/>
                  </a:lnTo>
                  <a:lnTo>
                    <a:pt x="86182" y="140970"/>
                  </a:lnTo>
                  <a:close/>
                </a:path>
                <a:path w="157479" h="144780">
                  <a:moveTo>
                    <a:pt x="88633" y="15240"/>
                  </a:moveTo>
                  <a:lnTo>
                    <a:pt x="87934" y="15240"/>
                  </a:lnTo>
                  <a:lnTo>
                    <a:pt x="86702" y="16510"/>
                  </a:lnTo>
                  <a:lnTo>
                    <a:pt x="85661" y="19050"/>
                  </a:lnTo>
                  <a:lnTo>
                    <a:pt x="88633" y="15240"/>
                  </a:lnTo>
                  <a:close/>
                </a:path>
                <a:path w="157479" h="144780">
                  <a:moveTo>
                    <a:pt x="89674" y="13601"/>
                  </a:moveTo>
                  <a:lnTo>
                    <a:pt x="89331" y="13779"/>
                  </a:lnTo>
                  <a:lnTo>
                    <a:pt x="88798" y="14135"/>
                  </a:lnTo>
                  <a:lnTo>
                    <a:pt x="88099" y="14833"/>
                  </a:lnTo>
                  <a:lnTo>
                    <a:pt x="89154" y="14135"/>
                  </a:lnTo>
                  <a:lnTo>
                    <a:pt x="89674" y="13601"/>
                  </a:lnTo>
                  <a:close/>
                </a:path>
                <a:path w="157479" h="144780">
                  <a:moveTo>
                    <a:pt x="91414" y="139230"/>
                  </a:moveTo>
                  <a:lnTo>
                    <a:pt x="88798" y="138531"/>
                  </a:lnTo>
                  <a:lnTo>
                    <a:pt x="88455" y="138709"/>
                  </a:lnTo>
                  <a:lnTo>
                    <a:pt x="89331" y="139928"/>
                  </a:lnTo>
                  <a:lnTo>
                    <a:pt x="91414" y="139230"/>
                  </a:lnTo>
                  <a:close/>
                </a:path>
                <a:path w="157479" h="144780">
                  <a:moveTo>
                    <a:pt x="92862" y="130251"/>
                  </a:moveTo>
                  <a:lnTo>
                    <a:pt x="77635" y="130251"/>
                  </a:lnTo>
                  <a:lnTo>
                    <a:pt x="77635" y="137160"/>
                  </a:lnTo>
                  <a:lnTo>
                    <a:pt x="77292" y="137160"/>
                  </a:lnTo>
                  <a:lnTo>
                    <a:pt x="76936" y="135890"/>
                  </a:lnTo>
                  <a:lnTo>
                    <a:pt x="77635" y="137160"/>
                  </a:lnTo>
                  <a:lnTo>
                    <a:pt x="77635" y="130251"/>
                  </a:lnTo>
                  <a:lnTo>
                    <a:pt x="74320" y="130251"/>
                  </a:lnTo>
                  <a:lnTo>
                    <a:pt x="74320" y="135890"/>
                  </a:lnTo>
                  <a:lnTo>
                    <a:pt x="73977" y="135890"/>
                  </a:lnTo>
                  <a:lnTo>
                    <a:pt x="73799" y="134620"/>
                  </a:lnTo>
                  <a:lnTo>
                    <a:pt x="74320" y="135890"/>
                  </a:lnTo>
                  <a:lnTo>
                    <a:pt x="74320" y="130251"/>
                  </a:lnTo>
                  <a:lnTo>
                    <a:pt x="71882" y="130251"/>
                  </a:lnTo>
                  <a:lnTo>
                    <a:pt x="71882" y="135890"/>
                  </a:lnTo>
                  <a:lnTo>
                    <a:pt x="71361" y="137160"/>
                  </a:lnTo>
                  <a:lnTo>
                    <a:pt x="69303" y="136232"/>
                  </a:lnTo>
                  <a:lnTo>
                    <a:pt x="69265" y="135890"/>
                  </a:lnTo>
                  <a:lnTo>
                    <a:pt x="65252" y="133350"/>
                  </a:lnTo>
                  <a:lnTo>
                    <a:pt x="69265" y="133350"/>
                  </a:lnTo>
                  <a:lnTo>
                    <a:pt x="70662" y="135890"/>
                  </a:lnTo>
                  <a:lnTo>
                    <a:pt x="71882" y="135890"/>
                  </a:lnTo>
                  <a:lnTo>
                    <a:pt x="71882" y="130251"/>
                  </a:lnTo>
                  <a:lnTo>
                    <a:pt x="62166" y="130251"/>
                  </a:lnTo>
                  <a:lnTo>
                    <a:pt x="62636" y="130810"/>
                  </a:lnTo>
                  <a:lnTo>
                    <a:pt x="62979" y="130810"/>
                  </a:lnTo>
                  <a:lnTo>
                    <a:pt x="65074" y="133350"/>
                  </a:lnTo>
                  <a:lnTo>
                    <a:pt x="67170" y="134620"/>
                  </a:lnTo>
                  <a:lnTo>
                    <a:pt x="69430" y="137160"/>
                  </a:lnTo>
                  <a:lnTo>
                    <a:pt x="69392" y="136817"/>
                  </a:lnTo>
                  <a:lnTo>
                    <a:pt x="70827" y="138430"/>
                  </a:lnTo>
                  <a:lnTo>
                    <a:pt x="73621" y="138430"/>
                  </a:lnTo>
                  <a:lnTo>
                    <a:pt x="73279" y="137160"/>
                  </a:lnTo>
                  <a:lnTo>
                    <a:pt x="78854" y="142240"/>
                  </a:lnTo>
                  <a:lnTo>
                    <a:pt x="79908" y="142240"/>
                  </a:lnTo>
                  <a:lnTo>
                    <a:pt x="78689" y="140970"/>
                  </a:lnTo>
                  <a:lnTo>
                    <a:pt x="80606" y="140970"/>
                  </a:lnTo>
                  <a:lnTo>
                    <a:pt x="80429" y="139700"/>
                  </a:lnTo>
                  <a:lnTo>
                    <a:pt x="78511" y="139700"/>
                  </a:lnTo>
                  <a:lnTo>
                    <a:pt x="77114" y="138430"/>
                  </a:lnTo>
                  <a:lnTo>
                    <a:pt x="75895" y="137160"/>
                  </a:lnTo>
                  <a:lnTo>
                    <a:pt x="75018" y="135890"/>
                  </a:lnTo>
                  <a:lnTo>
                    <a:pt x="76060" y="135890"/>
                  </a:lnTo>
                  <a:lnTo>
                    <a:pt x="77114" y="137160"/>
                  </a:lnTo>
                  <a:lnTo>
                    <a:pt x="78333" y="138430"/>
                  </a:lnTo>
                  <a:lnTo>
                    <a:pt x="77812" y="137160"/>
                  </a:lnTo>
                  <a:lnTo>
                    <a:pt x="78333" y="137160"/>
                  </a:lnTo>
                  <a:lnTo>
                    <a:pt x="79209" y="138430"/>
                  </a:lnTo>
                  <a:lnTo>
                    <a:pt x="80429" y="139700"/>
                  </a:lnTo>
                  <a:lnTo>
                    <a:pt x="80772" y="139700"/>
                  </a:lnTo>
                  <a:lnTo>
                    <a:pt x="80606" y="140970"/>
                  </a:lnTo>
                  <a:lnTo>
                    <a:pt x="82003" y="140970"/>
                  </a:lnTo>
                  <a:lnTo>
                    <a:pt x="82867" y="139700"/>
                  </a:lnTo>
                  <a:lnTo>
                    <a:pt x="84086" y="139700"/>
                  </a:lnTo>
                  <a:lnTo>
                    <a:pt x="85140" y="138430"/>
                  </a:lnTo>
                  <a:lnTo>
                    <a:pt x="86182" y="138430"/>
                  </a:lnTo>
                  <a:lnTo>
                    <a:pt x="87236" y="137160"/>
                  </a:lnTo>
                  <a:lnTo>
                    <a:pt x="85140" y="137160"/>
                  </a:lnTo>
                  <a:lnTo>
                    <a:pt x="84086" y="138430"/>
                  </a:lnTo>
                  <a:lnTo>
                    <a:pt x="82346" y="138430"/>
                  </a:lnTo>
                  <a:lnTo>
                    <a:pt x="84264" y="135890"/>
                  </a:lnTo>
                  <a:lnTo>
                    <a:pt x="86182" y="134620"/>
                  </a:lnTo>
                  <a:lnTo>
                    <a:pt x="87934" y="133350"/>
                  </a:lnTo>
                  <a:lnTo>
                    <a:pt x="89852" y="132080"/>
                  </a:lnTo>
                  <a:lnTo>
                    <a:pt x="92862" y="130251"/>
                  </a:lnTo>
                  <a:close/>
                </a:path>
                <a:path w="157479" h="144780">
                  <a:moveTo>
                    <a:pt x="94907" y="9067"/>
                  </a:moveTo>
                  <a:lnTo>
                    <a:pt x="94729" y="8902"/>
                  </a:lnTo>
                  <a:lnTo>
                    <a:pt x="94386" y="8724"/>
                  </a:lnTo>
                  <a:lnTo>
                    <a:pt x="94030" y="9067"/>
                  </a:lnTo>
                  <a:lnTo>
                    <a:pt x="94907" y="9067"/>
                  </a:lnTo>
                  <a:close/>
                </a:path>
                <a:path w="157479" h="144780">
                  <a:moveTo>
                    <a:pt x="98399" y="132080"/>
                  </a:moveTo>
                  <a:lnTo>
                    <a:pt x="96799" y="131762"/>
                  </a:lnTo>
                  <a:lnTo>
                    <a:pt x="97180" y="132600"/>
                  </a:lnTo>
                  <a:lnTo>
                    <a:pt x="98399" y="132080"/>
                  </a:lnTo>
                  <a:close/>
                </a:path>
                <a:path w="157479" h="144780">
                  <a:moveTo>
                    <a:pt x="98920" y="130327"/>
                  </a:moveTo>
                  <a:lnTo>
                    <a:pt x="96481" y="131025"/>
                  </a:lnTo>
                  <a:lnTo>
                    <a:pt x="96761" y="131660"/>
                  </a:lnTo>
                  <a:lnTo>
                    <a:pt x="98920" y="130327"/>
                  </a:lnTo>
                  <a:close/>
                </a:path>
                <a:path w="157479" h="144780">
                  <a:moveTo>
                    <a:pt x="111836" y="124917"/>
                  </a:moveTo>
                  <a:lnTo>
                    <a:pt x="111480" y="124574"/>
                  </a:lnTo>
                  <a:lnTo>
                    <a:pt x="110617" y="125095"/>
                  </a:lnTo>
                  <a:lnTo>
                    <a:pt x="110261" y="125272"/>
                  </a:lnTo>
                  <a:lnTo>
                    <a:pt x="109740" y="125793"/>
                  </a:lnTo>
                  <a:lnTo>
                    <a:pt x="108000" y="127368"/>
                  </a:lnTo>
                  <a:lnTo>
                    <a:pt x="109220" y="126847"/>
                  </a:lnTo>
                  <a:lnTo>
                    <a:pt x="111836" y="124917"/>
                  </a:lnTo>
                  <a:close/>
                </a:path>
                <a:path w="157479" h="144780">
                  <a:moveTo>
                    <a:pt x="111848" y="120535"/>
                  </a:moveTo>
                  <a:lnTo>
                    <a:pt x="111658" y="120650"/>
                  </a:lnTo>
                  <a:lnTo>
                    <a:pt x="110261" y="121920"/>
                  </a:lnTo>
                  <a:lnTo>
                    <a:pt x="111848" y="120535"/>
                  </a:lnTo>
                  <a:close/>
                </a:path>
                <a:path w="157479" h="144780">
                  <a:moveTo>
                    <a:pt x="114630" y="118110"/>
                  </a:moveTo>
                  <a:lnTo>
                    <a:pt x="111848" y="120535"/>
                  </a:lnTo>
                  <a:lnTo>
                    <a:pt x="113753" y="119380"/>
                  </a:lnTo>
                  <a:lnTo>
                    <a:pt x="114630" y="118173"/>
                  </a:lnTo>
                  <a:close/>
                </a:path>
                <a:path w="157479" h="144780">
                  <a:moveTo>
                    <a:pt x="114795" y="119380"/>
                  </a:moveTo>
                  <a:lnTo>
                    <a:pt x="114706" y="118681"/>
                  </a:lnTo>
                  <a:lnTo>
                    <a:pt x="113753" y="119380"/>
                  </a:lnTo>
                  <a:lnTo>
                    <a:pt x="114198" y="119849"/>
                  </a:lnTo>
                  <a:lnTo>
                    <a:pt x="114795" y="119380"/>
                  </a:lnTo>
                  <a:close/>
                </a:path>
                <a:path w="157479" h="144780">
                  <a:moveTo>
                    <a:pt x="117957" y="1155"/>
                  </a:moveTo>
                  <a:lnTo>
                    <a:pt x="116370" y="0"/>
                  </a:lnTo>
                  <a:lnTo>
                    <a:pt x="117767" y="1270"/>
                  </a:lnTo>
                  <a:lnTo>
                    <a:pt x="117957" y="1155"/>
                  </a:lnTo>
                  <a:close/>
                </a:path>
                <a:path w="157479" h="144780">
                  <a:moveTo>
                    <a:pt x="129984" y="105206"/>
                  </a:moveTo>
                  <a:lnTo>
                    <a:pt x="129628" y="105206"/>
                  </a:lnTo>
                  <a:lnTo>
                    <a:pt x="129286" y="105384"/>
                  </a:lnTo>
                  <a:lnTo>
                    <a:pt x="128752" y="105727"/>
                  </a:lnTo>
                  <a:lnTo>
                    <a:pt x="129108" y="105562"/>
                  </a:lnTo>
                  <a:lnTo>
                    <a:pt x="129628" y="105384"/>
                  </a:lnTo>
                  <a:lnTo>
                    <a:pt x="129984" y="105206"/>
                  </a:lnTo>
                  <a:close/>
                </a:path>
                <a:path w="157479" h="144780">
                  <a:moveTo>
                    <a:pt x="132422" y="100330"/>
                  </a:moveTo>
                  <a:lnTo>
                    <a:pt x="132067" y="100330"/>
                  </a:lnTo>
                  <a:lnTo>
                    <a:pt x="130848" y="101600"/>
                  </a:lnTo>
                  <a:lnTo>
                    <a:pt x="131203" y="101600"/>
                  </a:lnTo>
                  <a:lnTo>
                    <a:pt x="132422" y="100330"/>
                  </a:lnTo>
                  <a:close/>
                </a:path>
                <a:path w="157479" h="144780">
                  <a:moveTo>
                    <a:pt x="133642" y="103289"/>
                  </a:moveTo>
                  <a:lnTo>
                    <a:pt x="132600" y="103809"/>
                  </a:lnTo>
                  <a:lnTo>
                    <a:pt x="131368" y="104508"/>
                  </a:lnTo>
                  <a:lnTo>
                    <a:pt x="129984" y="105206"/>
                  </a:lnTo>
                  <a:lnTo>
                    <a:pt x="131025" y="105206"/>
                  </a:lnTo>
                  <a:lnTo>
                    <a:pt x="132067" y="105727"/>
                  </a:lnTo>
                  <a:lnTo>
                    <a:pt x="133642" y="103289"/>
                  </a:lnTo>
                  <a:close/>
                </a:path>
                <a:path w="157479" h="144780">
                  <a:moveTo>
                    <a:pt x="133997" y="1270"/>
                  </a:moveTo>
                  <a:lnTo>
                    <a:pt x="133299" y="0"/>
                  </a:lnTo>
                  <a:lnTo>
                    <a:pt x="131546" y="0"/>
                  </a:lnTo>
                  <a:lnTo>
                    <a:pt x="132943" y="1270"/>
                  </a:lnTo>
                  <a:lnTo>
                    <a:pt x="133997" y="1270"/>
                  </a:lnTo>
                  <a:close/>
                </a:path>
                <a:path w="157479" h="144780">
                  <a:moveTo>
                    <a:pt x="134861" y="1270"/>
                  </a:moveTo>
                  <a:lnTo>
                    <a:pt x="134696" y="1270"/>
                  </a:lnTo>
                  <a:lnTo>
                    <a:pt x="134823" y="1587"/>
                  </a:lnTo>
                  <a:lnTo>
                    <a:pt x="134861" y="1270"/>
                  </a:lnTo>
                  <a:close/>
                </a:path>
                <a:path w="157479" h="144780">
                  <a:moveTo>
                    <a:pt x="138125" y="2120"/>
                  </a:moveTo>
                  <a:lnTo>
                    <a:pt x="136956" y="1270"/>
                  </a:lnTo>
                  <a:lnTo>
                    <a:pt x="136613" y="1270"/>
                  </a:lnTo>
                  <a:lnTo>
                    <a:pt x="138125" y="2120"/>
                  </a:lnTo>
                  <a:close/>
                </a:path>
                <a:path w="157479" h="144780">
                  <a:moveTo>
                    <a:pt x="148818" y="74155"/>
                  </a:moveTo>
                  <a:lnTo>
                    <a:pt x="148475" y="74676"/>
                  </a:lnTo>
                  <a:lnTo>
                    <a:pt x="148297" y="75196"/>
                  </a:lnTo>
                  <a:lnTo>
                    <a:pt x="148653" y="74853"/>
                  </a:lnTo>
                  <a:lnTo>
                    <a:pt x="148704" y="74676"/>
                  </a:lnTo>
                  <a:lnTo>
                    <a:pt x="148818" y="74155"/>
                  </a:lnTo>
                  <a:close/>
                </a:path>
                <a:path w="157479" h="144780">
                  <a:moveTo>
                    <a:pt x="152615" y="67386"/>
                  </a:moveTo>
                  <a:lnTo>
                    <a:pt x="151612" y="68389"/>
                  </a:lnTo>
                  <a:lnTo>
                    <a:pt x="152590" y="67513"/>
                  </a:lnTo>
                  <a:lnTo>
                    <a:pt x="152615" y="67386"/>
                  </a:lnTo>
                  <a:close/>
                </a:path>
                <a:path w="157479" h="144780">
                  <a:moveTo>
                    <a:pt x="153187" y="64731"/>
                  </a:moveTo>
                  <a:lnTo>
                    <a:pt x="152615" y="67386"/>
                  </a:lnTo>
                  <a:lnTo>
                    <a:pt x="153187" y="64731"/>
                  </a:lnTo>
                  <a:close/>
                </a:path>
                <a:path w="157479" h="144780">
                  <a:moveTo>
                    <a:pt x="153644" y="66916"/>
                  </a:moveTo>
                  <a:lnTo>
                    <a:pt x="153365" y="66827"/>
                  </a:lnTo>
                  <a:lnTo>
                    <a:pt x="152590" y="67513"/>
                  </a:lnTo>
                  <a:lnTo>
                    <a:pt x="151968" y="70485"/>
                  </a:lnTo>
                  <a:lnTo>
                    <a:pt x="153644" y="66916"/>
                  </a:lnTo>
                  <a:close/>
                </a:path>
                <a:path w="157479" h="144780">
                  <a:moveTo>
                    <a:pt x="155448" y="36118"/>
                  </a:moveTo>
                  <a:lnTo>
                    <a:pt x="155105" y="34899"/>
                  </a:lnTo>
                  <a:lnTo>
                    <a:pt x="154927" y="35420"/>
                  </a:lnTo>
                  <a:lnTo>
                    <a:pt x="154749" y="36118"/>
                  </a:lnTo>
                  <a:lnTo>
                    <a:pt x="154749" y="36817"/>
                  </a:lnTo>
                  <a:lnTo>
                    <a:pt x="155448" y="36118"/>
                  </a:lnTo>
                  <a:close/>
                </a:path>
                <a:path w="157479" h="144780">
                  <a:moveTo>
                    <a:pt x="155625" y="63677"/>
                  </a:moveTo>
                  <a:lnTo>
                    <a:pt x="154927" y="64211"/>
                  </a:lnTo>
                  <a:lnTo>
                    <a:pt x="153644" y="66916"/>
                  </a:lnTo>
                  <a:lnTo>
                    <a:pt x="154406" y="67170"/>
                  </a:lnTo>
                  <a:lnTo>
                    <a:pt x="155625" y="63677"/>
                  </a:lnTo>
                  <a:close/>
                </a:path>
                <a:path w="157479" h="144780">
                  <a:moveTo>
                    <a:pt x="155625" y="45720"/>
                  </a:moveTo>
                  <a:lnTo>
                    <a:pt x="155448" y="46990"/>
                  </a:lnTo>
                  <a:lnTo>
                    <a:pt x="154927" y="46990"/>
                  </a:lnTo>
                  <a:lnTo>
                    <a:pt x="154990" y="41910"/>
                  </a:lnTo>
                  <a:lnTo>
                    <a:pt x="154927" y="40640"/>
                  </a:lnTo>
                  <a:lnTo>
                    <a:pt x="154584" y="38100"/>
                  </a:lnTo>
                  <a:lnTo>
                    <a:pt x="154584" y="36830"/>
                  </a:lnTo>
                  <a:lnTo>
                    <a:pt x="154584" y="35560"/>
                  </a:lnTo>
                  <a:lnTo>
                    <a:pt x="154228" y="36830"/>
                  </a:lnTo>
                  <a:lnTo>
                    <a:pt x="153708" y="34290"/>
                  </a:lnTo>
                  <a:lnTo>
                    <a:pt x="153708" y="33020"/>
                  </a:lnTo>
                  <a:lnTo>
                    <a:pt x="153530" y="31750"/>
                  </a:lnTo>
                  <a:lnTo>
                    <a:pt x="153885" y="30480"/>
                  </a:lnTo>
                  <a:lnTo>
                    <a:pt x="152831" y="30480"/>
                  </a:lnTo>
                  <a:lnTo>
                    <a:pt x="151904" y="27940"/>
                  </a:lnTo>
                  <a:lnTo>
                    <a:pt x="151434" y="26670"/>
                  </a:lnTo>
                  <a:lnTo>
                    <a:pt x="150571" y="25400"/>
                  </a:lnTo>
                  <a:lnTo>
                    <a:pt x="150215" y="24130"/>
                  </a:lnTo>
                  <a:lnTo>
                    <a:pt x="149352" y="21590"/>
                  </a:lnTo>
                  <a:lnTo>
                    <a:pt x="146202" y="17780"/>
                  </a:lnTo>
                  <a:lnTo>
                    <a:pt x="143941" y="15240"/>
                  </a:lnTo>
                  <a:lnTo>
                    <a:pt x="143764" y="16510"/>
                  </a:lnTo>
                  <a:lnTo>
                    <a:pt x="143408" y="16510"/>
                  </a:lnTo>
                  <a:lnTo>
                    <a:pt x="142189" y="15240"/>
                  </a:lnTo>
                  <a:lnTo>
                    <a:pt x="140792" y="13970"/>
                  </a:lnTo>
                  <a:lnTo>
                    <a:pt x="139230" y="12700"/>
                  </a:lnTo>
                  <a:lnTo>
                    <a:pt x="137833" y="11696"/>
                  </a:lnTo>
                  <a:lnTo>
                    <a:pt x="137833" y="12700"/>
                  </a:lnTo>
                  <a:lnTo>
                    <a:pt x="137477" y="12700"/>
                  </a:lnTo>
                  <a:lnTo>
                    <a:pt x="136080" y="11430"/>
                  </a:lnTo>
                  <a:lnTo>
                    <a:pt x="134518" y="10160"/>
                  </a:lnTo>
                  <a:lnTo>
                    <a:pt x="134340" y="10160"/>
                  </a:lnTo>
                  <a:lnTo>
                    <a:pt x="133997" y="10160"/>
                  </a:lnTo>
                  <a:lnTo>
                    <a:pt x="133121" y="8890"/>
                  </a:lnTo>
                  <a:lnTo>
                    <a:pt x="134340" y="10160"/>
                  </a:lnTo>
                  <a:lnTo>
                    <a:pt x="133997" y="8890"/>
                  </a:lnTo>
                  <a:lnTo>
                    <a:pt x="136436" y="10160"/>
                  </a:lnTo>
                  <a:lnTo>
                    <a:pt x="136956" y="11430"/>
                  </a:lnTo>
                  <a:lnTo>
                    <a:pt x="137833" y="12700"/>
                  </a:lnTo>
                  <a:lnTo>
                    <a:pt x="137833" y="11696"/>
                  </a:lnTo>
                  <a:lnTo>
                    <a:pt x="137477" y="11430"/>
                  </a:lnTo>
                  <a:lnTo>
                    <a:pt x="138696" y="11430"/>
                  </a:lnTo>
                  <a:lnTo>
                    <a:pt x="140792" y="12700"/>
                  </a:lnTo>
                  <a:lnTo>
                    <a:pt x="142367" y="12700"/>
                  </a:lnTo>
                  <a:lnTo>
                    <a:pt x="142367" y="11430"/>
                  </a:lnTo>
                  <a:lnTo>
                    <a:pt x="141147" y="10160"/>
                  </a:lnTo>
                  <a:lnTo>
                    <a:pt x="141846" y="10160"/>
                  </a:lnTo>
                  <a:lnTo>
                    <a:pt x="142544" y="11430"/>
                  </a:lnTo>
                  <a:lnTo>
                    <a:pt x="143065" y="11430"/>
                  </a:lnTo>
                  <a:lnTo>
                    <a:pt x="145681" y="12700"/>
                  </a:lnTo>
                  <a:lnTo>
                    <a:pt x="143764" y="11430"/>
                  </a:lnTo>
                  <a:lnTo>
                    <a:pt x="143065" y="10160"/>
                  </a:lnTo>
                  <a:lnTo>
                    <a:pt x="142189" y="8890"/>
                  </a:lnTo>
                  <a:lnTo>
                    <a:pt x="143243" y="8890"/>
                  </a:lnTo>
                  <a:lnTo>
                    <a:pt x="146037" y="10160"/>
                  </a:lnTo>
                  <a:lnTo>
                    <a:pt x="146900" y="10160"/>
                  </a:lnTo>
                  <a:lnTo>
                    <a:pt x="148818" y="10160"/>
                  </a:lnTo>
                  <a:lnTo>
                    <a:pt x="145338" y="6350"/>
                  </a:lnTo>
                  <a:lnTo>
                    <a:pt x="141147" y="3810"/>
                  </a:lnTo>
                  <a:lnTo>
                    <a:pt x="138125" y="2120"/>
                  </a:lnTo>
                  <a:lnTo>
                    <a:pt x="138696" y="2540"/>
                  </a:lnTo>
                  <a:lnTo>
                    <a:pt x="135216" y="2540"/>
                  </a:lnTo>
                  <a:lnTo>
                    <a:pt x="134823" y="1587"/>
                  </a:lnTo>
                  <a:lnTo>
                    <a:pt x="134696" y="2540"/>
                  </a:lnTo>
                  <a:lnTo>
                    <a:pt x="132765" y="2540"/>
                  </a:lnTo>
                  <a:lnTo>
                    <a:pt x="131546" y="1270"/>
                  </a:lnTo>
                  <a:lnTo>
                    <a:pt x="130505" y="1270"/>
                  </a:lnTo>
                  <a:lnTo>
                    <a:pt x="129286" y="0"/>
                  </a:lnTo>
                  <a:lnTo>
                    <a:pt x="124218" y="0"/>
                  </a:lnTo>
                  <a:lnTo>
                    <a:pt x="127711" y="1270"/>
                  </a:lnTo>
                  <a:lnTo>
                    <a:pt x="125615" y="1270"/>
                  </a:lnTo>
                  <a:lnTo>
                    <a:pt x="123698" y="0"/>
                  </a:lnTo>
                  <a:lnTo>
                    <a:pt x="121259" y="0"/>
                  </a:lnTo>
                  <a:lnTo>
                    <a:pt x="121259" y="7620"/>
                  </a:lnTo>
                  <a:lnTo>
                    <a:pt x="120561" y="7620"/>
                  </a:lnTo>
                  <a:lnTo>
                    <a:pt x="120561" y="6350"/>
                  </a:lnTo>
                  <a:lnTo>
                    <a:pt x="121259" y="7620"/>
                  </a:lnTo>
                  <a:lnTo>
                    <a:pt x="121259" y="0"/>
                  </a:lnTo>
                  <a:lnTo>
                    <a:pt x="119862" y="0"/>
                  </a:lnTo>
                  <a:lnTo>
                    <a:pt x="117957" y="1155"/>
                  </a:lnTo>
                  <a:lnTo>
                    <a:pt x="118110" y="1270"/>
                  </a:lnTo>
                  <a:lnTo>
                    <a:pt x="116370" y="2540"/>
                  </a:lnTo>
                  <a:lnTo>
                    <a:pt x="110439" y="2540"/>
                  </a:lnTo>
                  <a:lnTo>
                    <a:pt x="108165" y="3810"/>
                  </a:lnTo>
                  <a:lnTo>
                    <a:pt x="106603" y="3810"/>
                  </a:lnTo>
                  <a:lnTo>
                    <a:pt x="105206" y="5080"/>
                  </a:lnTo>
                  <a:lnTo>
                    <a:pt x="109740" y="5080"/>
                  </a:lnTo>
                  <a:lnTo>
                    <a:pt x="106946" y="6350"/>
                  </a:lnTo>
                  <a:lnTo>
                    <a:pt x="104508" y="7620"/>
                  </a:lnTo>
                  <a:lnTo>
                    <a:pt x="104686" y="6350"/>
                  </a:lnTo>
                  <a:lnTo>
                    <a:pt x="105206" y="6350"/>
                  </a:lnTo>
                  <a:lnTo>
                    <a:pt x="104851" y="5080"/>
                  </a:lnTo>
                  <a:lnTo>
                    <a:pt x="104330" y="5080"/>
                  </a:lnTo>
                  <a:lnTo>
                    <a:pt x="104330" y="7620"/>
                  </a:lnTo>
                  <a:lnTo>
                    <a:pt x="103987" y="8890"/>
                  </a:lnTo>
                  <a:lnTo>
                    <a:pt x="103289" y="8890"/>
                  </a:lnTo>
                  <a:lnTo>
                    <a:pt x="103987" y="7620"/>
                  </a:lnTo>
                  <a:lnTo>
                    <a:pt x="104330" y="7620"/>
                  </a:lnTo>
                  <a:lnTo>
                    <a:pt x="104330" y="5080"/>
                  </a:lnTo>
                  <a:lnTo>
                    <a:pt x="100838" y="5080"/>
                  </a:lnTo>
                  <a:lnTo>
                    <a:pt x="99098" y="6350"/>
                  </a:lnTo>
                  <a:lnTo>
                    <a:pt x="96824" y="8890"/>
                  </a:lnTo>
                  <a:lnTo>
                    <a:pt x="95084" y="8890"/>
                  </a:lnTo>
                  <a:lnTo>
                    <a:pt x="94386" y="10160"/>
                  </a:lnTo>
                  <a:lnTo>
                    <a:pt x="92113" y="10160"/>
                  </a:lnTo>
                  <a:lnTo>
                    <a:pt x="90551" y="12700"/>
                  </a:lnTo>
                  <a:lnTo>
                    <a:pt x="91071" y="12700"/>
                  </a:lnTo>
                  <a:lnTo>
                    <a:pt x="91592" y="13970"/>
                  </a:lnTo>
                  <a:lnTo>
                    <a:pt x="93345" y="12700"/>
                  </a:lnTo>
                  <a:lnTo>
                    <a:pt x="92113" y="15240"/>
                  </a:lnTo>
                  <a:lnTo>
                    <a:pt x="88633" y="15240"/>
                  </a:lnTo>
                  <a:lnTo>
                    <a:pt x="89331" y="16510"/>
                  </a:lnTo>
                  <a:lnTo>
                    <a:pt x="88277" y="16510"/>
                  </a:lnTo>
                  <a:lnTo>
                    <a:pt x="86537" y="19050"/>
                  </a:lnTo>
                  <a:lnTo>
                    <a:pt x="85839" y="19050"/>
                  </a:lnTo>
                  <a:lnTo>
                    <a:pt x="85483" y="20320"/>
                  </a:lnTo>
                  <a:lnTo>
                    <a:pt x="84442" y="22860"/>
                  </a:lnTo>
                  <a:lnTo>
                    <a:pt x="83743" y="24130"/>
                  </a:lnTo>
                  <a:lnTo>
                    <a:pt x="83223" y="25400"/>
                  </a:lnTo>
                  <a:lnTo>
                    <a:pt x="81648" y="25400"/>
                  </a:lnTo>
                  <a:lnTo>
                    <a:pt x="82346" y="22860"/>
                  </a:lnTo>
                  <a:lnTo>
                    <a:pt x="81305" y="22860"/>
                  </a:lnTo>
                  <a:lnTo>
                    <a:pt x="81470" y="24130"/>
                  </a:lnTo>
                  <a:lnTo>
                    <a:pt x="81648" y="24130"/>
                  </a:lnTo>
                  <a:lnTo>
                    <a:pt x="81305" y="25400"/>
                  </a:lnTo>
                  <a:lnTo>
                    <a:pt x="80772" y="25400"/>
                  </a:lnTo>
                  <a:lnTo>
                    <a:pt x="80429" y="26670"/>
                  </a:lnTo>
                  <a:lnTo>
                    <a:pt x="80429" y="27940"/>
                  </a:lnTo>
                  <a:lnTo>
                    <a:pt x="79908" y="26670"/>
                  </a:lnTo>
                  <a:lnTo>
                    <a:pt x="79552" y="27940"/>
                  </a:lnTo>
                  <a:lnTo>
                    <a:pt x="77635" y="22860"/>
                  </a:lnTo>
                  <a:lnTo>
                    <a:pt x="78689" y="22860"/>
                  </a:lnTo>
                  <a:lnTo>
                    <a:pt x="79375" y="25400"/>
                  </a:lnTo>
                  <a:lnTo>
                    <a:pt x="80073" y="26670"/>
                  </a:lnTo>
                  <a:lnTo>
                    <a:pt x="80429" y="26670"/>
                  </a:lnTo>
                  <a:lnTo>
                    <a:pt x="79552" y="25400"/>
                  </a:lnTo>
                  <a:lnTo>
                    <a:pt x="78854" y="22860"/>
                  </a:lnTo>
                  <a:lnTo>
                    <a:pt x="77812" y="20320"/>
                  </a:lnTo>
                  <a:lnTo>
                    <a:pt x="77635" y="19050"/>
                  </a:lnTo>
                  <a:lnTo>
                    <a:pt x="76936" y="17780"/>
                  </a:lnTo>
                  <a:lnTo>
                    <a:pt x="75717" y="17780"/>
                  </a:lnTo>
                  <a:lnTo>
                    <a:pt x="75717" y="19050"/>
                  </a:lnTo>
                  <a:lnTo>
                    <a:pt x="75196" y="19050"/>
                  </a:lnTo>
                  <a:lnTo>
                    <a:pt x="74841" y="17780"/>
                  </a:lnTo>
                  <a:lnTo>
                    <a:pt x="74498" y="17780"/>
                  </a:lnTo>
                  <a:lnTo>
                    <a:pt x="74498" y="16510"/>
                  </a:lnTo>
                  <a:lnTo>
                    <a:pt x="74320" y="16510"/>
                  </a:lnTo>
                  <a:lnTo>
                    <a:pt x="74142" y="15240"/>
                  </a:lnTo>
                  <a:lnTo>
                    <a:pt x="73621" y="13970"/>
                  </a:lnTo>
                  <a:lnTo>
                    <a:pt x="71183" y="12700"/>
                  </a:lnTo>
                  <a:lnTo>
                    <a:pt x="71526" y="13970"/>
                  </a:lnTo>
                  <a:lnTo>
                    <a:pt x="69964" y="12700"/>
                  </a:lnTo>
                  <a:lnTo>
                    <a:pt x="69697" y="11747"/>
                  </a:lnTo>
                  <a:lnTo>
                    <a:pt x="69430" y="12700"/>
                  </a:lnTo>
                  <a:lnTo>
                    <a:pt x="68732" y="11430"/>
                  </a:lnTo>
                  <a:lnTo>
                    <a:pt x="66649" y="11430"/>
                  </a:lnTo>
                  <a:lnTo>
                    <a:pt x="64198" y="10160"/>
                  </a:lnTo>
                  <a:lnTo>
                    <a:pt x="61937" y="9067"/>
                  </a:lnTo>
                  <a:lnTo>
                    <a:pt x="61937" y="11430"/>
                  </a:lnTo>
                  <a:lnTo>
                    <a:pt x="61061" y="11430"/>
                  </a:lnTo>
                  <a:lnTo>
                    <a:pt x="58623" y="10160"/>
                  </a:lnTo>
                  <a:lnTo>
                    <a:pt x="56870" y="10160"/>
                  </a:lnTo>
                  <a:lnTo>
                    <a:pt x="57569" y="8890"/>
                  </a:lnTo>
                  <a:lnTo>
                    <a:pt x="58267" y="8890"/>
                  </a:lnTo>
                  <a:lnTo>
                    <a:pt x="61937" y="11430"/>
                  </a:lnTo>
                  <a:lnTo>
                    <a:pt x="61937" y="9067"/>
                  </a:lnTo>
                  <a:lnTo>
                    <a:pt x="61582" y="8890"/>
                  </a:lnTo>
                  <a:lnTo>
                    <a:pt x="58267" y="7620"/>
                  </a:lnTo>
                  <a:lnTo>
                    <a:pt x="56172" y="8890"/>
                  </a:lnTo>
                  <a:lnTo>
                    <a:pt x="55384" y="7620"/>
                  </a:lnTo>
                  <a:lnTo>
                    <a:pt x="54610" y="6350"/>
                  </a:lnTo>
                  <a:lnTo>
                    <a:pt x="53911" y="6096"/>
                  </a:lnTo>
                  <a:lnTo>
                    <a:pt x="53911" y="7620"/>
                  </a:lnTo>
                  <a:lnTo>
                    <a:pt x="51460" y="6350"/>
                  </a:lnTo>
                  <a:lnTo>
                    <a:pt x="53555" y="6350"/>
                  </a:lnTo>
                  <a:lnTo>
                    <a:pt x="53911" y="7620"/>
                  </a:lnTo>
                  <a:lnTo>
                    <a:pt x="53911" y="6096"/>
                  </a:lnTo>
                  <a:lnTo>
                    <a:pt x="47980" y="3886"/>
                  </a:lnTo>
                  <a:lnTo>
                    <a:pt x="47980" y="6350"/>
                  </a:lnTo>
                  <a:lnTo>
                    <a:pt x="46748" y="7620"/>
                  </a:lnTo>
                  <a:lnTo>
                    <a:pt x="43967" y="7620"/>
                  </a:lnTo>
                  <a:lnTo>
                    <a:pt x="42913" y="6350"/>
                  </a:lnTo>
                  <a:lnTo>
                    <a:pt x="47980" y="6350"/>
                  </a:lnTo>
                  <a:lnTo>
                    <a:pt x="47980" y="3886"/>
                  </a:lnTo>
                  <a:lnTo>
                    <a:pt x="47802" y="3810"/>
                  </a:lnTo>
                  <a:lnTo>
                    <a:pt x="45529" y="5080"/>
                  </a:lnTo>
                  <a:lnTo>
                    <a:pt x="42570" y="6350"/>
                  </a:lnTo>
                  <a:lnTo>
                    <a:pt x="41871" y="6350"/>
                  </a:lnTo>
                  <a:lnTo>
                    <a:pt x="40119" y="7620"/>
                  </a:lnTo>
                  <a:lnTo>
                    <a:pt x="40119" y="6350"/>
                  </a:lnTo>
                  <a:lnTo>
                    <a:pt x="41694" y="5080"/>
                  </a:lnTo>
                  <a:lnTo>
                    <a:pt x="35064" y="5080"/>
                  </a:lnTo>
                  <a:lnTo>
                    <a:pt x="33324" y="6350"/>
                  </a:lnTo>
                  <a:lnTo>
                    <a:pt x="32969" y="5080"/>
                  </a:lnTo>
                  <a:lnTo>
                    <a:pt x="33845" y="5080"/>
                  </a:lnTo>
                  <a:lnTo>
                    <a:pt x="34709" y="3810"/>
                  </a:lnTo>
                  <a:lnTo>
                    <a:pt x="34366" y="3810"/>
                  </a:lnTo>
                  <a:lnTo>
                    <a:pt x="32270" y="5080"/>
                  </a:lnTo>
                  <a:lnTo>
                    <a:pt x="31572" y="5080"/>
                  </a:lnTo>
                  <a:lnTo>
                    <a:pt x="25298" y="8890"/>
                  </a:lnTo>
                  <a:lnTo>
                    <a:pt x="24066" y="8890"/>
                  </a:lnTo>
                  <a:lnTo>
                    <a:pt x="23545" y="10160"/>
                  </a:lnTo>
                  <a:lnTo>
                    <a:pt x="20929" y="10160"/>
                  </a:lnTo>
                  <a:lnTo>
                    <a:pt x="21628" y="11430"/>
                  </a:lnTo>
                  <a:lnTo>
                    <a:pt x="18313" y="11430"/>
                  </a:lnTo>
                  <a:lnTo>
                    <a:pt x="17970" y="12700"/>
                  </a:lnTo>
                  <a:lnTo>
                    <a:pt x="17792" y="13970"/>
                  </a:lnTo>
                  <a:lnTo>
                    <a:pt x="17437" y="15240"/>
                  </a:lnTo>
                  <a:lnTo>
                    <a:pt x="17272" y="15240"/>
                  </a:lnTo>
                  <a:lnTo>
                    <a:pt x="14478" y="16510"/>
                  </a:lnTo>
                  <a:lnTo>
                    <a:pt x="13601" y="17780"/>
                  </a:lnTo>
                  <a:lnTo>
                    <a:pt x="14820" y="17780"/>
                  </a:lnTo>
                  <a:lnTo>
                    <a:pt x="14300" y="19050"/>
                  </a:lnTo>
                  <a:lnTo>
                    <a:pt x="12903" y="21590"/>
                  </a:lnTo>
                  <a:lnTo>
                    <a:pt x="12903" y="20320"/>
                  </a:lnTo>
                  <a:lnTo>
                    <a:pt x="12039" y="20320"/>
                  </a:lnTo>
                  <a:lnTo>
                    <a:pt x="11506" y="21590"/>
                  </a:lnTo>
                  <a:lnTo>
                    <a:pt x="11341" y="21590"/>
                  </a:lnTo>
                  <a:lnTo>
                    <a:pt x="11341" y="22860"/>
                  </a:lnTo>
                  <a:lnTo>
                    <a:pt x="11163" y="22860"/>
                  </a:lnTo>
                  <a:lnTo>
                    <a:pt x="9410" y="24130"/>
                  </a:lnTo>
                  <a:lnTo>
                    <a:pt x="11163" y="24130"/>
                  </a:lnTo>
                  <a:lnTo>
                    <a:pt x="10985" y="25400"/>
                  </a:lnTo>
                  <a:lnTo>
                    <a:pt x="10642" y="25400"/>
                  </a:lnTo>
                  <a:lnTo>
                    <a:pt x="9944" y="26670"/>
                  </a:lnTo>
                  <a:lnTo>
                    <a:pt x="9588" y="26670"/>
                  </a:lnTo>
                  <a:lnTo>
                    <a:pt x="9588" y="64770"/>
                  </a:lnTo>
                  <a:lnTo>
                    <a:pt x="9588" y="66040"/>
                  </a:lnTo>
                  <a:lnTo>
                    <a:pt x="8890" y="64770"/>
                  </a:lnTo>
                  <a:lnTo>
                    <a:pt x="8547" y="63500"/>
                  </a:lnTo>
                  <a:lnTo>
                    <a:pt x="8191" y="62230"/>
                  </a:lnTo>
                  <a:lnTo>
                    <a:pt x="7848" y="60960"/>
                  </a:lnTo>
                  <a:lnTo>
                    <a:pt x="7670" y="59690"/>
                  </a:lnTo>
                  <a:lnTo>
                    <a:pt x="7848" y="58420"/>
                  </a:lnTo>
                  <a:lnTo>
                    <a:pt x="8369" y="60960"/>
                  </a:lnTo>
                  <a:lnTo>
                    <a:pt x="8712" y="62230"/>
                  </a:lnTo>
                  <a:lnTo>
                    <a:pt x="9588" y="64770"/>
                  </a:lnTo>
                  <a:lnTo>
                    <a:pt x="9588" y="26670"/>
                  </a:lnTo>
                  <a:lnTo>
                    <a:pt x="9410" y="26670"/>
                  </a:lnTo>
                  <a:lnTo>
                    <a:pt x="8547" y="27940"/>
                  </a:lnTo>
                  <a:lnTo>
                    <a:pt x="7493" y="29210"/>
                  </a:lnTo>
                  <a:lnTo>
                    <a:pt x="6794" y="30480"/>
                  </a:lnTo>
                  <a:lnTo>
                    <a:pt x="6794" y="62230"/>
                  </a:lnTo>
                  <a:lnTo>
                    <a:pt x="5575" y="62230"/>
                  </a:lnTo>
                  <a:lnTo>
                    <a:pt x="5930" y="60960"/>
                  </a:lnTo>
                  <a:lnTo>
                    <a:pt x="6794" y="62230"/>
                  </a:lnTo>
                  <a:lnTo>
                    <a:pt x="6794" y="30480"/>
                  </a:lnTo>
                  <a:lnTo>
                    <a:pt x="5930" y="31750"/>
                  </a:lnTo>
                  <a:lnTo>
                    <a:pt x="4356" y="34290"/>
                  </a:lnTo>
                  <a:lnTo>
                    <a:pt x="3314" y="36830"/>
                  </a:lnTo>
                  <a:lnTo>
                    <a:pt x="3314" y="39370"/>
                  </a:lnTo>
                  <a:lnTo>
                    <a:pt x="4711" y="38100"/>
                  </a:lnTo>
                  <a:lnTo>
                    <a:pt x="4838" y="36068"/>
                  </a:lnTo>
                  <a:lnTo>
                    <a:pt x="4013" y="38100"/>
                  </a:lnTo>
                  <a:lnTo>
                    <a:pt x="3835" y="38100"/>
                  </a:lnTo>
                  <a:lnTo>
                    <a:pt x="4178" y="36830"/>
                  </a:lnTo>
                  <a:lnTo>
                    <a:pt x="4356" y="36830"/>
                  </a:lnTo>
                  <a:lnTo>
                    <a:pt x="4876" y="35560"/>
                  </a:lnTo>
                  <a:lnTo>
                    <a:pt x="6096" y="34290"/>
                  </a:lnTo>
                  <a:lnTo>
                    <a:pt x="5054" y="35560"/>
                  </a:lnTo>
                  <a:lnTo>
                    <a:pt x="4711" y="38100"/>
                  </a:lnTo>
                  <a:lnTo>
                    <a:pt x="4178" y="39370"/>
                  </a:lnTo>
                  <a:lnTo>
                    <a:pt x="3835" y="41910"/>
                  </a:lnTo>
                  <a:lnTo>
                    <a:pt x="3886" y="46990"/>
                  </a:lnTo>
                  <a:lnTo>
                    <a:pt x="4013" y="49530"/>
                  </a:lnTo>
                  <a:lnTo>
                    <a:pt x="4533" y="53340"/>
                  </a:lnTo>
                  <a:lnTo>
                    <a:pt x="4533" y="55880"/>
                  </a:lnTo>
                  <a:lnTo>
                    <a:pt x="3136" y="54610"/>
                  </a:lnTo>
                  <a:lnTo>
                    <a:pt x="2616" y="58420"/>
                  </a:lnTo>
                  <a:lnTo>
                    <a:pt x="863" y="55880"/>
                  </a:lnTo>
                  <a:lnTo>
                    <a:pt x="2260" y="54610"/>
                  </a:lnTo>
                  <a:lnTo>
                    <a:pt x="1041" y="52070"/>
                  </a:lnTo>
                  <a:lnTo>
                    <a:pt x="1041" y="50800"/>
                  </a:lnTo>
                  <a:lnTo>
                    <a:pt x="165" y="50800"/>
                  </a:lnTo>
                  <a:lnTo>
                    <a:pt x="0" y="52070"/>
                  </a:lnTo>
                  <a:lnTo>
                    <a:pt x="342" y="55880"/>
                  </a:lnTo>
                  <a:lnTo>
                    <a:pt x="1384" y="58420"/>
                  </a:lnTo>
                  <a:lnTo>
                    <a:pt x="2616" y="62230"/>
                  </a:lnTo>
                  <a:lnTo>
                    <a:pt x="4013" y="64770"/>
                  </a:lnTo>
                  <a:lnTo>
                    <a:pt x="2616" y="66040"/>
                  </a:lnTo>
                  <a:lnTo>
                    <a:pt x="4178" y="66040"/>
                  </a:lnTo>
                  <a:lnTo>
                    <a:pt x="4356" y="67310"/>
                  </a:lnTo>
                  <a:lnTo>
                    <a:pt x="4178" y="69850"/>
                  </a:lnTo>
                  <a:lnTo>
                    <a:pt x="3314" y="68580"/>
                  </a:lnTo>
                  <a:lnTo>
                    <a:pt x="4876" y="71120"/>
                  </a:lnTo>
                  <a:lnTo>
                    <a:pt x="6451" y="74930"/>
                  </a:lnTo>
                  <a:lnTo>
                    <a:pt x="6451" y="69850"/>
                  </a:lnTo>
                  <a:lnTo>
                    <a:pt x="6451" y="67310"/>
                  </a:lnTo>
                  <a:lnTo>
                    <a:pt x="6096" y="66040"/>
                  </a:lnTo>
                  <a:lnTo>
                    <a:pt x="5232" y="66040"/>
                  </a:lnTo>
                  <a:lnTo>
                    <a:pt x="5930" y="63500"/>
                  </a:lnTo>
                  <a:lnTo>
                    <a:pt x="6972" y="67310"/>
                  </a:lnTo>
                  <a:lnTo>
                    <a:pt x="7848" y="66040"/>
                  </a:lnTo>
                  <a:lnTo>
                    <a:pt x="7150" y="69850"/>
                  </a:lnTo>
                  <a:lnTo>
                    <a:pt x="9410" y="67310"/>
                  </a:lnTo>
                  <a:lnTo>
                    <a:pt x="10642" y="72390"/>
                  </a:lnTo>
                  <a:lnTo>
                    <a:pt x="9410" y="71120"/>
                  </a:lnTo>
                  <a:lnTo>
                    <a:pt x="9245" y="72390"/>
                  </a:lnTo>
                  <a:lnTo>
                    <a:pt x="9245" y="76200"/>
                  </a:lnTo>
                  <a:lnTo>
                    <a:pt x="9588" y="77470"/>
                  </a:lnTo>
                  <a:lnTo>
                    <a:pt x="9245" y="77470"/>
                  </a:lnTo>
                  <a:lnTo>
                    <a:pt x="10109" y="78740"/>
                  </a:lnTo>
                  <a:lnTo>
                    <a:pt x="10807" y="81280"/>
                  </a:lnTo>
                  <a:lnTo>
                    <a:pt x="10972" y="83743"/>
                  </a:lnTo>
                  <a:lnTo>
                    <a:pt x="10807" y="83743"/>
                  </a:lnTo>
                  <a:lnTo>
                    <a:pt x="10985" y="84099"/>
                  </a:lnTo>
                  <a:lnTo>
                    <a:pt x="10985" y="83820"/>
                  </a:lnTo>
                  <a:lnTo>
                    <a:pt x="12039" y="86360"/>
                  </a:lnTo>
                  <a:lnTo>
                    <a:pt x="16395" y="90170"/>
                  </a:lnTo>
                  <a:lnTo>
                    <a:pt x="15354" y="86360"/>
                  </a:lnTo>
                  <a:lnTo>
                    <a:pt x="15875" y="83820"/>
                  </a:lnTo>
                  <a:lnTo>
                    <a:pt x="15354" y="82550"/>
                  </a:lnTo>
                  <a:lnTo>
                    <a:pt x="14122" y="78740"/>
                  </a:lnTo>
                  <a:lnTo>
                    <a:pt x="15176" y="80010"/>
                  </a:lnTo>
                  <a:lnTo>
                    <a:pt x="16040" y="80010"/>
                  </a:lnTo>
                  <a:lnTo>
                    <a:pt x="17094" y="82550"/>
                  </a:lnTo>
                  <a:lnTo>
                    <a:pt x="17437" y="83820"/>
                  </a:lnTo>
                  <a:lnTo>
                    <a:pt x="19189" y="86360"/>
                  </a:lnTo>
                  <a:lnTo>
                    <a:pt x="19888" y="87630"/>
                  </a:lnTo>
                  <a:lnTo>
                    <a:pt x="20929" y="88900"/>
                  </a:lnTo>
                  <a:lnTo>
                    <a:pt x="22326" y="91440"/>
                  </a:lnTo>
                  <a:lnTo>
                    <a:pt x="23202" y="92710"/>
                  </a:lnTo>
                  <a:lnTo>
                    <a:pt x="23723" y="93980"/>
                  </a:lnTo>
                  <a:lnTo>
                    <a:pt x="24422" y="96520"/>
                  </a:lnTo>
                  <a:lnTo>
                    <a:pt x="21628" y="96520"/>
                  </a:lnTo>
                  <a:lnTo>
                    <a:pt x="24561" y="100076"/>
                  </a:lnTo>
                  <a:lnTo>
                    <a:pt x="24942" y="100330"/>
                  </a:lnTo>
                  <a:lnTo>
                    <a:pt x="24701" y="100253"/>
                  </a:lnTo>
                  <a:lnTo>
                    <a:pt x="24460" y="100164"/>
                  </a:lnTo>
                  <a:lnTo>
                    <a:pt x="21107" y="99060"/>
                  </a:lnTo>
                  <a:lnTo>
                    <a:pt x="23545" y="102870"/>
                  </a:lnTo>
                  <a:lnTo>
                    <a:pt x="23202" y="100330"/>
                  </a:lnTo>
                  <a:lnTo>
                    <a:pt x="24942" y="102870"/>
                  </a:lnTo>
                  <a:lnTo>
                    <a:pt x="25463" y="102870"/>
                  </a:lnTo>
                  <a:lnTo>
                    <a:pt x="25996" y="104140"/>
                  </a:lnTo>
                  <a:lnTo>
                    <a:pt x="25819" y="101600"/>
                  </a:lnTo>
                  <a:lnTo>
                    <a:pt x="28778" y="104140"/>
                  </a:lnTo>
                  <a:lnTo>
                    <a:pt x="28079" y="105410"/>
                  </a:lnTo>
                  <a:lnTo>
                    <a:pt x="28956" y="105410"/>
                  </a:lnTo>
                  <a:lnTo>
                    <a:pt x="29133" y="104140"/>
                  </a:lnTo>
                  <a:lnTo>
                    <a:pt x="29133" y="105410"/>
                  </a:lnTo>
                  <a:lnTo>
                    <a:pt x="29476" y="105410"/>
                  </a:lnTo>
                  <a:lnTo>
                    <a:pt x="29832" y="105410"/>
                  </a:lnTo>
                  <a:lnTo>
                    <a:pt x="33845" y="109220"/>
                  </a:lnTo>
                  <a:lnTo>
                    <a:pt x="32092" y="105410"/>
                  </a:lnTo>
                  <a:lnTo>
                    <a:pt x="34544" y="107950"/>
                  </a:lnTo>
                  <a:lnTo>
                    <a:pt x="34366" y="106680"/>
                  </a:lnTo>
                  <a:lnTo>
                    <a:pt x="35407" y="106680"/>
                  </a:lnTo>
                  <a:lnTo>
                    <a:pt x="36639" y="107950"/>
                  </a:lnTo>
                  <a:lnTo>
                    <a:pt x="35763" y="109220"/>
                  </a:lnTo>
                  <a:lnTo>
                    <a:pt x="35941" y="109575"/>
                  </a:lnTo>
                  <a:lnTo>
                    <a:pt x="36461" y="110490"/>
                  </a:lnTo>
                  <a:lnTo>
                    <a:pt x="37680" y="113030"/>
                  </a:lnTo>
                  <a:lnTo>
                    <a:pt x="38900" y="114300"/>
                  </a:lnTo>
                  <a:lnTo>
                    <a:pt x="40297" y="115570"/>
                  </a:lnTo>
                  <a:lnTo>
                    <a:pt x="40652" y="116840"/>
                  </a:lnTo>
                  <a:lnTo>
                    <a:pt x="43789" y="120650"/>
                  </a:lnTo>
                  <a:lnTo>
                    <a:pt x="45529" y="120650"/>
                  </a:lnTo>
                  <a:lnTo>
                    <a:pt x="47104" y="121920"/>
                  </a:lnTo>
                  <a:lnTo>
                    <a:pt x="45707" y="118110"/>
                  </a:lnTo>
                  <a:lnTo>
                    <a:pt x="49022" y="120650"/>
                  </a:lnTo>
                  <a:lnTo>
                    <a:pt x="50596" y="123190"/>
                  </a:lnTo>
                  <a:lnTo>
                    <a:pt x="50241" y="121920"/>
                  </a:lnTo>
                  <a:lnTo>
                    <a:pt x="51117" y="121920"/>
                  </a:lnTo>
                  <a:lnTo>
                    <a:pt x="52692" y="124460"/>
                  </a:lnTo>
                  <a:lnTo>
                    <a:pt x="57226" y="124460"/>
                  </a:lnTo>
                  <a:lnTo>
                    <a:pt x="57924" y="129540"/>
                  </a:lnTo>
                  <a:lnTo>
                    <a:pt x="59486" y="129540"/>
                  </a:lnTo>
                  <a:lnTo>
                    <a:pt x="61582" y="129540"/>
                  </a:lnTo>
                  <a:lnTo>
                    <a:pt x="94030" y="129540"/>
                  </a:lnTo>
                  <a:lnTo>
                    <a:pt x="98221" y="128270"/>
                  </a:lnTo>
                  <a:lnTo>
                    <a:pt x="102539" y="125844"/>
                  </a:lnTo>
                  <a:lnTo>
                    <a:pt x="103809" y="127000"/>
                  </a:lnTo>
                  <a:lnTo>
                    <a:pt x="108521" y="125730"/>
                  </a:lnTo>
                  <a:lnTo>
                    <a:pt x="107645" y="125730"/>
                  </a:lnTo>
                  <a:lnTo>
                    <a:pt x="112014" y="121920"/>
                  </a:lnTo>
                  <a:lnTo>
                    <a:pt x="111658" y="123190"/>
                  </a:lnTo>
                  <a:lnTo>
                    <a:pt x="112356" y="121920"/>
                  </a:lnTo>
                  <a:lnTo>
                    <a:pt x="113753" y="120650"/>
                  </a:lnTo>
                  <a:lnTo>
                    <a:pt x="114973" y="120650"/>
                  </a:lnTo>
                  <a:lnTo>
                    <a:pt x="114198" y="119849"/>
                  </a:lnTo>
                  <a:lnTo>
                    <a:pt x="109918" y="123190"/>
                  </a:lnTo>
                  <a:lnTo>
                    <a:pt x="106070" y="123190"/>
                  </a:lnTo>
                  <a:lnTo>
                    <a:pt x="104508" y="125730"/>
                  </a:lnTo>
                  <a:lnTo>
                    <a:pt x="102755" y="125730"/>
                  </a:lnTo>
                  <a:lnTo>
                    <a:pt x="106070" y="123190"/>
                  </a:lnTo>
                  <a:lnTo>
                    <a:pt x="103809" y="123190"/>
                  </a:lnTo>
                  <a:lnTo>
                    <a:pt x="103987" y="121920"/>
                  </a:lnTo>
                  <a:lnTo>
                    <a:pt x="105371" y="121920"/>
                  </a:lnTo>
                  <a:lnTo>
                    <a:pt x="106603" y="120650"/>
                  </a:lnTo>
                  <a:lnTo>
                    <a:pt x="108000" y="119380"/>
                  </a:lnTo>
                  <a:lnTo>
                    <a:pt x="112014" y="119380"/>
                  </a:lnTo>
                  <a:lnTo>
                    <a:pt x="114274" y="118110"/>
                  </a:lnTo>
                  <a:lnTo>
                    <a:pt x="114960" y="117716"/>
                  </a:lnTo>
                  <a:lnTo>
                    <a:pt x="114719" y="118059"/>
                  </a:lnTo>
                  <a:lnTo>
                    <a:pt x="114706" y="118681"/>
                  </a:lnTo>
                  <a:lnTo>
                    <a:pt x="115570" y="118059"/>
                  </a:lnTo>
                  <a:lnTo>
                    <a:pt x="114973" y="120650"/>
                  </a:lnTo>
                  <a:lnTo>
                    <a:pt x="116192" y="119380"/>
                  </a:lnTo>
                  <a:lnTo>
                    <a:pt x="117182" y="118173"/>
                  </a:lnTo>
                  <a:lnTo>
                    <a:pt x="117297" y="117716"/>
                  </a:lnTo>
                  <a:lnTo>
                    <a:pt x="117411" y="116840"/>
                  </a:lnTo>
                  <a:lnTo>
                    <a:pt x="117246" y="116840"/>
                  </a:lnTo>
                  <a:lnTo>
                    <a:pt x="118808" y="115570"/>
                  </a:lnTo>
                  <a:lnTo>
                    <a:pt x="117411" y="115570"/>
                  </a:lnTo>
                  <a:lnTo>
                    <a:pt x="120040" y="111760"/>
                  </a:lnTo>
                  <a:lnTo>
                    <a:pt x="121081" y="110490"/>
                  </a:lnTo>
                  <a:lnTo>
                    <a:pt x="121424" y="109220"/>
                  </a:lnTo>
                  <a:lnTo>
                    <a:pt x="124396" y="107950"/>
                  </a:lnTo>
                  <a:lnTo>
                    <a:pt x="125437" y="110490"/>
                  </a:lnTo>
                  <a:lnTo>
                    <a:pt x="129108" y="106680"/>
                  </a:lnTo>
                  <a:lnTo>
                    <a:pt x="127190" y="107950"/>
                  </a:lnTo>
                  <a:lnTo>
                    <a:pt x="128231" y="105410"/>
                  </a:lnTo>
                  <a:lnTo>
                    <a:pt x="127533" y="105410"/>
                  </a:lnTo>
                  <a:lnTo>
                    <a:pt x="126314" y="106680"/>
                  </a:lnTo>
                  <a:lnTo>
                    <a:pt x="123875" y="106680"/>
                  </a:lnTo>
                  <a:lnTo>
                    <a:pt x="124739" y="105410"/>
                  </a:lnTo>
                  <a:lnTo>
                    <a:pt x="126492" y="104140"/>
                  </a:lnTo>
                  <a:lnTo>
                    <a:pt x="128231" y="102870"/>
                  </a:lnTo>
                  <a:lnTo>
                    <a:pt x="129806" y="101600"/>
                  </a:lnTo>
                  <a:lnTo>
                    <a:pt x="130848" y="101600"/>
                  </a:lnTo>
                  <a:lnTo>
                    <a:pt x="130149" y="100330"/>
                  </a:lnTo>
                  <a:lnTo>
                    <a:pt x="131203" y="99060"/>
                  </a:lnTo>
                  <a:lnTo>
                    <a:pt x="132422" y="99060"/>
                  </a:lnTo>
                  <a:lnTo>
                    <a:pt x="134861" y="96520"/>
                  </a:lnTo>
                  <a:lnTo>
                    <a:pt x="136258" y="95250"/>
                  </a:lnTo>
                  <a:lnTo>
                    <a:pt x="141147" y="91440"/>
                  </a:lnTo>
                  <a:lnTo>
                    <a:pt x="142189" y="90170"/>
                  </a:lnTo>
                  <a:lnTo>
                    <a:pt x="143243" y="88900"/>
                  </a:lnTo>
                  <a:lnTo>
                    <a:pt x="143941" y="87630"/>
                  </a:lnTo>
                  <a:lnTo>
                    <a:pt x="144106" y="86360"/>
                  </a:lnTo>
                  <a:lnTo>
                    <a:pt x="143408" y="87630"/>
                  </a:lnTo>
                  <a:lnTo>
                    <a:pt x="141668" y="88900"/>
                  </a:lnTo>
                  <a:lnTo>
                    <a:pt x="140627" y="90170"/>
                  </a:lnTo>
                  <a:lnTo>
                    <a:pt x="140271" y="88900"/>
                  </a:lnTo>
                  <a:lnTo>
                    <a:pt x="140792" y="88900"/>
                  </a:lnTo>
                  <a:lnTo>
                    <a:pt x="141846" y="87630"/>
                  </a:lnTo>
                  <a:lnTo>
                    <a:pt x="142024" y="86360"/>
                  </a:lnTo>
                  <a:lnTo>
                    <a:pt x="142367" y="86360"/>
                  </a:lnTo>
                  <a:lnTo>
                    <a:pt x="143408" y="83820"/>
                  </a:lnTo>
                  <a:lnTo>
                    <a:pt x="142367" y="83820"/>
                  </a:lnTo>
                  <a:lnTo>
                    <a:pt x="144983" y="81280"/>
                  </a:lnTo>
                  <a:lnTo>
                    <a:pt x="144284" y="81280"/>
                  </a:lnTo>
                  <a:lnTo>
                    <a:pt x="144805" y="80010"/>
                  </a:lnTo>
                  <a:lnTo>
                    <a:pt x="145161" y="80010"/>
                  </a:lnTo>
                  <a:lnTo>
                    <a:pt x="145681" y="78740"/>
                  </a:lnTo>
                  <a:lnTo>
                    <a:pt x="146380" y="78740"/>
                  </a:lnTo>
                  <a:lnTo>
                    <a:pt x="147078" y="77470"/>
                  </a:lnTo>
                  <a:lnTo>
                    <a:pt x="146723" y="77470"/>
                  </a:lnTo>
                  <a:lnTo>
                    <a:pt x="147421" y="76200"/>
                  </a:lnTo>
                  <a:lnTo>
                    <a:pt x="147955" y="74930"/>
                  </a:lnTo>
                  <a:lnTo>
                    <a:pt x="147777" y="74930"/>
                  </a:lnTo>
                  <a:lnTo>
                    <a:pt x="147078" y="76200"/>
                  </a:lnTo>
                  <a:lnTo>
                    <a:pt x="148653" y="72390"/>
                  </a:lnTo>
                  <a:lnTo>
                    <a:pt x="150037" y="68580"/>
                  </a:lnTo>
                  <a:lnTo>
                    <a:pt x="150571" y="67310"/>
                  </a:lnTo>
                  <a:lnTo>
                    <a:pt x="152666" y="62230"/>
                  </a:lnTo>
                  <a:lnTo>
                    <a:pt x="154051" y="58420"/>
                  </a:lnTo>
                  <a:lnTo>
                    <a:pt x="154927" y="55880"/>
                  </a:lnTo>
                  <a:lnTo>
                    <a:pt x="153530" y="55880"/>
                  </a:lnTo>
                  <a:lnTo>
                    <a:pt x="153885" y="53340"/>
                  </a:lnTo>
                  <a:lnTo>
                    <a:pt x="154228" y="53340"/>
                  </a:lnTo>
                  <a:lnTo>
                    <a:pt x="154749" y="52070"/>
                  </a:lnTo>
                  <a:lnTo>
                    <a:pt x="155105" y="52070"/>
                  </a:lnTo>
                  <a:lnTo>
                    <a:pt x="155448" y="50800"/>
                  </a:lnTo>
                  <a:lnTo>
                    <a:pt x="155625" y="49530"/>
                  </a:lnTo>
                  <a:lnTo>
                    <a:pt x="155625" y="46990"/>
                  </a:lnTo>
                  <a:lnTo>
                    <a:pt x="155625" y="45720"/>
                  </a:lnTo>
                  <a:close/>
                </a:path>
                <a:path w="157479" h="144780">
                  <a:moveTo>
                    <a:pt x="155625" y="45186"/>
                  </a:moveTo>
                  <a:lnTo>
                    <a:pt x="155448" y="45364"/>
                  </a:lnTo>
                  <a:lnTo>
                    <a:pt x="155448" y="45542"/>
                  </a:lnTo>
                  <a:lnTo>
                    <a:pt x="155625" y="45364"/>
                  </a:lnTo>
                  <a:lnTo>
                    <a:pt x="155625" y="45186"/>
                  </a:lnTo>
                  <a:close/>
                </a:path>
                <a:path w="157479" h="144780">
                  <a:moveTo>
                    <a:pt x="156146" y="43789"/>
                  </a:moveTo>
                  <a:lnTo>
                    <a:pt x="155981" y="44488"/>
                  </a:lnTo>
                  <a:lnTo>
                    <a:pt x="155803" y="45008"/>
                  </a:lnTo>
                  <a:lnTo>
                    <a:pt x="156146" y="44145"/>
                  </a:lnTo>
                  <a:lnTo>
                    <a:pt x="156146" y="43789"/>
                  </a:lnTo>
                  <a:close/>
                </a:path>
                <a:path w="157479" h="144780">
                  <a:moveTo>
                    <a:pt x="156146" y="41529"/>
                  </a:moveTo>
                  <a:lnTo>
                    <a:pt x="155981" y="40830"/>
                  </a:lnTo>
                  <a:lnTo>
                    <a:pt x="155803" y="40132"/>
                  </a:lnTo>
                  <a:lnTo>
                    <a:pt x="155625" y="39255"/>
                  </a:lnTo>
                  <a:lnTo>
                    <a:pt x="155448" y="38557"/>
                  </a:lnTo>
                  <a:lnTo>
                    <a:pt x="155448" y="39776"/>
                  </a:lnTo>
                  <a:lnTo>
                    <a:pt x="155981" y="41871"/>
                  </a:lnTo>
                  <a:lnTo>
                    <a:pt x="156146" y="42392"/>
                  </a:lnTo>
                  <a:lnTo>
                    <a:pt x="156146" y="41529"/>
                  </a:lnTo>
                  <a:close/>
                </a:path>
                <a:path w="157479" h="144780">
                  <a:moveTo>
                    <a:pt x="157365" y="36118"/>
                  </a:moveTo>
                  <a:lnTo>
                    <a:pt x="157200" y="35763"/>
                  </a:lnTo>
                  <a:lnTo>
                    <a:pt x="156845" y="36639"/>
                  </a:lnTo>
                  <a:lnTo>
                    <a:pt x="156324" y="37680"/>
                  </a:lnTo>
                  <a:lnTo>
                    <a:pt x="157200" y="38036"/>
                  </a:lnTo>
                  <a:lnTo>
                    <a:pt x="157365" y="39077"/>
                  </a:lnTo>
                  <a:lnTo>
                    <a:pt x="157365" y="36118"/>
                  </a:lnTo>
                  <a:close/>
                </a:path>
              </a:pathLst>
            </a:custGeom>
            <a:solidFill>
              <a:srgbClr val="073A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50732" y="1547540"/>
              <a:ext cx="163484" cy="1425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04271" y="1437445"/>
              <a:ext cx="77641" cy="8043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337771" y="1400631"/>
              <a:ext cx="626745" cy="142875"/>
            </a:xfrm>
            <a:custGeom>
              <a:avLst/>
              <a:gdLst/>
              <a:ahLst/>
              <a:cxnLst/>
              <a:rect l="l" t="t" r="r" b="b"/>
              <a:pathLst>
                <a:path w="626745" h="142875">
                  <a:moveTo>
                    <a:pt x="1041" y="75869"/>
                  </a:moveTo>
                  <a:lnTo>
                    <a:pt x="165" y="76250"/>
                  </a:lnTo>
                  <a:lnTo>
                    <a:pt x="0" y="76377"/>
                  </a:lnTo>
                  <a:lnTo>
                    <a:pt x="520" y="76847"/>
                  </a:lnTo>
                  <a:lnTo>
                    <a:pt x="165" y="76504"/>
                  </a:lnTo>
                  <a:lnTo>
                    <a:pt x="1041" y="75869"/>
                  </a:lnTo>
                  <a:close/>
                </a:path>
                <a:path w="626745" h="142875">
                  <a:moveTo>
                    <a:pt x="1739" y="75615"/>
                  </a:moveTo>
                  <a:lnTo>
                    <a:pt x="1549" y="75946"/>
                  </a:lnTo>
                  <a:lnTo>
                    <a:pt x="1739" y="75869"/>
                  </a:lnTo>
                  <a:lnTo>
                    <a:pt x="1739" y="75615"/>
                  </a:lnTo>
                  <a:close/>
                </a:path>
                <a:path w="626745" h="142875">
                  <a:moveTo>
                    <a:pt x="2082" y="78155"/>
                  </a:moveTo>
                  <a:lnTo>
                    <a:pt x="1917" y="77901"/>
                  </a:lnTo>
                  <a:lnTo>
                    <a:pt x="1511" y="77520"/>
                  </a:lnTo>
                  <a:lnTo>
                    <a:pt x="2082" y="78155"/>
                  </a:lnTo>
                  <a:close/>
                </a:path>
                <a:path w="626745" h="142875">
                  <a:moveTo>
                    <a:pt x="2159" y="78282"/>
                  </a:moveTo>
                  <a:lnTo>
                    <a:pt x="2082" y="78155"/>
                  </a:lnTo>
                  <a:lnTo>
                    <a:pt x="1473" y="77482"/>
                  </a:lnTo>
                  <a:lnTo>
                    <a:pt x="2159" y="78282"/>
                  </a:lnTo>
                  <a:close/>
                </a:path>
                <a:path w="626745" h="142875">
                  <a:moveTo>
                    <a:pt x="2959" y="78409"/>
                  </a:moveTo>
                  <a:lnTo>
                    <a:pt x="2781" y="78282"/>
                  </a:lnTo>
                  <a:lnTo>
                    <a:pt x="2781" y="78409"/>
                  </a:lnTo>
                  <a:lnTo>
                    <a:pt x="2959" y="78409"/>
                  </a:lnTo>
                  <a:close/>
                </a:path>
                <a:path w="626745" h="142875">
                  <a:moveTo>
                    <a:pt x="4787" y="83108"/>
                  </a:moveTo>
                  <a:lnTo>
                    <a:pt x="4635" y="82473"/>
                  </a:lnTo>
                  <a:lnTo>
                    <a:pt x="4432" y="82092"/>
                  </a:lnTo>
                  <a:lnTo>
                    <a:pt x="3949" y="81368"/>
                  </a:lnTo>
                  <a:lnTo>
                    <a:pt x="3479" y="80949"/>
                  </a:lnTo>
                  <a:lnTo>
                    <a:pt x="3835" y="81584"/>
                  </a:lnTo>
                  <a:lnTo>
                    <a:pt x="4356" y="82346"/>
                  </a:lnTo>
                  <a:lnTo>
                    <a:pt x="4787" y="83108"/>
                  </a:lnTo>
                  <a:close/>
                </a:path>
                <a:path w="626745" h="142875">
                  <a:moveTo>
                    <a:pt x="5702" y="84340"/>
                  </a:moveTo>
                  <a:lnTo>
                    <a:pt x="5232" y="83743"/>
                  </a:lnTo>
                  <a:lnTo>
                    <a:pt x="4787" y="83108"/>
                  </a:lnTo>
                  <a:lnTo>
                    <a:pt x="4876" y="83362"/>
                  </a:lnTo>
                  <a:lnTo>
                    <a:pt x="5143" y="83743"/>
                  </a:lnTo>
                  <a:lnTo>
                    <a:pt x="5245" y="83883"/>
                  </a:lnTo>
                  <a:lnTo>
                    <a:pt x="5702" y="84340"/>
                  </a:lnTo>
                  <a:close/>
                </a:path>
                <a:path w="626745" h="142875">
                  <a:moveTo>
                    <a:pt x="6096" y="84886"/>
                  </a:moveTo>
                  <a:lnTo>
                    <a:pt x="5880" y="84531"/>
                  </a:lnTo>
                  <a:lnTo>
                    <a:pt x="5702" y="84340"/>
                  </a:lnTo>
                  <a:lnTo>
                    <a:pt x="6096" y="84886"/>
                  </a:lnTo>
                  <a:close/>
                </a:path>
                <a:path w="626745" h="142875">
                  <a:moveTo>
                    <a:pt x="6273" y="84886"/>
                  </a:moveTo>
                  <a:lnTo>
                    <a:pt x="6134" y="84531"/>
                  </a:lnTo>
                  <a:lnTo>
                    <a:pt x="6032" y="84340"/>
                  </a:lnTo>
                  <a:lnTo>
                    <a:pt x="5410" y="83743"/>
                  </a:lnTo>
                  <a:lnTo>
                    <a:pt x="5245" y="83743"/>
                  </a:lnTo>
                  <a:lnTo>
                    <a:pt x="5664" y="84251"/>
                  </a:lnTo>
                  <a:lnTo>
                    <a:pt x="5905" y="84531"/>
                  </a:lnTo>
                  <a:lnTo>
                    <a:pt x="5753" y="84251"/>
                  </a:lnTo>
                  <a:lnTo>
                    <a:pt x="6273" y="84886"/>
                  </a:lnTo>
                  <a:close/>
                </a:path>
                <a:path w="626745" h="142875">
                  <a:moveTo>
                    <a:pt x="6400" y="84709"/>
                  </a:moveTo>
                  <a:lnTo>
                    <a:pt x="6134" y="84455"/>
                  </a:lnTo>
                  <a:lnTo>
                    <a:pt x="6273" y="84759"/>
                  </a:lnTo>
                  <a:lnTo>
                    <a:pt x="6400" y="84709"/>
                  </a:lnTo>
                  <a:close/>
                </a:path>
                <a:path w="626745" h="142875">
                  <a:moveTo>
                    <a:pt x="6972" y="84759"/>
                  </a:moveTo>
                  <a:lnTo>
                    <a:pt x="6870" y="84531"/>
                  </a:lnTo>
                  <a:lnTo>
                    <a:pt x="6743" y="84340"/>
                  </a:lnTo>
                  <a:lnTo>
                    <a:pt x="6096" y="83997"/>
                  </a:lnTo>
                  <a:lnTo>
                    <a:pt x="6578" y="84455"/>
                  </a:lnTo>
                  <a:lnTo>
                    <a:pt x="6972" y="84759"/>
                  </a:lnTo>
                  <a:close/>
                </a:path>
                <a:path w="626745" h="142875">
                  <a:moveTo>
                    <a:pt x="8026" y="72148"/>
                  </a:moveTo>
                  <a:close/>
                </a:path>
                <a:path w="626745" h="142875">
                  <a:moveTo>
                    <a:pt x="9067" y="70916"/>
                  </a:moveTo>
                  <a:lnTo>
                    <a:pt x="8890" y="71170"/>
                  </a:lnTo>
                  <a:lnTo>
                    <a:pt x="9067" y="70916"/>
                  </a:lnTo>
                  <a:close/>
                </a:path>
                <a:path w="626745" h="142875">
                  <a:moveTo>
                    <a:pt x="10198" y="89522"/>
                  </a:moveTo>
                  <a:lnTo>
                    <a:pt x="9829" y="88950"/>
                  </a:lnTo>
                  <a:lnTo>
                    <a:pt x="9588" y="88696"/>
                  </a:lnTo>
                  <a:lnTo>
                    <a:pt x="10109" y="89458"/>
                  </a:lnTo>
                  <a:close/>
                </a:path>
                <a:path w="626745" h="142875">
                  <a:moveTo>
                    <a:pt x="10591" y="90093"/>
                  </a:moveTo>
                  <a:lnTo>
                    <a:pt x="10287" y="89585"/>
                  </a:lnTo>
                  <a:lnTo>
                    <a:pt x="10591" y="90093"/>
                  </a:lnTo>
                  <a:close/>
                </a:path>
                <a:path w="626745" h="142875">
                  <a:moveTo>
                    <a:pt x="11341" y="90728"/>
                  </a:moveTo>
                  <a:lnTo>
                    <a:pt x="11125" y="90487"/>
                  </a:lnTo>
                  <a:lnTo>
                    <a:pt x="11201" y="90614"/>
                  </a:lnTo>
                  <a:lnTo>
                    <a:pt x="11341" y="90728"/>
                  </a:lnTo>
                  <a:close/>
                </a:path>
                <a:path w="626745" h="142875">
                  <a:moveTo>
                    <a:pt x="12204" y="92252"/>
                  </a:moveTo>
                  <a:lnTo>
                    <a:pt x="11887" y="91744"/>
                  </a:lnTo>
                  <a:lnTo>
                    <a:pt x="11569" y="91236"/>
                  </a:lnTo>
                  <a:lnTo>
                    <a:pt x="11417" y="90982"/>
                  </a:lnTo>
                  <a:lnTo>
                    <a:pt x="11201" y="90614"/>
                  </a:lnTo>
                  <a:lnTo>
                    <a:pt x="11036" y="90474"/>
                  </a:lnTo>
                  <a:lnTo>
                    <a:pt x="10591" y="90093"/>
                  </a:lnTo>
                  <a:lnTo>
                    <a:pt x="10807" y="90474"/>
                  </a:lnTo>
                  <a:lnTo>
                    <a:pt x="10541" y="90055"/>
                  </a:lnTo>
                  <a:lnTo>
                    <a:pt x="10287" y="89839"/>
                  </a:lnTo>
                  <a:lnTo>
                    <a:pt x="11506" y="91490"/>
                  </a:lnTo>
                  <a:lnTo>
                    <a:pt x="11772" y="91681"/>
                  </a:lnTo>
                  <a:lnTo>
                    <a:pt x="12039" y="92125"/>
                  </a:lnTo>
                  <a:lnTo>
                    <a:pt x="12204" y="92252"/>
                  </a:lnTo>
                  <a:close/>
                </a:path>
                <a:path w="626745" h="142875">
                  <a:moveTo>
                    <a:pt x="13258" y="92887"/>
                  </a:moveTo>
                  <a:lnTo>
                    <a:pt x="12649" y="91998"/>
                  </a:lnTo>
                  <a:lnTo>
                    <a:pt x="12509" y="91922"/>
                  </a:lnTo>
                  <a:lnTo>
                    <a:pt x="12319" y="92125"/>
                  </a:lnTo>
                  <a:lnTo>
                    <a:pt x="12382" y="92379"/>
                  </a:lnTo>
                  <a:lnTo>
                    <a:pt x="12903" y="92760"/>
                  </a:lnTo>
                  <a:lnTo>
                    <a:pt x="13258" y="92887"/>
                  </a:lnTo>
                  <a:close/>
                </a:path>
                <a:path w="626745" h="142875">
                  <a:moveTo>
                    <a:pt x="14820" y="65709"/>
                  </a:moveTo>
                  <a:lnTo>
                    <a:pt x="14300" y="66281"/>
                  </a:lnTo>
                  <a:lnTo>
                    <a:pt x="14655" y="66090"/>
                  </a:lnTo>
                  <a:lnTo>
                    <a:pt x="14820" y="65709"/>
                  </a:lnTo>
                  <a:close/>
                </a:path>
                <a:path w="626745" h="142875">
                  <a:moveTo>
                    <a:pt x="22910" y="105371"/>
                  </a:moveTo>
                  <a:lnTo>
                    <a:pt x="22148" y="104444"/>
                  </a:lnTo>
                  <a:lnTo>
                    <a:pt x="22682" y="105333"/>
                  </a:lnTo>
                  <a:lnTo>
                    <a:pt x="22910" y="105371"/>
                  </a:lnTo>
                  <a:close/>
                </a:path>
                <a:path w="626745" h="142875">
                  <a:moveTo>
                    <a:pt x="23329" y="105448"/>
                  </a:moveTo>
                  <a:lnTo>
                    <a:pt x="23202" y="105333"/>
                  </a:lnTo>
                  <a:lnTo>
                    <a:pt x="23329" y="105448"/>
                  </a:lnTo>
                  <a:close/>
                </a:path>
                <a:path w="626745" h="142875">
                  <a:moveTo>
                    <a:pt x="23901" y="106603"/>
                  </a:moveTo>
                  <a:lnTo>
                    <a:pt x="23253" y="105435"/>
                  </a:lnTo>
                  <a:lnTo>
                    <a:pt x="22910" y="105371"/>
                  </a:lnTo>
                  <a:lnTo>
                    <a:pt x="23901" y="106603"/>
                  </a:lnTo>
                  <a:close/>
                </a:path>
                <a:path w="626745" h="142875">
                  <a:moveTo>
                    <a:pt x="23901" y="69519"/>
                  </a:moveTo>
                  <a:lnTo>
                    <a:pt x="23545" y="69011"/>
                  </a:lnTo>
                  <a:lnTo>
                    <a:pt x="23723" y="69392"/>
                  </a:lnTo>
                  <a:lnTo>
                    <a:pt x="23901" y="69519"/>
                  </a:lnTo>
                  <a:close/>
                </a:path>
                <a:path w="626745" h="142875">
                  <a:moveTo>
                    <a:pt x="24079" y="69011"/>
                  </a:moveTo>
                  <a:lnTo>
                    <a:pt x="23977" y="68884"/>
                  </a:lnTo>
                  <a:lnTo>
                    <a:pt x="23723" y="68630"/>
                  </a:lnTo>
                  <a:lnTo>
                    <a:pt x="23723" y="68884"/>
                  </a:lnTo>
                  <a:lnTo>
                    <a:pt x="23901" y="68884"/>
                  </a:lnTo>
                  <a:lnTo>
                    <a:pt x="24079" y="69011"/>
                  </a:lnTo>
                  <a:close/>
                </a:path>
                <a:path w="626745" h="142875">
                  <a:moveTo>
                    <a:pt x="25095" y="72529"/>
                  </a:moveTo>
                  <a:lnTo>
                    <a:pt x="24942" y="72059"/>
                  </a:lnTo>
                  <a:lnTo>
                    <a:pt x="24765" y="72059"/>
                  </a:lnTo>
                  <a:lnTo>
                    <a:pt x="25095" y="72529"/>
                  </a:lnTo>
                  <a:close/>
                </a:path>
                <a:path w="626745" h="142875">
                  <a:moveTo>
                    <a:pt x="25438" y="108686"/>
                  </a:moveTo>
                  <a:lnTo>
                    <a:pt x="24942" y="108127"/>
                  </a:lnTo>
                  <a:lnTo>
                    <a:pt x="25298" y="108635"/>
                  </a:lnTo>
                  <a:lnTo>
                    <a:pt x="25438" y="108686"/>
                  </a:lnTo>
                  <a:close/>
                </a:path>
                <a:path w="626745" h="142875">
                  <a:moveTo>
                    <a:pt x="27559" y="74472"/>
                  </a:moveTo>
                  <a:lnTo>
                    <a:pt x="27393" y="74091"/>
                  </a:lnTo>
                  <a:lnTo>
                    <a:pt x="27038" y="73710"/>
                  </a:lnTo>
                  <a:lnTo>
                    <a:pt x="26695" y="73964"/>
                  </a:lnTo>
                  <a:lnTo>
                    <a:pt x="27559" y="74472"/>
                  </a:lnTo>
                  <a:close/>
                </a:path>
                <a:path w="626745" h="142875">
                  <a:moveTo>
                    <a:pt x="27813" y="74879"/>
                  </a:moveTo>
                  <a:lnTo>
                    <a:pt x="27559" y="74472"/>
                  </a:lnTo>
                  <a:lnTo>
                    <a:pt x="27736" y="74853"/>
                  </a:lnTo>
                  <a:close/>
                </a:path>
                <a:path w="626745" h="142875">
                  <a:moveTo>
                    <a:pt x="27914" y="74599"/>
                  </a:moveTo>
                  <a:lnTo>
                    <a:pt x="27736" y="74091"/>
                  </a:lnTo>
                  <a:lnTo>
                    <a:pt x="27914" y="74599"/>
                  </a:lnTo>
                  <a:close/>
                </a:path>
                <a:path w="626745" h="142875">
                  <a:moveTo>
                    <a:pt x="28956" y="76250"/>
                  </a:moveTo>
                  <a:lnTo>
                    <a:pt x="28816" y="75768"/>
                  </a:lnTo>
                  <a:lnTo>
                    <a:pt x="28917" y="76187"/>
                  </a:lnTo>
                  <a:close/>
                </a:path>
                <a:path w="626745" h="142875">
                  <a:moveTo>
                    <a:pt x="29476" y="76758"/>
                  </a:moveTo>
                  <a:lnTo>
                    <a:pt x="28956" y="76250"/>
                  </a:lnTo>
                  <a:lnTo>
                    <a:pt x="29133" y="76504"/>
                  </a:lnTo>
                  <a:lnTo>
                    <a:pt x="29476" y="76758"/>
                  </a:lnTo>
                  <a:close/>
                </a:path>
                <a:path w="626745" h="142875">
                  <a:moveTo>
                    <a:pt x="29591" y="76796"/>
                  </a:moveTo>
                  <a:lnTo>
                    <a:pt x="29133" y="75361"/>
                  </a:lnTo>
                  <a:lnTo>
                    <a:pt x="28778" y="75107"/>
                  </a:lnTo>
                  <a:lnTo>
                    <a:pt x="28613" y="74980"/>
                  </a:lnTo>
                  <a:lnTo>
                    <a:pt x="28244" y="74891"/>
                  </a:lnTo>
                  <a:lnTo>
                    <a:pt x="28778" y="75361"/>
                  </a:lnTo>
                  <a:lnTo>
                    <a:pt x="28219" y="74891"/>
                  </a:lnTo>
                  <a:lnTo>
                    <a:pt x="27914" y="74599"/>
                  </a:lnTo>
                  <a:lnTo>
                    <a:pt x="28079" y="74853"/>
                  </a:lnTo>
                  <a:lnTo>
                    <a:pt x="28168" y="74980"/>
                  </a:lnTo>
                  <a:lnTo>
                    <a:pt x="27813" y="74879"/>
                  </a:lnTo>
                  <a:lnTo>
                    <a:pt x="28079" y="75361"/>
                  </a:lnTo>
                  <a:lnTo>
                    <a:pt x="27393" y="74980"/>
                  </a:lnTo>
                  <a:lnTo>
                    <a:pt x="28613" y="76377"/>
                  </a:lnTo>
                  <a:lnTo>
                    <a:pt x="29133" y="76504"/>
                  </a:lnTo>
                  <a:lnTo>
                    <a:pt x="28956" y="76377"/>
                  </a:lnTo>
                  <a:lnTo>
                    <a:pt x="28917" y="76187"/>
                  </a:lnTo>
                  <a:lnTo>
                    <a:pt x="28282" y="75361"/>
                  </a:lnTo>
                  <a:lnTo>
                    <a:pt x="28079" y="75107"/>
                  </a:lnTo>
                  <a:lnTo>
                    <a:pt x="28371" y="75209"/>
                  </a:lnTo>
                  <a:lnTo>
                    <a:pt x="28702" y="75615"/>
                  </a:lnTo>
                  <a:lnTo>
                    <a:pt x="28816" y="75768"/>
                  </a:lnTo>
                  <a:lnTo>
                    <a:pt x="28778" y="75615"/>
                  </a:lnTo>
                  <a:lnTo>
                    <a:pt x="28905" y="75869"/>
                  </a:lnTo>
                  <a:lnTo>
                    <a:pt x="29311" y="76377"/>
                  </a:lnTo>
                  <a:lnTo>
                    <a:pt x="29438" y="76669"/>
                  </a:lnTo>
                  <a:lnTo>
                    <a:pt x="29591" y="76796"/>
                  </a:lnTo>
                  <a:close/>
                </a:path>
                <a:path w="626745" h="142875">
                  <a:moveTo>
                    <a:pt x="29654" y="114223"/>
                  </a:moveTo>
                  <a:lnTo>
                    <a:pt x="29413" y="113779"/>
                  </a:lnTo>
                  <a:lnTo>
                    <a:pt x="29235" y="113665"/>
                  </a:lnTo>
                  <a:lnTo>
                    <a:pt x="29654" y="114223"/>
                  </a:lnTo>
                  <a:close/>
                </a:path>
                <a:path w="626745" h="142875">
                  <a:moveTo>
                    <a:pt x="29654" y="114223"/>
                  </a:moveTo>
                  <a:lnTo>
                    <a:pt x="29133" y="113601"/>
                  </a:lnTo>
                  <a:lnTo>
                    <a:pt x="28613" y="112826"/>
                  </a:lnTo>
                  <a:lnTo>
                    <a:pt x="28613" y="113207"/>
                  </a:lnTo>
                  <a:lnTo>
                    <a:pt x="28778" y="113334"/>
                  </a:lnTo>
                  <a:lnTo>
                    <a:pt x="28613" y="113334"/>
                  </a:lnTo>
                  <a:lnTo>
                    <a:pt x="29311" y="113842"/>
                  </a:lnTo>
                  <a:lnTo>
                    <a:pt x="29654" y="114223"/>
                  </a:lnTo>
                  <a:close/>
                </a:path>
                <a:path w="626745" h="142875">
                  <a:moveTo>
                    <a:pt x="29870" y="77165"/>
                  </a:moveTo>
                  <a:lnTo>
                    <a:pt x="29832" y="77012"/>
                  </a:lnTo>
                  <a:lnTo>
                    <a:pt x="29591" y="76796"/>
                  </a:lnTo>
                  <a:lnTo>
                    <a:pt x="29654" y="77012"/>
                  </a:lnTo>
                  <a:lnTo>
                    <a:pt x="29870" y="77165"/>
                  </a:lnTo>
                  <a:close/>
                </a:path>
                <a:path w="626745" h="142875">
                  <a:moveTo>
                    <a:pt x="31407" y="82600"/>
                  </a:moveTo>
                  <a:lnTo>
                    <a:pt x="31051" y="81965"/>
                  </a:lnTo>
                  <a:lnTo>
                    <a:pt x="31051" y="82092"/>
                  </a:lnTo>
                  <a:lnTo>
                    <a:pt x="31407" y="82600"/>
                  </a:lnTo>
                  <a:close/>
                </a:path>
                <a:path w="626745" h="142875">
                  <a:moveTo>
                    <a:pt x="31711" y="82816"/>
                  </a:moveTo>
                  <a:lnTo>
                    <a:pt x="31407" y="82473"/>
                  </a:lnTo>
                  <a:lnTo>
                    <a:pt x="31597" y="82740"/>
                  </a:lnTo>
                  <a:close/>
                </a:path>
                <a:path w="626745" h="142875">
                  <a:moveTo>
                    <a:pt x="32588" y="80086"/>
                  </a:moveTo>
                  <a:lnTo>
                    <a:pt x="32270" y="79298"/>
                  </a:lnTo>
                  <a:lnTo>
                    <a:pt x="32042" y="79248"/>
                  </a:lnTo>
                  <a:lnTo>
                    <a:pt x="32270" y="79806"/>
                  </a:lnTo>
                  <a:lnTo>
                    <a:pt x="32588" y="80086"/>
                  </a:lnTo>
                  <a:close/>
                </a:path>
                <a:path w="626745" h="142875">
                  <a:moveTo>
                    <a:pt x="32791" y="84886"/>
                  </a:moveTo>
                  <a:lnTo>
                    <a:pt x="32092" y="83997"/>
                  </a:lnTo>
                  <a:lnTo>
                    <a:pt x="32639" y="84886"/>
                  </a:lnTo>
                  <a:lnTo>
                    <a:pt x="32791" y="84886"/>
                  </a:lnTo>
                  <a:close/>
                </a:path>
                <a:path w="626745" h="142875">
                  <a:moveTo>
                    <a:pt x="33489" y="81203"/>
                  </a:moveTo>
                  <a:lnTo>
                    <a:pt x="33324" y="80568"/>
                  </a:lnTo>
                  <a:lnTo>
                    <a:pt x="32791" y="80060"/>
                  </a:lnTo>
                  <a:lnTo>
                    <a:pt x="32689" y="80187"/>
                  </a:lnTo>
                  <a:lnTo>
                    <a:pt x="32969" y="80441"/>
                  </a:lnTo>
                  <a:lnTo>
                    <a:pt x="33324" y="80949"/>
                  </a:lnTo>
                  <a:lnTo>
                    <a:pt x="33147" y="80949"/>
                  </a:lnTo>
                  <a:lnTo>
                    <a:pt x="33489" y="81203"/>
                  </a:lnTo>
                  <a:close/>
                </a:path>
                <a:path w="626745" h="142875">
                  <a:moveTo>
                    <a:pt x="33616" y="86194"/>
                  </a:moveTo>
                  <a:lnTo>
                    <a:pt x="33464" y="85877"/>
                  </a:lnTo>
                  <a:lnTo>
                    <a:pt x="33324" y="85775"/>
                  </a:lnTo>
                  <a:lnTo>
                    <a:pt x="33616" y="86194"/>
                  </a:lnTo>
                  <a:close/>
                </a:path>
                <a:path w="626745" h="142875">
                  <a:moveTo>
                    <a:pt x="33667" y="86283"/>
                  </a:moveTo>
                  <a:close/>
                </a:path>
                <a:path w="626745" h="142875">
                  <a:moveTo>
                    <a:pt x="35763" y="84505"/>
                  </a:moveTo>
                  <a:lnTo>
                    <a:pt x="35407" y="84378"/>
                  </a:lnTo>
                  <a:lnTo>
                    <a:pt x="35763" y="84683"/>
                  </a:lnTo>
                  <a:lnTo>
                    <a:pt x="35763" y="84505"/>
                  </a:lnTo>
                  <a:close/>
                </a:path>
                <a:path w="626745" h="142875">
                  <a:moveTo>
                    <a:pt x="38036" y="125399"/>
                  </a:moveTo>
                  <a:lnTo>
                    <a:pt x="37896" y="125209"/>
                  </a:lnTo>
                  <a:lnTo>
                    <a:pt x="38036" y="125399"/>
                  </a:lnTo>
                  <a:close/>
                </a:path>
                <a:path w="626745" h="142875">
                  <a:moveTo>
                    <a:pt x="38735" y="89077"/>
                  </a:moveTo>
                  <a:lnTo>
                    <a:pt x="38608" y="88823"/>
                  </a:lnTo>
                  <a:lnTo>
                    <a:pt x="38379" y="88569"/>
                  </a:lnTo>
                  <a:lnTo>
                    <a:pt x="38735" y="89077"/>
                  </a:lnTo>
                  <a:close/>
                </a:path>
                <a:path w="626745" h="142875">
                  <a:moveTo>
                    <a:pt x="38963" y="89204"/>
                  </a:moveTo>
                  <a:lnTo>
                    <a:pt x="38735" y="88696"/>
                  </a:lnTo>
                  <a:lnTo>
                    <a:pt x="38849" y="89077"/>
                  </a:lnTo>
                  <a:lnTo>
                    <a:pt x="38963" y="89204"/>
                  </a:lnTo>
                  <a:close/>
                </a:path>
                <a:path w="626745" h="142875">
                  <a:moveTo>
                    <a:pt x="39255" y="126796"/>
                  </a:moveTo>
                  <a:lnTo>
                    <a:pt x="38557" y="125907"/>
                  </a:lnTo>
                  <a:lnTo>
                    <a:pt x="38900" y="126288"/>
                  </a:lnTo>
                  <a:lnTo>
                    <a:pt x="38646" y="125907"/>
                  </a:lnTo>
                  <a:lnTo>
                    <a:pt x="38379" y="125526"/>
                  </a:lnTo>
                  <a:lnTo>
                    <a:pt x="38201" y="125399"/>
                  </a:lnTo>
                  <a:lnTo>
                    <a:pt x="38201" y="125526"/>
                  </a:lnTo>
                  <a:lnTo>
                    <a:pt x="38036" y="125399"/>
                  </a:lnTo>
                  <a:lnTo>
                    <a:pt x="38379" y="125907"/>
                  </a:lnTo>
                  <a:lnTo>
                    <a:pt x="39077" y="126796"/>
                  </a:lnTo>
                  <a:lnTo>
                    <a:pt x="39255" y="126796"/>
                  </a:lnTo>
                  <a:close/>
                </a:path>
                <a:path w="626745" h="142875">
                  <a:moveTo>
                    <a:pt x="39420" y="89966"/>
                  </a:moveTo>
                  <a:lnTo>
                    <a:pt x="38900" y="89458"/>
                  </a:lnTo>
                  <a:lnTo>
                    <a:pt x="39166" y="89776"/>
                  </a:lnTo>
                  <a:lnTo>
                    <a:pt x="39420" y="89966"/>
                  </a:lnTo>
                  <a:close/>
                </a:path>
                <a:path w="626745" h="142875">
                  <a:moveTo>
                    <a:pt x="40233" y="90614"/>
                  </a:moveTo>
                  <a:lnTo>
                    <a:pt x="40144" y="90474"/>
                  </a:lnTo>
                  <a:lnTo>
                    <a:pt x="39598" y="89585"/>
                  </a:lnTo>
                  <a:lnTo>
                    <a:pt x="39077" y="89331"/>
                  </a:lnTo>
                  <a:lnTo>
                    <a:pt x="38963" y="89204"/>
                  </a:lnTo>
                  <a:lnTo>
                    <a:pt x="39077" y="89458"/>
                  </a:lnTo>
                  <a:lnTo>
                    <a:pt x="39370" y="89877"/>
                  </a:lnTo>
                  <a:lnTo>
                    <a:pt x="40017" y="90474"/>
                  </a:lnTo>
                  <a:lnTo>
                    <a:pt x="40233" y="90614"/>
                  </a:lnTo>
                  <a:close/>
                </a:path>
                <a:path w="626745" h="142875">
                  <a:moveTo>
                    <a:pt x="40474" y="92760"/>
                  </a:moveTo>
                  <a:lnTo>
                    <a:pt x="40208" y="92379"/>
                  </a:lnTo>
                  <a:lnTo>
                    <a:pt x="40474" y="92760"/>
                  </a:lnTo>
                  <a:close/>
                </a:path>
                <a:path w="626745" h="142875">
                  <a:moveTo>
                    <a:pt x="41173" y="128828"/>
                  </a:moveTo>
                  <a:lnTo>
                    <a:pt x="40297" y="127812"/>
                  </a:lnTo>
                  <a:lnTo>
                    <a:pt x="40817" y="128574"/>
                  </a:lnTo>
                  <a:lnTo>
                    <a:pt x="41173" y="128828"/>
                  </a:lnTo>
                  <a:close/>
                </a:path>
                <a:path w="626745" h="142875">
                  <a:moveTo>
                    <a:pt x="42748" y="94157"/>
                  </a:moveTo>
                  <a:lnTo>
                    <a:pt x="42100" y="93776"/>
                  </a:lnTo>
                  <a:lnTo>
                    <a:pt x="42214" y="94030"/>
                  </a:lnTo>
                  <a:lnTo>
                    <a:pt x="42621" y="94500"/>
                  </a:lnTo>
                  <a:lnTo>
                    <a:pt x="42748" y="94157"/>
                  </a:lnTo>
                  <a:close/>
                </a:path>
                <a:path w="626745" h="142875">
                  <a:moveTo>
                    <a:pt x="43967" y="96570"/>
                  </a:moveTo>
                  <a:lnTo>
                    <a:pt x="43878" y="96443"/>
                  </a:lnTo>
                  <a:lnTo>
                    <a:pt x="43434" y="96062"/>
                  </a:lnTo>
                  <a:lnTo>
                    <a:pt x="43967" y="96570"/>
                  </a:lnTo>
                  <a:close/>
                </a:path>
                <a:path w="626745" h="142875">
                  <a:moveTo>
                    <a:pt x="44310" y="96824"/>
                  </a:moveTo>
                  <a:lnTo>
                    <a:pt x="43789" y="96062"/>
                  </a:lnTo>
                  <a:lnTo>
                    <a:pt x="43942" y="96494"/>
                  </a:lnTo>
                  <a:lnTo>
                    <a:pt x="44310" y="96824"/>
                  </a:lnTo>
                  <a:close/>
                </a:path>
                <a:path w="626745" h="142875">
                  <a:moveTo>
                    <a:pt x="44742" y="98513"/>
                  </a:moveTo>
                  <a:lnTo>
                    <a:pt x="44665" y="98348"/>
                  </a:lnTo>
                  <a:lnTo>
                    <a:pt x="44488" y="98183"/>
                  </a:lnTo>
                  <a:lnTo>
                    <a:pt x="44742" y="98513"/>
                  </a:lnTo>
                  <a:close/>
                </a:path>
                <a:path w="626745" h="142875">
                  <a:moveTo>
                    <a:pt x="45008" y="99364"/>
                  </a:moveTo>
                  <a:lnTo>
                    <a:pt x="44945" y="99110"/>
                  </a:lnTo>
                  <a:lnTo>
                    <a:pt x="44831" y="98856"/>
                  </a:lnTo>
                  <a:lnTo>
                    <a:pt x="44665" y="98729"/>
                  </a:lnTo>
                  <a:lnTo>
                    <a:pt x="44488" y="98602"/>
                  </a:lnTo>
                  <a:lnTo>
                    <a:pt x="44488" y="98729"/>
                  </a:lnTo>
                  <a:lnTo>
                    <a:pt x="44310" y="98475"/>
                  </a:lnTo>
                  <a:lnTo>
                    <a:pt x="44424" y="98729"/>
                  </a:lnTo>
                  <a:lnTo>
                    <a:pt x="44538" y="98856"/>
                  </a:lnTo>
                  <a:lnTo>
                    <a:pt x="44665" y="98856"/>
                  </a:lnTo>
                  <a:lnTo>
                    <a:pt x="44831" y="99110"/>
                  </a:lnTo>
                  <a:lnTo>
                    <a:pt x="45008" y="99364"/>
                  </a:lnTo>
                  <a:close/>
                </a:path>
                <a:path w="626745" h="142875">
                  <a:moveTo>
                    <a:pt x="45097" y="99682"/>
                  </a:moveTo>
                  <a:close/>
                </a:path>
                <a:path w="626745" h="142875">
                  <a:moveTo>
                    <a:pt x="45364" y="99237"/>
                  </a:moveTo>
                  <a:lnTo>
                    <a:pt x="44742" y="98513"/>
                  </a:lnTo>
                  <a:lnTo>
                    <a:pt x="44881" y="98882"/>
                  </a:lnTo>
                  <a:lnTo>
                    <a:pt x="45364" y="99237"/>
                  </a:lnTo>
                  <a:close/>
                </a:path>
                <a:path w="626745" h="142875">
                  <a:moveTo>
                    <a:pt x="56299" y="115176"/>
                  </a:moveTo>
                  <a:lnTo>
                    <a:pt x="56172" y="115112"/>
                  </a:lnTo>
                  <a:lnTo>
                    <a:pt x="56299" y="115176"/>
                  </a:lnTo>
                  <a:close/>
                </a:path>
                <a:path w="626745" h="142875">
                  <a:moveTo>
                    <a:pt x="56349" y="114223"/>
                  </a:moveTo>
                  <a:lnTo>
                    <a:pt x="56235" y="113842"/>
                  </a:lnTo>
                  <a:lnTo>
                    <a:pt x="55829" y="112953"/>
                  </a:lnTo>
                  <a:lnTo>
                    <a:pt x="55918" y="113779"/>
                  </a:lnTo>
                  <a:lnTo>
                    <a:pt x="56349" y="114223"/>
                  </a:lnTo>
                  <a:close/>
                </a:path>
                <a:path w="626745" h="142875">
                  <a:moveTo>
                    <a:pt x="56413" y="115239"/>
                  </a:moveTo>
                  <a:close/>
                </a:path>
                <a:path w="626745" h="142875">
                  <a:moveTo>
                    <a:pt x="56870" y="114858"/>
                  </a:moveTo>
                  <a:lnTo>
                    <a:pt x="56299" y="114427"/>
                  </a:lnTo>
                  <a:lnTo>
                    <a:pt x="56629" y="115062"/>
                  </a:lnTo>
                  <a:lnTo>
                    <a:pt x="56273" y="114427"/>
                  </a:lnTo>
                  <a:lnTo>
                    <a:pt x="55549" y="113436"/>
                  </a:lnTo>
                  <a:lnTo>
                    <a:pt x="55232" y="113118"/>
                  </a:lnTo>
                  <a:lnTo>
                    <a:pt x="56527" y="115239"/>
                  </a:lnTo>
                  <a:lnTo>
                    <a:pt x="56629" y="115074"/>
                  </a:lnTo>
                  <a:lnTo>
                    <a:pt x="56730" y="115239"/>
                  </a:lnTo>
                  <a:lnTo>
                    <a:pt x="56527" y="115239"/>
                  </a:lnTo>
                  <a:lnTo>
                    <a:pt x="56870" y="115493"/>
                  </a:lnTo>
                  <a:lnTo>
                    <a:pt x="56870" y="115239"/>
                  </a:lnTo>
                  <a:lnTo>
                    <a:pt x="56870" y="114858"/>
                  </a:lnTo>
                  <a:close/>
                </a:path>
                <a:path w="626745" h="142875">
                  <a:moveTo>
                    <a:pt x="57124" y="115227"/>
                  </a:moveTo>
                  <a:lnTo>
                    <a:pt x="56972" y="114922"/>
                  </a:lnTo>
                  <a:lnTo>
                    <a:pt x="57124" y="115227"/>
                  </a:lnTo>
                  <a:close/>
                </a:path>
                <a:path w="626745" h="142875">
                  <a:moveTo>
                    <a:pt x="57569" y="116509"/>
                  </a:moveTo>
                  <a:lnTo>
                    <a:pt x="57416" y="116154"/>
                  </a:lnTo>
                  <a:lnTo>
                    <a:pt x="57048" y="115620"/>
                  </a:lnTo>
                  <a:lnTo>
                    <a:pt x="57404" y="116128"/>
                  </a:lnTo>
                  <a:lnTo>
                    <a:pt x="57315" y="115874"/>
                  </a:lnTo>
                  <a:lnTo>
                    <a:pt x="57048" y="115239"/>
                  </a:lnTo>
                  <a:lnTo>
                    <a:pt x="56870" y="115239"/>
                  </a:lnTo>
                  <a:lnTo>
                    <a:pt x="56946" y="115620"/>
                  </a:lnTo>
                  <a:lnTo>
                    <a:pt x="57251" y="116154"/>
                  </a:lnTo>
                  <a:lnTo>
                    <a:pt x="57454" y="116382"/>
                  </a:lnTo>
                  <a:lnTo>
                    <a:pt x="57569" y="116509"/>
                  </a:lnTo>
                  <a:close/>
                </a:path>
                <a:path w="626745" h="142875">
                  <a:moveTo>
                    <a:pt x="57569" y="116128"/>
                  </a:moveTo>
                  <a:lnTo>
                    <a:pt x="57124" y="115227"/>
                  </a:lnTo>
                  <a:lnTo>
                    <a:pt x="57315" y="115874"/>
                  </a:lnTo>
                  <a:lnTo>
                    <a:pt x="57569" y="116128"/>
                  </a:lnTo>
                  <a:close/>
                </a:path>
                <a:path w="626745" h="142875">
                  <a:moveTo>
                    <a:pt x="58445" y="141541"/>
                  </a:moveTo>
                  <a:lnTo>
                    <a:pt x="58127" y="141693"/>
                  </a:lnTo>
                  <a:lnTo>
                    <a:pt x="58445" y="141655"/>
                  </a:lnTo>
                  <a:close/>
                </a:path>
                <a:path w="626745" h="142875">
                  <a:moveTo>
                    <a:pt x="58966" y="141274"/>
                  </a:moveTo>
                  <a:lnTo>
                    <a:pt x="58445" y="141401"/>
                  </a:lnTo>
                  <a:lnTo>
                    <a:pt x="58445" y="141541"/>
                  </a:lnTo>
                  <a:lnTo>
                    <a:pt x="58966" y="141274"/>
                  </a:lnTo>
                  <a:close/>
                </a:path>
                <a:path w="626745" h="142875">
                  <a:moveTo>
                    <a:pt x="59664" y="118922"/>
                  </a:moveTo>
                  <a:lnTo>
                    <a:pt x="59575" y="118795"/>
                  </a:lnTo>
                  <a:lnTo>
                    <a:pt x="59321" y="118541"/>
                  </a:lnTo>
                  <a:lnTo>
                    <a:pt x="59664" y="118922"/>
                  </a:lnTo>
                  <a:close/>
                </a:path>
                <a:path w="626745" h="142875">
                  <a:moveTo>
                    <a:pt x="59842" y="120192"/>
                  </a:moveTo>
                  <a:lnTo>
                    <a:pt x="58966" y="119303"/>
                  </a:lnTo>
                  <a:lnTo>
                    <a:pt x="59842" y="120256"/>
                  </a:lnTo>
                  <a:close/>
                </a:path>
                <a:path w="626745" h="142875">
                  <a:moveTo>
                    <a:pt x="60020" y="120446"/>
                  </a:moveTo>
                  <a:lnTo>
                    <a:pt x="59842" y="120256"/>
                  </a:lnTo>
                  <a:lnTo>
                    <a:pt x="60020" y="120446"/>
                  </a:lnTo>
                  <a:close/>
                </a:path>
                <a:path w="626745" h="142875">
                  <a:moveTo>
                    <a:pt x="60883" y="119811"/>
                  </a:moveTo>
                  <a:lnTo>
                    <a:pt x="60540" y="119049"/>
                  </a:lnTo>
                  <a:lnTo>
                    <a:pt x="60426" y="118922"/>
                  </a:lnTo>
                  <a:lnTo>
                    <a:pt x="59842" y="118287"/>
                  </a:lnTo>
                  <a:lnTo>
                    <a:pt x="60185" y="118922"/>
                  </a:lnTo>
                  <a:lnTo>
                    <a:pt x="59143" y="118033"/>
                  </a:lnTo>
                  <a:lnTo>
                    <a:pt x="59575" y="118795"/>
                  </a:lnTo>
                  <a:lnTo>
                    <a:pt x="59702" y="118922"/>
                  </a:lnTo>
                  <a:lnTo>
                    <a:pt x="60718" y="119938"/>
                  </a:lnTo>
                  <a:lnTo>
                    <a:pt x="60883" y="119811"/>
                  </a:lnTo>
                  <a:close/>
                </a:path>
                <a:path w="626745" h="142875">
                  <a:moveTo>
                    <a:pt x="60985" y="120726"/>
                  </a:moveTo>
                  <a:lnTo>
                    <a:pt x="60363" y="119938"/>
                  </a:lnTo>
                  <a:lnTo>
                    <a:pt x="60744" y="120573"/>
                  </a:lnTo>
                  <a:lnTo>
                    <a:pt x="60540" y="120319"/>
                  </a:lnTo>
                  <a:lnTo>
                    <a:pt x="60883" y="120827"/>
                  </a:lnTo>
                  <a:close/>
                </a:path>
                <a:path w="626745" h="142875">
                  <a:moveTo>
                    <a:pt x="61137" y="121081"/>
                  </a:moveTo>
                  <a:lnTo>
                    <a:pt x="60921" y="120802"/>
                  </a:lnTo>
                  <a:lnTo>
                    <a:pt x="61061" y="121081"/>
                  </a:lnTo>
                  <a:close/>
                </a:path>
                <a:path w="626745" h="142875">
                  <a:moveTo>
                    <a:pt x="61239" y="121081"/>
                  </a:moveTo>
                  <a:lnTo>
                    <a:pt x="61239" y="121208"/>
                  </a:lnTo>
                  <a:lnTo>
                    <a:pt x="61239" y="121081"/>
                  </a:lnTo>
                  <a:close/>
                </a:path>
                <a:path w="626745" h="142875">
                  <a:moveTo>
                    <a:pt x="62103" y="121843"/>
                  </a:moveTo>
                  <a:lnTo>
                    <a:pt x="61937" y="121843"/>
                  </a:lnTo>
                  <a:lnTo>
                    <a:pt x="62103" y="122135"/>
                  </a:lnTo>
                  <a:lnTo>
                    <a:pt x="62103" y="121843"/>
                  </a:lnTo>
                  <a:close/>
                </a:path>
                <a:path w="626745" h="142875">
                  <a:moveTo>
                    <a:pt x="62280" y="121843"/>
                  </a:moveTo>
                  <a:lnTo>
                    <a:pt x="62103" y="121589"/>
                  </a:lnTo>
                  <a:lnTo>
                    <a:pt x="61937" y="121335"/>
                  </a:lnTo>
                  <a:lnTo>
                    <a:pt x="61937" y="121589"/>
                  </a:lnTo>
                  <a:lnTo>
                    <a:pt x="61417" y="120700"/>
                  </a:lnTo>
                  <a:lnTo>
                    <a:pt x="60883" y="120319"/>
                  </a:lnTo>
                  <a:lnTo>
                    <a:pt x="61023" y="120700"/>
                  </a:lnTo>
                  <a:lnTo>
                    <a:pt x="61239" y="120700"/>
                  </a:lnTo>
                  <a:lnTo>
                    <a:pt x="62103" y="121843"/>
                  </a:lnTo>
                  <a:lnTo>
                    <a:pt x="62280" y="121843"/>
                  </a:lnTo>
                  <a:close/>
                </a:path>
                <a:path w="626745" h="142875">
                  <a:moveTo>
                    <a:pt x="64198" y="128193"/>
                  </a:moveTo>
                  <a:lnTo>
                    <a:pt x="64071" y="127812"/>
                  </a:lnTo>
                  <a:lnTo>
                    <a:pt x="63944" y="127635"/>
                  </a:lnTo>
                  <a:lnTo>
                    <a:pt x="64198" y="128193"/>
                  </a:lnTo>
                  <a:close/>
                </a:path>
                <a:path w="626745" h="142875">
                  <a:moveTo>
                    <a:pt x="65392" y="129590"/>
                  </a:moveTo>
                  <a:lnTo>
                    <a:pt x="65341" y="129349"/>
                  </a:lnTo>
                  <a:lnTo>
                    <a:pt x="64973" y="128905"/>
                  </a:lnTo>
                  <a:lnTo>
                    <a:pt x="65252" y="129590"/>
                  </a:lnTo>
                  <a:lnTo>
                    <a:pt x="65392" y="129590"/>
                  </a:lnTo>
                  <a:close/>
                </a:path>
                <a:path w="626745" h="142875">
                  <a:moveTo>
                    <a:pt x="65849" y="130987"/>
                  </a:moveTo>
                  <a:lnTo>
                    <a:pt x="65595" y="130644"/>
                  </a:lnTo>
                  <a:lnTo>
                    <a:pt x="65417" y="129590"/>
                  </a:lnTo>
                  <a:lnTo>
                    <a:pt x="65278" y="130098"/>
                  </a:lnTo>
                  <a:lnTo>
                    <a:pt x="65278" y="130225"/>
                  </a:lnTo>
                  <a:lnTo>
                    <a:pt x="65595" y="130987"/>
                  </a:lnTo>
                  <a:lnTo>
                    <a:pt x="65176" y="130098"/>
                  </a:lnTo>
                  <a:lnTo>
                    <a:pt x="64706" y="129463"/>
                  </a:lnTo>
                  <a:lnTo>
                    <a:pt x="64554" y="129463"/>
                  </a:lnTo>
                  <a:lnTo>
                    <a:pt x="64516" y="129222"/>
                  </a:lnTo>
                  <a:lnTo>
                    <a:pt x="64617" y="129349"/>
                  </a:lnTo>
                  <a:lnTo>
                    <a:pt x="64681" y="129082"/>
                  </a:lnTo>
                  <a:lnTo>
                    <a:pt x="64376" y="128320"/>
                  </a:lnTo>
                  <a:lnTo>
                    <a:pt x="64198" y="128193"/>
                  </a:lnTo>
                  <a:lnTo>
                    <a:pt x="64376" y="128701"/>
                  </a:lnTo>
                  <a:lnTo>
                    <a:pt x="64198" y="128701"/>
                  </a:lnTo>
                  <a:lnTo>
                    <a:pt x="64312" y="128943"/>
                  </a:lnTo>
                  <a:lnTo>
                    <a:pt x="62382" y="126415"/>
                  </a:lnTo>
                  <a:lnTo>
                    <a:pt x="61150" y="124637"/>
                  </a:lnTo>
                  <a:lnTo>
                    <a:pt x="60718" y="124002"/>
                  </a:lnTo>
                  <a:lnTo>
                    <a:pt x="61417" y="124637"/>
                  </a:lnTo>
                  <a:lnTo>
                    <a:pt x="61937" y="125526"/>
                  </a:lnTo>
                  <a:lnTo>
                    <a:pt x="62395" y="126034"/>
                  </a:lnTo>
                  <a:lnTo>
                    <a:pt x="62623" y="126288"/>
                  </a:lnTo>
                  <a:lnTo>
                    <a:pt x="63334" y="127304"/>
                  </a:lnTo>
                  <a:lnTo>
                    <a:pt x="63944" y="127635"/>
                  </a:lnTo>
                  <a:lnTo>
                    <a:pt x="63855" y="127431"/>
                  </a:lnTo>
                  <a:lnTo>
                    <a:pt x="64198" y="127685"/>
                  </a:lnTo>
                  <a:lnTo>
                    <a:pt x="64554" y="128320"/>
                  </a:lnTo>
                  <a:lnTo>
                    <a:pt x="64731" y="128828"/>
                  </a:lnTo>
                  <a:lnTo>
                    <a:pt x="64897" y="128828"/>
                  </a:lnTo>
                  <a:lnTo>
                    <a:pt x="64731" y="128320"/>
                  </a:lnTo>
                  <a:lnTo>
                    <a:pt x="64655" y="128066"/>
                  </a:lnTo>
                  <a:lnTo>
                    <a:pt x="64554" y="127431"/>
                  </a:lnTo>
                  <a:lnTo>
                    <a:pt x="64198" y="126923"/>
                  </a:lnTo>
                  <a:lnTo>
                    <a:pt x="64897" y="127431"/>
                  </a:lnTo>
                  <a:lnTo>
                    <a:pt x="65074" y="127431"/>
                  </a:lnTo>
                  <a:lnTo>
                    <a:pt x="64884" y="126923"/>
                  </a:lnTo>
                  <a:lnTo>
                    <a:pt x="64643" y="126288"/>
                  </a:lnTo>
                  <a:lnTo>
                    <a:pt x="64554" y="126034"/>
                  </a:lnTo>
                  <a:lnTo>
                    <a:pt x="64376" y="126288"/>
                  </a:lnTo>
                  <a:lnTo>
                    <a:pt x="64033" y="125526"/>
                  </a:lnTo>
                  <a:lnTo>
                    <a:pt x="63893" y="125399"/>
                  </a:lnTo>
                  <a:lnTo>
                    <a:pt x="63500" y="125018"/>
                  </a:lnTo>
                  <a:lnTo>
                    <a:pt x="62636" y="123621"/>
                  </a:lnTo>
                  <a:lnTo>
                    <a:pt x="63334" y="124383"/>
                  </a:lnTo>
                  <a:lnTo>
                    <a:pt x="63449" y="124637"/>
                  </a:lnTo>
                  <a:lnTo>
                    <a:pt x="63677" y="124891"/>
                  </a:lnTo>
                  <a:lnTo>
                    <a:pt x="62928" y="123494"/>
                  </a:lnTo>
                  <a:lnTo>
                    <a:pt x="62699" y="123113"/>
                  </a:lnTo>
                  <a:lnTo>
                    <a:pt x="62103" y="122135"/>
                  </a:lnTo>
                  <a:lnTo>
                    <a:pt x="62179" y="122605"/>
                  </a:lnTo>
                  <a:lnTo>
                    <a:pt x="62458" y="123113"/>
                  </a:lnTo>
                  <a:lnTo>
                    <a:pt x="61963" y="122605"/>
                  </a:lnTo>
                  <a:lnTo>
                    <a:pt x="61582" y="122224"/>
                  </a:lnTo>
                  <a:lnTo>
                    <a:pt x="61582" y="122605"/>
                  </a:lnTo>
                  <a:lnTo>
                    <a:pt x="61353" y="122097"/>
                  </a:lnTo>
                  <a:lnTo>
                    <a:pt x="61239" y="121843"/>
                  </a:lnTo>
                  <a:lnTo>
                    <a:pt x="61061" y="121970"/>
                  </a:lnTo>
                  <a:lnTo>
                    <a:pt x="61061" y="124002"/>
                  </a:lnTo>
                  <a:lnTo>
                    <a:pt x="60718" y="123875"/>
                  </a:lnTo>
                  <a:lnTo>
                    <a:pt x="60667" y="123621"/>
                  </a:lnTo>
                  <a:lnTo>
                    <a:pt x="60540" y="123621"/>
                  </a:lnTo>
                  <a:lnTo>
                    <a:pt x="60540" y="123494"/>
                  </a:lnTo>
                  <a:lnTo>
                    <a:pt x="60667" y="123621"/>
                  </a:lnTo>
                  <a:lnTo>
                    <a:pt x="61061" y="124002"/>
                  </a:lnTo>
                  <a:lnTo>
                    <a:pt x="61061" y="121970"/>
                  </a:lnTo>
                  <a:lnTo>
                    <a:pt x="60883" y="122097"/>
                  </a:lnTo>
                  <a:lnTo>
                    <a:pt x="60782" y="121843"/>
                  </a:lnTo>
                  <a:lnTo>
                    <a:pt x="60540" y="121208"/>
                  </a:lnTo>
                  <a:lnTo>
                    <a:pt x="60718" y="121335"/>
                  </a:lnTo>
                  <a:lnTo>
                    <a:pt x="60579" y="121208"/>
                  </a:lnTo>
                  <a:lnTo>
                    <a:pt x="60185" y="120827"/>
                  </a:lnTo>
                  <a:lnTo>
                    <a:pt x="60363" y="120700"/>
                  </a:lnTo>
                  <a:lnTo>
                    <a:pt x="58966" y="119684"/>
                  </a:lnTo>
                  <a:lnTo>
                    <a:pt x="58267" y="118795"/>
                  </a:lnTo>
                  <a:lnTo>
                    <a:pt x="58966" y="119049"/>
                  </a:lnTo>
                  <a:lnTo>
                    <a:pt x="58966" y="118795"/>
                  </a:lnTo>
                  <a:lnTo>
                    <a:pt x="60363" y="120192"/>
                  </a:lnTo>
                  <a:lnTo>
                    <a:pt x="59474" y="118795"/>
                  </a:lnTo>
                  <a:lnTo>
                    <a:pt x="59321" y="118541"/>
                  </a:lnTo>
                  <a:lnTo>
                    <a:pt x="59194" y="118414"/>
                  </a:lnTo>
                  <a:lnTo>
                    <a:pt x="59321" y="118414"/>
                  </a:lnTo>
                  <a:lnTo>
                    <a:pt x="58623" y="117525"/>
                  </a:lnTo>
                  <a:lnTo>
                    <a:pt x="58267" y="117017"/>
                  </a:lnTo>
                  <a:lnTo>
                    <a:pt x="57429" y="116154"/>
                  </a:lnTo>
                  <a:lnTo>
                    <a:pt x="57569" y="116382"/>
                  </a:lnTo>
                  <a:lnTo>
                    <a:pt x="57569" y="116509"/>
                  </a:lnTo>
                  <a:lnTo>
                    <a:pt x="58445" y="117525"/>
                  </a:lnTo>
                  <a:lnTo>
                    <a:pt x="58597" y="117779"/>
                  </a:lnTo>
                  <a:lnTo>
                    <a:pt x="58750" y="118033"/>
                  </a:lnTo>
                  <a:lnTo>
                    <a:pt x="58889" y="118287"/>
                  </a:lnTo>
                  <a:lnTo>
                    <a:pt x="58610" y="117792"/>
                  </a:lnTo>
                  <a:lnTo>
                    <a:pt x="58267" y="118287"/>
                  </a:lnTo>
                  <a:lnTo>
                    <a:pt x="57404" y="116509"/>
                  </a:lnTo>
                  <a:lnTo>
                    <a:pt x="56705" y="116001"/>
                  </a:lnTo>
                  <a:lnTo>
                    <a:pt x="56172" y="115112"/>
                  </a:lnTo>
                  <a:lnTo>
                    <a:pt x="56134" y="114985"/>
                  </a:lnTo>
                  <a:lnTo>
                    <a:pt x="55803" y="114604"/>
                  </a:lnTo>
                  <a:lnTo>
                    <a:pt x="55473" y="114223"/>
                  </a:lnTo>
                  <a:lnTo>
                    <a:pt x="55308" y="113588"/>
                  </a:lnTo>
                  <a:lnTo>
                    <a:pt x="55194" y="113207"/>
                  </a:lnTo>
                  <a:lnTo>
                    <a:pt x="55067" y="112953"/>
                  </a:lnTo>
                  <a:lnTo>
                    <a:pt x="54432" y="112318"/>
                  </a:lnTo>
                  <a:lnTo>
                    <a:pt x="54698" y="111937"/>
                  </a:lnTo>
                  <a:lnTo>
                    <a:pt x="54610" y="111556"/>
                  </a:lnTo>
                  <a:lnTo>
                    <a:pt x="54076" y="110794"/>
                  </a:lnTo>
                  <a:lnTo>
                    <a:pt x="53213" y="110032"/>
                  </a:lnTo>
                  <a:lnTo>
                    <a:pt x="52158" y="108508"/>
                  </a:lnTo>
                  <a:lnTo>
                    <a:pt x="52158" y="111937"/>
                  </a:lnTo>
                  <a:lnTo>
                    <a:pt x="51993" y="111810"/>
                  </a:lnTo>
                  <a:lnTo>
                    <a:pt x="51803" y="111556"/>
                  </a:lnTo>
                  <a:lnTo>
                    <a:pt x="51714" y="111429"/>
                  </a:lnTo>
                  <a:lnTo>
                    <a:pt x="50330" y="109524"/>
                  </a:lnTo>
                  <a:lnTo>
                    <a:pt x="48514" y="107111"/>
                  </a:lnTo>
                  <a:lnTo>
                    <a:pt x="48145" y="106603"/>
                  </a:lnTo>
                  <a:lnTo>
                    <a:pt x="46583" y="104317"/>
                  </a:lnTo>
                  <a:lnTo>
                    <a:pt x="48323" y="105968"/>
                  </a:lnTo>
                  <a:lnTo>
                    <a:pt x="49022" y="107111"/>
                  </a:lnTo>
                  <a:lnTo>
                    <a:pt x="49720" y="108000"/>
                  </a:lnTo>
                  <a:lnTo>
                    <a:pt x="49377" y="107746"/>
                  </a:lnTo>
                  <a:lnTo>
                    <a:pt x="49377" y="108000"/>
                  </a:lnTo>
                  <a:lnTo>
                    <a:pt x="50076" y="108635"/>
                  </a:lnTo>
                  <a:lnTo>
                    <a:pt x="50596" y="109397"/>
                  </a:lnTo>
                  <a:lnTo>
                    <a:pt x="51295" y="109905"/>
                  </a:lnTo>
                  <a:lnTo>
                    <a:pt x="51295" y="110159"/>
                  </a:lnTo>
                  <a:lnTo>
                    <a:pt x="51117" y="110159"/>
                  </a:lnTo>
                  <a:lnTo>
                    <a:pt x="51117" y="110413"/>
                  </a:lnTo>
                  <a:lnTo>
                    <a:pt x="51638" y="111048"/>
                  </a:lnTo>
                  <a:lnTo>
                    <a:pt x="52158" y="111937"/>
                  </a:lnTo>
                  <a:lnTo>
                    <a:pt x="52158" y="108508"/>
                  </a:lnTo>
                  <a:lnTo>
                    <a:pt x="51816" y="108000"/>
                  </a:lnTo>
                  <a:lnTo>
                    <a:pt x="50761" y="106603"/>
                  </a:lnTo>
                  <a:lnTo>
                    <a:pt x="50939" y="106730"/>
                  </a:lnTo>
                  <a:lnTo>
                    <a:pt x="50939" y="106603"/>
                  </a:lnTo>
                  <a:lnTo>
                    <a:pt x="50939" y="106222"/>
                  </a:lnTo>
                  <a:lnTo>
                    <a:pt x="50507" y="105968"/>
                  </a:lnTo>
                  <a:lnTo>
                    <a:pt x="50076" y="105714"/>
                  </a:lnTo>
                  <a:lnTo>
                    <a:pt x="50419" y="105841"/>
                  </a:lnTo>
                  <a:lnTo>
                    <a:pt x="50266" y="105714"/>
                  </a:lnTo>
                  <a:lnTo>
                    <a:pt x="49377" y="104952"/>
                  </a:lnTo>
                  <a:lnTo>
                    <a:pt x="49898" y="105968"/>
                  </a:lnTo>
                  <a:lnTo>
                    <a:pt x="49377" y="105333"/>
                  </a:lnTo>
                  <a:lnTo>
                    <a:pt x="49136" y="105206"/>
                  </a:lnTo>
                  <a:lnTo>
                    <a:pt x="48679" y="104952"/>
                  </a:lnTo>
                  <a:lnTo>
                    <a:pt x="48323" y="104063"/>
                  </a:lnTo>
                  <a:lnTo>
                    <a:pt x="48679" y="105206"/>
                  </a:lnTo>
                  <a:lnTo>
                    <a:pt x="48094" y="104317"/>
                  </a:lnTo>
                  <a:lnTo>
                    <a:pt x="47282" y="103047"/>
                  </a:lnTo>
                  <a:lnTo>
                    <a:pt x="46748" y="102666"/>
                  </a:lnTo>
                  <a:lnTo>
                    <a:pt x="46405" y="101777"/>
                  </a:lnTo>
                  <a:lnTo>
                    <a:pt x="45529" y="101269"/>
                  </a:lnTo>
                  <a:lnTo>
                    <a:pt x="45529" y="101015"/>
                  </a:lnTo>
                  <a:lnTo>
                    <a:pt x="44831" y="99872"/>
                  </a:lnTo>
                  <a:lnTo>
                    <a:pt x="45186" y="99872"/>
                  </a:lnTo>
                  <a:lnTo>
                    <a:pt x="46405" y="101650"/>
                  </a:lnTo>
                  <a:lnTo>
                    <a:pt x="45885" y="99872"/>
                  </a:lnTo>
                  <a:lnTo>
                    <a:pt x="46583" y="101015"/>
                  </a:lnTo>
                  <a:lnTo>
                    <a:pt x="46228" y="100380"/>
                  </a:lnTo>
                  <a:lnTo>
                    <a:pt x="46062" y="99872"/>
                  </a:lnTo>
                  <a:lnTo>
                    <a:pt x="45923" y="99745"/>
                  </a:lnTo>
                  <a:lnTo>
                    <a:pt x="45364" y="99237"/>
                  </a:lnTo>
                  <a:lnTo>
                    <a:pt x="45186" y="99745"/>
                  </a:lnTo>
                  <a:lnTo>
                    <a:pt x="45008" y="99618"/>
                  </a:lnTo>
                  <a:lnTo>
                    <a:pt x="44958" y="99364"/>
                  </a:lnTo>
                  <a:lnTo>
                    <a:pt x="44831" y="99110"/>
                  </a:lnTo>
                  <a:lnTo>
                    <a:pt x="44538" y="98856"/>
                  </a:lnTo>
                  <a:lnTo>
                    <a:pt x="44399" y="98729"/>
                  </a:lnTo>
                  <a:lnTo>
                    <a:pt x="43967" y="98348"/>
                  </a:lnTo>
                  <a:lnTo>
                    <a:pt x="43967" y="98729"/>
                  </a:lnTo>
                  <a:lnTo>
                    <a:pt x="43789" y="98437"/>
                  </a:lnTo>
                  <a:lnTo>
                    <a:pt x="43789" y="99872"/>
                  </a:lnTo>
                  <a:lnTo>
                    <a:pt x="43522" y="99618"/>
                  </a:lnTo>
                  <a:lnTo>
                    <a:pt x="43268" y="99364"/>
                  </a:lnTo>
                  <a:lnTo>
                    <a:pt x="43268" y="99618"/>
                  </a:lnTo>
                  <a:lnTo>
                    <a:pt x="42913" y="99110"/>
                  </a:lnTo>
                  <a:lnTo>
                    <a:pt x="42608" y="98767"/>
                  </a:lnTo>
                  <a:lnTo>
                    <a:pt x="42303" y="98348"/>
                  </a:lnTo>
                  <a:lnTo>
                    <a:pt x="42214" y="97967"/>
                  </a:lnTo>
                  <a:lnTo>
                    <a:pt x="41694" y="97459"/>
                  </a:lnTo>
                  <a:lnTo>
                    <a:pt x="41300" y="96951"/>
                  </a:lnTo>
                  <a:lnTo>
                    <a:pt x="40220" y="95554"/>
                  </a:lnTo>
                  <a:lnTo>
                    <a:pt x="40119" y="95427"/>
                  </a:lnTo>
                  <a:lnTo>
                    <a:pt x="40297" y="95427"/>
                  </a:lnTo>
                  <a:lnTo>
                    <a:pt x="40297" y="95554"/>
                  </a:lnTo>
                  <a:lnTo>
                    <a:pt x="40474" y="95554"/>
                  </a:lnTo>
                  <a:lnTo>
                    <a:pt x="40373" y="95427"/>
                  </a:lnTo>
                  <a:lnTo>
                    <a:pt x="40081" y="95046"/>
                  </a:lnTo>
                  <a:lnTo>
                    <a:pt x="39789" y="94678"/>
                  </a:lnTo>
                  <a:lnTo>
                    <a:pt x="41173" y="95681"/>
                  </a:lnTo>
                  <a:lnTo>
                    <a:pt x="41871" y="96951"/>
                  </a:lnTo>
                  <a:lnTo>
                    <a:pt x="42392" y="97332"/>
                  </a:lnTo>
                  <a:lnTo>
                    <a:pt x="43789" y="99872"/>
                  </a:lnTo>
                  <a:lnTo>
                    <a:pt x="43789" y="98437"/>
                  </a:lnTo>
                  <a:lnTo>
                    <a:pt x="43434" y="97840"/>
                  </a:lnTo>
                  <a:lnTo>
                    <a:pt x="43789" y="98348"/>
                  </a:lnTo>
                  <a:lnTo>
                    <a:pt x="43967" y="98221"/>
                  </a:lnTo>
                  <a:lnTo>
                    <a:pt x="44310" y="98475"/>
                  </a:lnTo>
                  <a:lnTo>
                    <a:pt x="44488" y="98602"/>
                  </a:lnTo>
                  <a:lnTo>
                    <a:pt x="44488" y="98221"/>
                  </a:lnTo>
                  <a:lnTo>
                    <a:pt x="44094" y="97840"/>
                  </a:lnTo>
                  <a:lnTo>
                    <a:pt x="44488" y="98183"/>
                  </a:lnTo>
                  <a:lnTo>
                    <a:pt x="44488" y="97713"/>
                  </a:lnTo>
                  <a:lnTo>
                    <a:pt x="44665" y="97459"/>
                  </a:lnTo>
                  <a:lnTo>
                    <a:pt x="43434" y="96062"/>
                  </a:lnTo>
                  <a:lnTo>
                    <a:pt x="44234" y="97332"/>
                  </a:lnTo>
                  <a:lnTo>
                    <a:pt x="44132" y="97713"/>
                  </a:lnTo>
                  <a:lnTo>
                    <a:pt x="43611" y="97332"/>
                  </a:lnTo>
                  <a:lnTo>
                    <a:pt x="43789" y="97078"/>
                  </a:lnTo>
                  <a:lnTo>
                    <a:pt x="43522" y="96824"/>
                  </a:lnTo>
                  <a:lnTo>
                    <a:pt x="43268" y="96570"/>
                  </a:lnTo>
                  <a:lnTo>
                    <a:pt x="43091" y="96824"/>
                  </a:lnTo>
                  <a:lnTo>
                    <a:pt x="42684" y="95935"/>
                  </a:lnTo>
                  <a:lnTo>
                    <a:pt x="42570" y="95681"/>
                  </a:lnTo>
                  <a:lnTo>
                    <a:pt x="42570" y="95935"/>
                  </a:lnTo>
                  <a:lnTo>
                    <a:pt x="42049" y="95173"/>
                  </a:lnTo>
                  <a:lnTo>
                    <a:pt x="41871" y="95046"/>
                  </a:lnTo>
                  <a:lnTo>
                    <a:pt x="41516" y="94538"/>
                  </a:lnTo>
                  <a:lnTo>
                    <a:pt x="42087" y="94538"/>
                  </a:lnTo>
                  <a:lnTo>
                    <a:pt x="42392" y="94919"/>
                  </a:lnTo>
                  <a:lnTo>
                    <a:pt x="42748" y="94919"/>
                  </a:lnTo>
                  <a:lnTo>
                    <a:pt x="43091" y="95046"/>
                  </a:lnTo>
                  <a:lnTo>
                    <a:pt x="42760" y="94665"/>
                  </a:lnTo>
                  <a:lnTo>
                    <a:pt x="42621" y="94500"/>
                  </a:lnTo>
                  <a:lnTo>
                    <a:pt x="42570" y="94665"/>
                  </a:lnTo>
                  <a:lnTo>
                    <a:pt x="42468" y="94538"/>
                  </a:lnTo>
                  <a:lnTo>
                    <a:pt x="42176" y="94183"/>
                  </a:lnTo>
                  <a:lnTo>
                    <a:pt x="41402" y="93370"/>
                  </a:lnTo>
                  <a:lnTo>
                    <a:pt x="42100" y="93776"/>
                  </a:lnTo>
                  <a:lnTo>
                    <a:pt x="41833" y="93243"/>
                  </a:lnTo>
                  <a:lnTo>
                    <a:pt x="41275" y="93243"/>
                  </a:lnTo>
                  <a:lnTo>
                    <a:pt x="41249" y="93370"/>
                  </a:lnTo>
                  <a:lnTo>
                    <a:pt x="41821" y="94183"/>
                  </a:lnTo>
                  <a:lnTo>
                    <a:pt x="41351" y="93776"/>
                  </a:lnTo>
                  <a:lnTo>
                    <a:pt x="40995" y="93268"/>
                  </a:lnTo>
                  <a:lnTo>
                    <a:pt x="40652" y="93141"/>
                  </a:lnTo>
                  <a:lnTo>
                    <a:pt x="40119" y="92379"/>
                  </a:lnTo>
                  <a:lnTo>
                    <a:pt x="40119" y="92252"/>
                  </a:lnTo>
                  <a:lnTo>
                    <a:pt x="39954" y="92011"/>
                  </a:lnTo>
                  <a:lnTo>
                    <a:pt x="39954" y="94030"/>
                  </a:lnTo>
                  <a:lnTo>
                    <a:pt x="39776" y="94030"/>
                  </a:lnTo>
                  <a:lnTo>
                    <a:pt x="39776" y="94665"/>
                  </a:lnTo>
                  <a:lnTo>
                    <a:pt x="39382" y="94157"/>
                  </a:lnTo>
                  <a:lnTo>
                    <a:pt x="38379" y="92887"/>
                  </a:lnTo>
                  <a:lnTo>
                    <a:pt x="37858" y="92125"/>
                  </a:lnTo>
                  <a:lnTo>
                    <a:pt x="37160" y="91363"/>
                  </a:lnTo>
                  <a:lnTo>
                    <a:pt x="36639" y="90474"/>
                  </a:lnTo>
                  <a:lnTo>
                    <a:pt x="36804" y="90474"/>
                  </a:lnTo>
                  <a:lnTo>
                    <a:pt x="37160" y="90855"/>
                  </a:lnTo>
                  <a:lnTo>
                    <a:pt x="37680" y="91236"/>
                  </a:lnTo>
                  <a:lnTo>
                    <a:pt x="38201" y="91744"/>
                  </a:lnTo>
                  <a:lnTo>
                    <a:pt x="38963" y="92760"/>
                  </a:lnTo>
                  <a:lnTo>
                    <a:pt x="39776" y="93649"/>
                  </a:lnTo>
                  <a:lnTo>
                    <a:pt x="39598" y="93776"/>
                  </a:lnTo>
                  <a:lnTo>
                    <a:pt x="39954" y="94030"/>
                  </a:lnTo>
                  <a:lnTo>
                    <a:pt x="39954" y="92011"/>
                  </a:lnTo>
                  <a:lnTo>
                    <a:pt x="39776" y="91744"/>
                  </a:lnTo>
                  <a:lnTo>
                    <a:pt x="38506" y="90474"/>
                  </a:lnTo>
                  <a:lnTo>
                    <a:pt x="38379" y="89966"/>
                  </a:lnTo>
                  <a:lnTo>
                    <a:pt x="38379" y="89585"/>
                  </a:lnTo>
                  <a:lnTo>
                    <a:pt x="38557" y="89585"/>
                  </a:lnTo>
                  <a:lnTo>
                    <a:pt x="38735" y="90093"/>
                  </a:lnTo>
                  <a:lnTo>
                    <a:pt x="39077" y="89966"/>
                  </a:lnTo>
                  <a:lnTo>
                    <a:pt x="39954" y="91744"/>
                  </a:lnTo>
                  <a:lnTo>
                    <a:pt x="40119" y="90855"/>
                  </a:lnTo>
                  <a:lnTo>
                    <a:pt x="41351" y="92760"/>
                  </a:lnTo>
                  <a:lnTo>
                    <a:pt x="40995" y="93141"/>
                  </a:lnTo>
                  <a:lnTo>
                    <a:pt x="41173" y="93141"/>
                  </a:lnTo>
                  <a:lnTo>
                    <a:pt x="41783" y="93141"/>
                  </a:lnTo>
                  <a:lnTo>
                    <a:pt x="41198" y="91922"/>
                  </a:lnTo>
                  <a:lnTo>
                    <a:pt x="40411" y="90855"/>
                  </a:lnTo>
                  <a:lnTo>
                    <a:pt x="40309" y="90728"/>
                  </a:lnTo>
                  <a:lnTo>
                    <a:pt x="40119" y="90474"/>
                  </a:lnTo>
                  <a:lnTo>
                    <a:pt x="40157" y="90614"/>
                  </a:lnTo>
                  <a:lnTo>
                    <a:pt x="39954" y="90728"/>
                  </a:lnTo>
                  <a:lnTo>
                    <a:pt x="39319" y="89966"/>
                  </a:lnTo>
                  <a:lnTo>
                    <a:pt x="39166" y="89776"/>
                  </a:lnTo>
                  <a:lnTo>
                    <a:pt x="38900" y="89585"/>
                  </a:lnTo>
                  <a:lnTo>
                    <a:pt x="38557" y="89458"/>
                  </a:lnTo>
                  <a:lnTo>
                    <a:pt x="38404" y="89115"/>
                  </a:lnTo>
                  <a:lnTo>
                    <a:pt x="37503" y="87934"/>
                  </a:lnTo>
                  <a:lnTo>
                    <a:pt x="38201" y="88569"/>
                  </a:lnTo>
                  <a:lnTo>
                    <a:pt x="37592" y="87934"/>
                  </a:lnTo>
                  <a:lnTo>
                    <a:pt x="36982" y="87299"/>
                  </a:lnTo>
                  <a:lnTo>
                    <a:pt x="37160" y="87299"/>
                  </a:lnTo>
                  <a:lnTo>
                    <a:pt x="37503" y="87680"/>
                  </a:lnTo>
                  <a:lnTo>
                    <a:pt x="37185" y="87299"/>
                  </a:lnTo>
                  <a:lnTo>
                    <a:pt x="36461" y="86499"/>
                  </a:lnTo>
                  <a:lnTo>
                    <a:pt x="36461" y="89966"/>
                  </a:lnTo>
                  <a:lnTo>
                    <a:pt x="36283" y="89966"/>
                  </a:lnTo>
                  <a:lnTo>
                    <a:pt x="35864" y="89458"/>
                  </a:lnTo>
                  <a:lnTo>
                    <a:pt x="35331" y="88823"/>
                  </a:lnTo>
                  <a:lnTo>
                    <a:pt x="35407" y="89217"/>
                  </a:lnTo>
                  <a:lnTo>
                    <a:pt x="35306" y="89077"/>
                  </a:lnTo>
                  <a:lnTo>
                    <a:pt x="34544" y="88061"/>
                  </a:lnTo>
                  <a:lnTo>
                    <a:pt x="34074" y="87045"/>
                  </a:lnTo>
                  <a:lnTo>
                    <a:pt x="33845" y="86791"/>
                  </a:lnTo>
                  <a:lnTo>
                    <a:pt x="33642" y="86283"/>
                  </a:lnTo>
                  <a:lnTo>
                    <a:pt x="33489" y="86283"/>
                  </a:lnTo>
                  <a:lnTo>
                    <a:pt x="33324" y="85902"/>
                  </a:lnTo>
                  <a:lnTo>
                    <a:pt x="33147" y="85775"/>
                  </a:lnTo>
                  <a:lnTo>
                    <a:pt x="32969" y="85394"/>
                  </a:lnTo>
                  <a:lnTo>
                    <a:pt x="32791" y="85267"/>
                  </a:lnTo>
                  <a:lnTo>
                    <a:pt x="32969" y="85267"/>
                  </a:lnTo>
                  <a:lnTo>
                    <a:pt x="32791" y="85140"/>
                  </a:lnTo>
                  <a:lnTo>
                    <a:pt x="32639" y="84886"/>
                  </a:lnTo>
                  <a:lnTo>
                    <a:pt x="32524" y="84759"/>
                  </a:lnTo>
                  <a:lnTo>
                    <a:pt x="32092" y="84201"/>
                  </a:lnTo>
                  <a:lnTo>
                    <a:pt x="32092" y="114731"/>
                  </a:lnTo>
                  <a:lnTo>
                    <a:pt x="32092" y="114985"/>
                  </a:lnTo>
                  <a:lnTo>
                    <a:pt x="32016" y="114858"/>
                  </a:lnTo>
                  <a:lnTo>
                    <a:pt x="31927" y="114604"/>
                  </a:lnTo>
                  <a:lnTo>
                    <a:pt x="32092" y="114731"/>
                  </a:lnTo>
                  <a:lnTo>
                    <a:pt x="32092" y="84201"/>
                  </a:lnTo>
                  <a:lnTo>
                    <a:pt x="31750" y="83743"/>
                  </a:lnTo>
                  <a:lnTo>
                    <a:pt x="31750" y="114096"/>
                  </a:lnTo>
                  <a:lnTo>
                    <a:pt x="31750" y="114223"/>
                  </a:lnTo>
                  <a:lnTo>
                    <a:pt x="31407" y="114223"/>
                  </a:lnTo>
                  <a:lnTo>
                    <a:pt x="31051" y="113588"/>
                  </a:lnTo>
                  <a:lnTo>
                    <a:pt x="31229" y="113588"/>
                  </a:lnTo>
                  <a:lnTo>
                    <a:pt x="31229" y="113715"/>
                  </a:lnTo>
                  <a:lnTo>
                    <a:pt x="31407" y="113715"/>
                  </a:lnTo>
                  <a:lnTo>
                    <a:pt x="31750" y="114096"/>
                  </a:lnTo>
                  <a:lnTo>
                    <a:pt x="31750" y="83743"/>
                  </a:lnTo>
                  <a:lnTo>
                    <a:pt x="30505" y="82092"/>
                  </a:lnTo>
                  <a:lnTo>
                    <a:pt x="30416" y="81965"/>
                  </a:lnTo>
                  <a:lnTo>
                    <a:pt x="29489" y="80695"/>
                  </a:lnTo>
                  <a:lnTo>
                    <a:pt x="28727" y="79552"/>
                  </a:lnTo>
                  <a:lnTo>
                    <a:pt x="28232" y="78790"/>
                  </a:lnTo>
                  <a:lnTo>
                    <a:pt x="27559" y="77774"/>
                  </a:lnTo>
                  <a:lnTo>
                    <a:pt x="27508" y="77647"/>
                  </a:lnTo>
                  <a:lnTo>
                    <a:pt x="27393" y="77266"/>
                  </a:lnTo>
                  <a:lnTo>
                    <a:pt x="27393" y="77012"/>
                  </a:lnTo>
                  <a:lnTo>
                    <a:pt x="27736" y="77393"/>
                  </a:lnTo>
                  <a:lnTo>
                    <a:pt x="27914" y="77774"/>
                  </a:lnTo>
                  <a:lnTo>
                    <a:pt x="28257" y="78155"/>
                  </a:lnTo>
                  <a:lnTo>
                    <a:pt x="28079" y="78282"/>
                  </a:lnTo>
                  <a:lnTo>
                    <a:pt x="29311" y="80060"/>
                  </a:lnTo>
                  <a:lnTo>
                    <a:pt x="30530" y="80949"/>
                  </a:lnTo>
                  <a:lnTo>
                    <a:pt x="31711" y="82816"/>
                  </a:lnTo>
                  <a:lnTo>
                    <a:pt x="31407" y="82600"/>
                  </a:lnTo>
                  <a:lnTo>
                    <a:pt x="31750" y="83108"/>
                  </a:lnTo>
                  <a:lnTo>
                    <a:pt x="31838" y="82981"/>
                  </a:lnTo>
                  <a:lnTo>
                    <a:pt x="32092" y="82854"/>
                  </a:lnTo>
                  <a:lnTo>
                    <a:pt x="32626" y="83870"/>
                  </a:lnTo>
                  <a:lnTo>
                    <a:pt x="31877" y="83007"/>
                  </a:lnTo>
                  <a:lnTo>
                    <a:pt x="32981" y="84683"/>
                  </a:lnTo>
                  <a:lnTo>
                    <a:pt x="32092" y="83743"/>
                  </a:lnTo>
                  <a:lnTo>
                    <a:pt x="33147" y="84886"/>
                  </a:lnTo>
                  <a:lnTo>
                    <a:pt x="33020" y="84721"/>
                  </a:lnTo>
                  <a:lnTo>
                    <a:pt x="33667" y="85394"/>
                  </a:lnTo>
                  <a:lnTo>
                    <a:pt x="34886" y="87680"/>
                  </a:lnTo>
                  <a:lnTo>
                    <a:pt x="35547" y="88442"/>
                  </a:lnTo>
                  <a:lnTo>
                    <a:pt x="35763" y="88696"/>
                  </a:lnTo>
                  <a:lnTo>
                    <a:pt x="35585" y="88442"/>
                  </a:lnTo>
                  <a:lnTo>
                    <a:pt x="36144" y="88950"/>
                  </a:lnTo>
                  <a:lnTo>
                    <a:pt x="36309" y="89115"/>
                  </a:lnTo>
                  <a:lnTo>
                    <a:pt x="36398" y="89331"/>
                  </a:lnTo>
                  <a:lnTo>
                    <a:pt x="36283" y="89458"/>
                  </a:lnTo>
                  <a:lnTo>
                    <a:pt x="36347" y="89585"/>
                  </a:lnTo>
                  <a:lnTo>
                    <a:pt x="36461" y="89966"/>
                  </a:lnTo>
                  <a:lnTo>
                    <a:pt x="36461" y="86499"/>
                  </a:lnTo>
                  <a:lnTo>
                    <a:pt x="35826" y="85775"/>
                  </a:lnTo>
                  <a:lnTo>
                    <a:pt x="35064" y="84886"/>
                  </a:lnTo>
                  <a:lnTo>
                    <a:pt x="34544" y="84378"/>
                  </a:lnTo>
                  <a:lnTo>
                    <a:pt x="35407" y="85775"/>
                  </a:lnTo>
                  <a:lnTo>
                    <a:pt x="33947" y="83997"/>
                  </a:lnTo>
                  <a:lnTo>
                    <a:pt x="33845" y="83870"/>
                  </a:lnTo>
                  <a:lnTo>
                    <a:pt x="33845" y="83997"/>
                  </a:lnTo>
                  <a:lnTo>
                    <a:pt x="33756" y="83870"/>
                  </a:lnTo>
                  <a:lnTo>
                    <a:pt x="33489" y="83489"/>
                  </a:lnTo>
                  <a:lnTo>
                    <a:pt x="33845" y="82981"/>
                  </a:lnTo>
                  <a:lnTo>
                    <a:pt x="34620" y="83883"/>
                  </a:lnTo>
                  <a:lnTo>
                    <a:pt x="34721" y="84378"/>
                  </a:lnTo>
                  <a:lnTo>
                    <a:pt x="35394" y="84861"/>
                  </a:lnTo>
                  <a:lnTo>
                    <a:pt x="35941" y="85394"/>
                  </a:lnTo>
                  <a:lnTo>
                    <a:pt x="35864" y="85267"/>
                  </a:lnTo>
                  <a:lnTo>
                    <a:pt x="35763" y="85140"/>
                  </a:lnTo>
                  <a:lnTo>
                    <a:pt x="35585" y="84759"/>
                  </a:lnTo>
                  <a:lnTo>
                    <a:pt x="35280" y="84531"/>
                  </a:lnTo>
                  <a:lnTo>
                    <a:pt x="34886" y="83997"/>
                  </a:lnTo>
                  <a:lnTo>
                    <a:pt x="35242" y="84378"/>
                  </a:lnTo>
                  <a:lnTo>
                    <a:pt x="35026" y="83997"/>
                  </a:lnTo>
                  <a:lnTo>
                    <a:pt x="34544" y="83108"/>
                  </a:lnTo>
                  <a:lnTo>
                    <a:pt x="35242" y="83108"/>
                  </a:lnTo>
                  <a:lnTo>
                    <a:pt x="35585" y="83997"/>
                  </a:lnTo>
                  <a:lnTo>
                    <a:pt x="36283" y="85140"/>
                  </a:lnTo>
                  <a:lnTo>
                    <a:pt x="35763" y="84683"/>
                  </a:lnTo>
                  <a:lnTo>
                    <a:pt x="35826" y="85178"/>
                  </a:lnTo>
                  <a:lnTo>
                    <a:pt x="36804" y="85902"/>
                  </a:lnTo>
                  <a:lnTo>
                    <a:pt x="37096" y="86537"/>
                  </a:lnTo>
                  <a:lnTo>
                    <a:pt x="37160" y="86664"/>
                  </a:lnTo>
                  <a:lnTo>
                    <a:pt x="36982" y="86537"/>
                  </a:lnTo>
                  <a:lnTo>
                    <a:pt x="37338" y="87045"/>
                  </a:lnTo>
                  <a:lnTo>
                    <a:pt x="38201" y="88061"/>
                  </a:lnTo>
                  <a:lnTo>
                    <a:pt x="38379" y="88061"/>
                  </a:lnTo>
                  <a:lnTo>
                    <a:pt x="37249" y="86664"/>
                  </a:lnTo>
                  <a:lnTo>
                    <a:pt x="37160" y="86537"/>
                  </a:lnTo>
                  <a:lnTo>
                    <a:pt x="37858" y="87172"/>
                  </a:lnTo>
                  <a:lnTo>
                    <a:pt x="37503" y="86664"/>
                  </a:lnTo>
                  <a:lnTo>
                    <a:pt x="37338" y="86283"/>
                  </a:lnTo>
                  <a:lnTo>
                    <a:pt x="36982" y="86156"/>
                  </a:lnTo>
                  <a:lnTo>
                    <a:pt x="36804" y="85648"/>
                  </a:lnTo>
                  <a:lnTo>
                    <a:pt x="36982" y="85648"/>
                  </a:lnTo>
                  <a:lnTo>
                    <a:pt x="36690" y="85140"/>
                  </a:lnTo>
                  <a:lnTo>
                    <a:pt x="36537" y="84886"/>
                  </a:lnTo>
                  <a:lnTo>
                    <a:pt x="35293" y="83108"/>
                  </a:lnTo>
                  <a:lnTo>
                    <a:pt x="35191" y="82981"/>
                  </a:lnTo>
                  <a:lnTo>
                    <a:pt x="34886" y="82600"/>
                  </a:lnTo>
                  <a:lnTo>
                    <a:pt x="34366" y="82600"/>
                  </a:lnTo>
                  <a:lnTo>
                    <a:pt x="33845" y="82473"/>
                  </a:lnTo>
                  <a:lnTo>
                    <a:pt x="33147" y="82346"/>
                  </a:lnTo>
                  <a:lnTo>
                    <a:pt x="31051" y="79552"/>
                  </a:lnTo>
                  <a:lnTo>
                    <a:pt x="30314" y="78155"/>
                  </a:lnTo>
                  <a:lnTo>
                    <a:pt x="30175" y="77901"/>
                  </a:lnTo>
                  <a:lnTo>
                    <a:pt x="30530" y="78155"/>
                  </a:lnTo>
                  <a:lnTo>
                    <a:pt x="31026" y="78663"/>
                  </a:lnTo>
                  <a:lnTo>
                    <a:pt x="31407" y="79044"/>
                  </a:lnTo>
                  <a:lnTo>
                    <a:pt x="32092" y="80060"/>
                  </a:lnTo>
                  <a:lnTo>
                    <a:pt x="31407" y="79806"/>
                  </a:lnTo>
                  <a:lnTo>
                    <a:pt x="31927" y="80695"/>
                  </a:lnTo>
                  <a:lnTo>
                    <a:pt x="32626" y="81203"/>
                  </a:lnTo>
                  <a:lnTo>
                    <a:pt x="32727" y="81584"/>
                  </a:lnTo>
                  <a:lnTo>
                    <a:pt x="33147" y="82092"/>
                  </a:lnTo>
                  <a:lnTo>
                    <a:pt x="33667" y="82346"/>
                  </a:lnTo>
                  <a:lnTo>
                    <a:pt x="33489" y="81965"/>
                  </a:lnTo>
                  <a:lnTo>
                    <a:pt x="33324" y="81711"/>
                  </a:lnTo>
                  <a:lnTo>
                    <a:pt x="33147" y="80949"/>
                  </a:lnTo>
                  <a:lnTo>
                    <a:pt x="32626" y="80949"/>
                  </a:lnTo>
                  <a:lnTo>
                    <a:pt x="32156" y="80060"/>
                  </a:lnTo>
                  <a:lnTo>
                    <a:pt x="31750" y="79298"/>
                  </a:lnTo>
                  <a:lnTo>
                    <a:pt x="31623" y="79184"/>
                  </a:lnTo>
                  <a:lnTo>
                    <a:pt x="32042" y="79248"/>
                  </a:lnTo>
                  <a:lnTo>
                    <a:pt x="31750" y="79044"/>
                  </a:lnTo>
                  <a:lnTo>
                    <a:pt x="31229" y="78790"/>
                  </a:lnTo>
                  <a:lnTo>
                    <a:pt x="31153" y="78663"/>
                  </a:lnTo>
                  <a:lnTo>
                    <a:pt x="30683" y="77901"/>
                  </a:lnTo>
                  <a:lnTo>
                    <a:pt x="30530" y="77647"/>
                  </a:lnTo>
                  <a:lnTo>
                    <a:pt x="29870" y="77165"/>
                  </a:lnTo>
                  <a:lnTo>
                    <a:pt x="29972" y="77647"/>
                  </a:lnTo>
                  <a:lnTo>
                    <a:pt x="30010" y="78155"/>
                  </a:lnTo>
                  <a:lnTo>
                    <a:pt x="29476" y="78155"/>
                  </a:lnTo>
                  <a:lnTo>
                    <a:pt x="29311" y="77647"/>
                  </a:lnTo>
                  <a:lnTo>
                    <a:pt x="28727" y="77012"/>
                  </a:lnTo>
                  <a:lnTo>
                    <a:pt x="28613" y="76885"/>
                  </a:lnTo>
                  <a:lnTo>
                    <a:pt x="28778" y="76885"/>
                  </a:lnTo>
                  <a:lnTo>
                    <a:pt x="28257" y="76504"/>
                  </a:lnTo>
                  <a:lnTo>
                    <a:pt x="27609" y="75869"/>
                  </a:lnTo>
                  <a:lnTo>
                    <a:pt x="27216" y="75488"/>
                  </a:lnTo>
                  <a:lnTo>
                    <a:pt x="27216" y="75869"/>
                  </a:lnTo>
                  <a:lnTo>
                    <a:pt x="27038" y="75615"/>
                  </a:lnTo>
                  <a:lnTo>
                    <a:pt x="26835" y="74891"/>
                  </a:lnTo>
                  <a:lnTo>
                    <a:pt x="26568" y="74218"/>
                  </a:lnTo>
                  <a:lnTo>
                    <a:pt x="26517" y="74091"/>
                  </a:lnTo>
                  <a:lnTo>
                    <a:pt x="25463" y="72694"/>
                  </a:lnTo>
                  <a:lnTo>
                    <a:pt x="25412" y="72567"/>
                  </a:lnTo>
                  <a:lnTo>
                    <a:pt x="25298" y="72313"/>
                  </a:lnTo>
                  <a:lnTo>
                    <a:pt x="25107" y="72517"/>
                  </a:lnTo>
                  <a:lnTo>
                    <a:pt x="24942" y="72694"/>
                  </a:lnTo>
                  <a:lnTo>
                    <a:pt x="24942" y="73964"/>
                  </a:lnTo>
                  <a:lnTo>
                    <a:pt x="24942" y="74091"/>
                  </a:lnTo>
                  <a:lnTo>
                    <a:pt x="24765" y="74218"/>
                  </a:lnTo>
                  <a:lnTo>
                    <a:pt x="24599" y="74091"/>
                  </a:lnTo>
                  <a:lnTo>
                    <a:pt x="24599" y="73964"/>
                  </a:lnTo>
                  <a:lnTo>
                    <a:pt x="24244" y="73456"/>
                  </a:lnTo>
                  <a:lnTo>
                    <a:pt x="23901" y="73075"/>
                  </a:lnTo>
                  <a:lnTo>
                    <a:pt x="23812" y="72821"/>
                  </a:lnTo>
                  <a:lnTo>
                    <a:pt x="23723" y="72313"/>
                  </a:lnTo>
                  <a:lnTo>
                    <a:pt x="23545" y="72186"/>
                  </a:lnTo>
                  <a:lnTo>
                    <a:pt x="23545" y="72059"/>
                  </a:lnTo>
                  <a:lnTo>
                    <a:pt x="23723" y="72313"/>
                  </a:lnTo>
                  <a:lnTo>
                    <a:pt x="24079" y="72821"/>
                  </a:lnTo>
                  <a:lnTo>
                    <a:pt x="24422" y="73202"/>
                  </a:lnTo>
                  <a:lnTo>
                    <a:pt x="24599" y="73583"/>
                  </a:lnTo>
                  <a:lnTo>
                    <a:pt x="24942" y="73964"/>
                  </a:lnTo>
                  <a:lnTo>
                    <a:pt x="24942" y="72694"/>
                  </a:lnTo>
                  <a:lnTo>
                    <a:pt x="24422" y="71805"/>
                  </a:lnTo>
                  <a:lnTo>
                    <a:pt x="24599" y="72059"/>
                  </a:lnTo>
                  <a:lnTo>
                    <a:pt x="24765" y="72059"/>
                  </a:lnTo>
                  <a:lnTo>
                    <a:pt x="24599" y="71805"/>
                  </a:lnTo>
                  <a:lnTo>
                    <a:pt x="23545" y="70281"/>
                  </a:lnTo>
                  <a:lnTo>
                    <a:pt x="23723" y="70408"/>
                  </a:lnTo>
                  <a:lnTo>
                    <a:pt x="23583" y="70281"/>
                  </a:lnTo>
                  <a:lnTo>
                    <a:pt x="23025" y="69773"/>
                  </a:lnTo>
                  <a:lnTo>
                    <a:pt x="23380" y="70281"/>
                  </a:lnTo>
                  <a:lnTo>
                    <a:pt x="23901" y="70916"/>
                  </a:lnTo>
                  <a:lnTo>
                    <a:pt x="23545" y="70916"/>
                  </a:lnTo>
                  <a:lnTo>
                    <a:pt x="23456" y="70789"/>
                  </a:lnTo>
                  <a:lnTo>
                    <a:pt x="23202" y="70408"/>
                  </a:lnTo>
                  <a:lnTo>
                    <a:pt x="23025" y="70243"/>
                  </a:lnTo>
                  <a:lnTo>
                    <a:pt x="23025" y="72059"/>
                  </a:lnTo>
                  <a:lnTo>
                    <a:pt x="22682" y="71678"/>
                  </a:lnTo>
                  <a:lnTo>
                    <a:pt x="22504" y="71297"/>
                  </a:lnTo>
                  <a:lnTo>
                    <a:pt x="22148" y="70916"/>
                  </a:lnTo>
                  <a:lnTo>
                    <a:pt x="22326" y="70916"/>
                  </a:lnTo>
                  <a:lnTo>
                    <a:pt x="22847" y="71424"/>
                  </a:lnTo>
                  <a:lnTo>
                    <a:pt x="23025" y="72059"/>
                  </a:lnTo>
                  <a:lnTo>
                    <a:pt x="23025" y="70243"/>
                  </a:lnTo>
                  <a:lnTo>
                    <a:pt x="22148" y="69392"/>
                  </a:lnTo>
                  <a:lnTo>
                    <a:pt x="22148" y="69265"/>
                  </a:lnTo>
                  <a:lnTo>
                    <a:pt x="21577" y="68630"/>
                  </a:lnTo>
                  <a:lnTo>
                    <a:pt x="21577" y="68376"/>
                  </a:lnTo>
                  <a:lnTo>
                    <a:pt x="21805" y="68122"/>
                  </a:lnTo>
                  <a:lnTo>
                    <a:pt x="21450" y="67614"/>
                  </a:lnTo>
                  <a:lnTo>
                    <a:pt x="21983" y="67995"/>
                  </a:lnTo>
                  <a:lnTo>
                    <a:pt x="21983" y="68122"/>
                  </a:lnTo>
                  <a:lnTo>
                    <a:pt x="22326" y="68122"/>
                  </a:lnTo>
                  <a:lnTo>
                    <a:pt x="22682" y="68503"/>
                  </a:lnTo>
                  <a:lnTo>
                    <a:pt x="23025" y="68630"/>
                  </a:lnTo>
                  <a:lnTo>
                    <a:pt x="23202" y="68884"/>
                  </a:lnTo>
                  <a:lnTo>
                    <a:pt x="23545" y="69011"/>
                  </a:lnTo>
                  <a:lnTo>
                    <a:pt x="23380" y="68630"/>
                  </a:lnTo>
                  <a:lnTo>
                    <a:pt x="22847" y="68122"/>
                  </a:lnTo>
                  <a:lnTo>
                    <a:pt x="22504" y="67614"/>
                  </a:lnTo>
                  <a:lnTo>
                    <a:pt x="22072" y="66979"/>
                  </a:lnTo>
                  <a:lnTo>
                    <a:pt x="21894" y="66725"/>
                  </a:lnTo>
                  <a:lnTo>
                    <a:pt x="21805" y="66598"/>
                  </a:lnTo>
                  <a:lnTo>
                    <a:pt x="21132" y="65709"/>
                  </a:lnTo>
                  <a:lnTo>
                    <a:pt x="20751" y="65201"/>
                  </a:lnTo>
                  <a:lnTo>
                    <a:pt x="20586" y="64693"/>
                  </a:lnTo>
                  <a:lnTo>
                    <a:pt x="22847" y="67614"/>
                  </a:lnTo>
                  <a:lnTo>
                    <a:pt x="22504" y="66725"/>
                  </a:lnTo>
                  <a:lnTo>
                    <a:pt x="23545" y="68122"/>
                  </a:lnTo>
                  <a:lnTo>
                    <a:pt x="24003" y="68884"/>
                  </a:lnTo>
                  <a:lnTo>
                    <a:pt x="24079" y="69011"/>
                  </a:lnTo>
                  <a:lnTo>
                    <a:pt x="24599" y="69519"/>
                  </a:lnTo>
                  <a:lnTo>
                    <a:pt x="24765" y="70027"/>
                  </a:lnTo>
                  <a:lnTo>
                    <a:pt x="25463" y="70789"/>
                  </a:lnTo>
                  <a:lnTo>
                    <a:pt x="25819" y="71297"/>
                  </a:lnTo>
                  <a:lnTo>
                    <a:pt x="25298" y="70662"/>
                  </a:lnTo>
                  <a:lnTo>
                    <a:pt x="24765" y="70027"/>
                  </a:lnTo>
                  <a:lnTo>
                    <a:pt x="25120" y="70662"/>
                  </a:lnTo>
                  <a:lnTo>
                    <a:pt x="24765" y="70281"/>
                  </a:lnTo>
                  <a:lnTo>
                    <a:pt x="24244" y="69900"/>
                  </a:lnTo>
                  <a:lnTo>
                    <a:pt x="23901" y="69773"/>
                  </a:lnTo>
                  <a:lnTo>
                    <a:pt x="24765" y="70916"/>
                  </a:lnTo>
                  <a:lnTo>
                    <a:pt x="24599" y="70281"/>
                  </a:lnTo>
                  <a:lnTo>
                    <a:pt x="25463" y="71170"/>
                  </a:lnTo>
                  <a:lnTo>
                    <a:pt x="25819" y="72059"/>
                  </a:lnTo>
                  <a:lnTo>
                    <a:pt x="26162" y="72313"/>
                  </a:lnTo>
                  <a:lnTo>
                    <a:pt x="25819" y="71805"/>
                  </a:lnTo>
                  <a:lnTo>
                    <a:pt x="25819" y="71678"/>
                  </a:lnTo>
                  <a:lnTo>
                    <a:pt x="26301" y="72148"/>
                  </a:lnTo>
                  <a:lnTo>
                    <a:pt x="26339" y="72567"/>
                  </a:lnTo>
                  <a:lnTo>
                    <a:pt x="26695" y="72821"/>
                  </a:lnTo>
                  <a:lnTo>
                    <a:pt x="26631" y="72567"/>
                  </a:lnTo>
                  <a:lnTo>
                    <a:pt x="26517" y="72313"/>
                  </a:lnTo>
                  <a:lnTo>
                    <a:pt x="26695" y="72313"/>
                  </a:lnTo>
                  <a:lnTo>
                    <a:pt x="27038" y="73202"/>
                  </a:lnTo>
                  <a:lnTo>
                    <a:pt x="27559" y="73710"/>
                  </a:lnTo>
                  <a:lnTo>
                    <a:pt x="27660" y="73964"/>
                  </a:lnTo>
                  <a:lnTo>
                    <a:pt x="27736" y="74091"/>
                  </a:lnTo>
                  <a:lnTo>
                    <a:pt x="28613" y="74853"/>
                  </a:lnTo>
                  <a:lnTo>
                    <a:pt x="28765" y="75107"/>
                  </a:lnTo>
                  <a:lnTo>
                    <a:pt x="28079" y="73583"/>
                  </a:lnTo>
                  <a:lnTo>
                    <a:pt x="26924" y="72313"/>
                  </a:lnTo>
                  <a:lnTo>
                    <a:pt x="26695" y="72059"/>
                  </a:lnTo>
                  <a:lnTo>
                    <a:pt x="26530" y="71678"/>
                  </a:lnTo>
                  <a:lnTo>
                    <a:pt x="26377" y="71297"/>
                  </a:lnTo>
                  <a:lnTo>
                    <a:pt x="26162" y="70789"/>
                  </a:lnTo>
                  <a:lnTo>
                    <a:pt x="24599" y="69011"/>
                  </a:lnTo>
                  <a:lnTo>
                    <a:pt x="24765" y="69011"/>
                  </a:lnTo>
                  <a:lnTo>
                    <a:pt x="24244" y="68122"/>
                  </a:lnTo>
                  <a:lnTo>
                    <a:pt x="24244" y="67995"/>
                  </a:lnTo>
                  <a:lnTo>
                    <a:pt x="24079" y="67995"/>
                  </a:lnTo>
                  <a:lnTo>
                    <a:pt x="24079" y="67868"/>
                  </a:lnTo>
                  <a:lnTo>
                    <a:pt x="23723" y="67487"/>
                  </a:lnTo>
                  <a:lnTo>
                    <a:pt x="23622" y="67106"/>
                  </a:lnTo>
                  <a:lnTo>
                    <a:pt x="23304" y="66725"/>
                  </a:lnTo>
                  <a:lnTo>
                    <a:pt x="23202" y="66598"/>
                  </a:lnTo>
                  <a:lnTo>
                    <a:pt x="21450" y="64820"/>
                  </a:lnTo>
                  <a:lnTo>
                    <a:pt x="21285" y="64693"/>
                  </a:lnTo>
                  <a:lnTo>
                    <a:pt x="20929" y="64439"/>
                  </a:lnTo>
                  <a:lnTo>
                    <a:pt x="20726" y="64185"/>
                  </a:lnTo>
                  <a:lnTo>
                    <a:pt x="19888" y="63169"/>
                  </a:lnTo>
                  <a:lnTo>
                    <a:pt x="18491" y="64185"/>
                  </a:lnTo>
                  <a:lnTo>
                    <a:pt x="18313" y="63804"/>
                  </a:lnTo>
                  <a:lnTo>
                    <a:pt x="17970" y="64185"/>
                  </a:lnTo>
                  <a:lnTo>
                    <a:pt x="17272" y="64947"/>
                  </a:lnTo>
                  <a:lnTo>
                    <a:pt x="17272" y="96951"/>
                  </a:lnTo>
                  <a:lnTo>
                    <a:pt x="16675" y="96443"/>
                  </a:lnTo>
                  <a:lnTo>
                    <a:pt x="16433" y="96240"/>
                  </a:lnTo>
                  <a:lnTo>
                    <a:pt x="16217" y="95935"/>
                  </a:lnTo>
                  <a:lnTo>
                    <a:pt x="16573" y="96316"/>
                  </a:lnTo>
                  <a:lnTo>
                    <a:pt x="16306" y="95935"/>
                  </a:lnTo>
                  <a:lnTo>
                    <a:pt x="16052" y="95554"/>
                  </a:lnTo>
                  <a:lnTo>
                    <a:pt x="16217" y="95554"/>
                  </a:lnTo>
                  <a:lnTo>
                    <a:pt x="16751" y="96062"/>
                  </a:lnTo>
                  <a:lnTo>
                    <a:pt x="17272" y="96951"/>
                  </a:lnTo>
                  <a:lnTo>
                    <a:pt x="17272" y="64947"/>
                  </a:lnTo>
                  <a:lnTo>
                    <a:pt x="17094" y="65138"/>
                  </a:lnTo>
                  <a:lnTo>
                    <a:pt x="17094" y="67614"/>
                  </a:lnTo>
                  <a:lnTo>
                    <a:pt x="16217" y="68884"/>
                  </a:lnTo>
                  <a:lnTo>
                    <a:pt x="15697" y="69392"/>
                  </a:lnTo>
                  <a:lnTo>
                    <a:pt x="15176" y="69773"/>
                  </a:lnTo>
                  <a:lnTo>
                    <a:pt x="14820" y="69773"/>
                  </a:lnTo>
                  <a:lnTo>
                    <a:pt x="13779" y="70281"/>
                  </a:lnTo>
                  <a:lnTo>
                    <a:pt x="12560" y="70789"/>
                  </a:lnTo>
                  <a:lnTo>
                    <a:pt x="12738" y="70662"/>
                  </a:lnTo>
                  <a:lnTo>
                    <a:pt x="13779" y="69900"/>
                  </a:lnTo>
                  <a:lnTo>
                    <a:pt x="14998" y="69265"/>
                  </a:lnTo>
                  <a:lnTo>
                    <a:pt x="16217" y="68376"/>
                  </a:lnTo>
                  <a:lnTo>
                    <a:pt x="16052" y="68376"/>
                  </a:lnTo>
                  <a:lnTo>
                    <a:pt x="16573" y="67995"/>
                  </a:lnTo>
                  <a:lnTo>
                    <a:pt x="16751" y="67614"/>
                  </a:lnTo>
                  <a:lnTo>
                    <a:pt x="17094" y="67614"/>
                  </a:lnTo>
                  <a:lnTo>
                    <a:pt x="17094" y="65138"/>
                  </a:lnTo>
                  <a:lnTo>
                    <a:pt x="16573" y="65709"/>
                  </a:lnTo>
                  <a:lnTo>
                    <a:pt x="16573" y="65201"/>
                  </a:lnTo>
                  <a:lnTo>
                    <a:pt x="17945" y="64198"/>
                  </a:lnTo>
                  <a:lnTo>
                    <a:pt x="17614" y="64312"/>
                  </a:lnTo>
                  <a:lnTo>
                    <a:pt x="17272" y="64312"/>
                  </a:lnTo>
                  <a:lnTo>
                    <a:pt x="16052" y="65709"/>
                  </a:lnTo>
                  <a:lnTo>
                    <a:pt x="14478" y="66598"/>
                  </a:lnTo>
                  <a:lnTo>
                    <a:pt x="14655" y="66471"/>
                  </a:lnTo>
                  <a:lnTo>
                    <a:pt x="14122" y="66471"/>
                  </a:lnTo>
                  <a:lnTo>
                    <a:pt x="14300" y="66281"/>
                  </a:lnTo>
                  <a:lnTo>
                    <a:pt x="13957" y="66471"/>
                  </a:lnTo>
                  <a:lnTo>
                    <a:pt x="12560" y="67868"/>
                  </a:lnTo>
                  <a:lnTo>
                    <a:pt x="10807" y="69392"/>
                  </a:lnTo>
                  <a:lnTo>
                    <a:pt x="11861" y="67995"/>
                  </a:lnTo>
                  <a:lnTo>
                    <a:pt x="10109" y="69392"/>
                  </a:lnTo>
                  <a:lnTo>
                    <a:pt x="10287" y="69011"/>
                  </a:lnTo>
                  <a:lnTo>
                    <a:pt x="9245" y="69900"/>
                  </a:lnTo>
                  <a:lnTo>
                    <a:pt x="9766" y="69773"/>
                  </a:lnTo>
                  <a:lnTo>
                    <a:pt x="7848" y="71678"/>
                  </a:lnTo>
                  <a:lnTo>
                    <a:pt x="8991" y="70967"/>
                  </a:lnTo>
                  <a:lnTo>
                    <a:pt x="9067" y="70789"/>
                  </a:lnTo>
                  <a:lnTo>
                    <a:pt x="9588" y="70408"/>
                  </a:lnTo>
                  <a:lnTo>
                    <a:pt x="10287" y="69773"/>
                  </a:lnTo>
                  <a:lnTo>
                    <a:pt x="10464" y="69773"/>
                  </a:lnTo>
                  <a:lnTo>
                    <a:pt x="9588" y="70408"/>
                  </a:lnTo>
                  <a:lnTo>
                    <a:pt x="9944" y="70408"/>
                  </a:lnTo>
                  <a:lnTo>
                    <a:pt x="9588" y="70789"/>
                  </a:lnTo>
                  <a:lnTo>
                    <a:pt x="10033" y="70408"/>
                  </a:lnTo>
                  <a:lnTo>
                    <a:pt x="10464" y="70027"/>
                  </a:lnTo>
                  <a:lnTo>
                    <a:pt x="10807" y="70027"/>
                  </a:lnTo>
                  <a:lnTo>
                    <a:pt x="12738" y="68503"/>
                  </a:lnTo>
                  <a:lnTo>
                    <a:pt x="12204" y="68503"/>
                  </a:lnTo>
                  <a:lnTo>
                    <a:pt x="12204" y="68884"/>
                  </a:lnTo>
                  <a:lnTo>
                    <a:pt x="11684" y="69011"/>
                  </a:lnTo>
                  <a:lnTo>
                    <a:pt x="11861" y="68503"/>
                  </a:lnTo>
                  <a:lnTo>
                    <a:pt x="12903" y="67614"/>
                  </a:lnTo>
                  <a:lnTo>
                    <a:pt x="13957" y="66979"/>
                  </a:lnTo>
                  <a:lnTo>
                    <a:pt x="14300" y="66725"/>
                  </a:lnTo>
                  <a:lnTo>
                    <a:pt x="14300" y="66979"/>
                  </a:lnTo>
                  <a:lnTo>
                    <a:pt x="14122" y="67106"/>
                  </a:lnTo>
                  <a:lnTo>
                    <a:pt x="13601" y="67614"/>
                  </a:lnTo>
                  <a:lnTo>
                    <a:pt x="14655" y="66979"/>
                  </a:lnTo>
                  <a:lnTo>
                    <a:pt x="14300" y="67487"/>
                  </a:lnTo>
                  <a:lnTo>
                    <a:pt x="13957" y="68122"/>
                  </a:lnTo>
                  <a:lnTo>
                    <a:pt x="13423" y="68630"/>
                  </a:lnTo>
                  <a:lnTo>
                    <a:pt x="12738" y="69265"/>
                  </a:lnTo>
                  <a:lnTo>
                    <a:pt x="12204" y="69392"/>
                  </a:lnTo>
                  <a:lnTo>
                    <a:pt x="11684" y="69773"/>
                  </a:lnTo>
                  <a:lnTo>
                    <a:pt x="10807" y="70662"/>
                  </a:lnTo>
                  <a:lnTo>
                    <a:pt x="10642" y="70408"/>
                  </a:lnTo>
                  <a:lnTo>
                    <a:pt x="9588" y="71424"/>
                  </a:lnTo>
                  <a:lnTo>
                    <a:pt x="10464" y="70916"/>
                  </a:lnTo>
                  <a:lnTo>
                    <a:pt x="10109" y="71259"/>
                  </a:lnTo>
                  <a:lnTo>
                    <a:pt x="10109" y="88442"/>
                  </a:lnTo>
                  <a:lnTo>
                    <a:pt x="9982" y="88531"/>
                  </a:lnTo>
                  <a:lnTo>
                    <a:pt x="10033" y="88696"/>
                  </a:lnTo>
                  <a:lnTo>
                    <a:pt x="9944" y="88569"/>
                  </a:lnTo>
                  <a:lnTo>
                    <a:pt x="9944" y="88442"/>
                  </a:lnTo>
                  <a:lnTo>
                    <a:pt x="9766" y="88061"/>
                  </a:lnTo>
                  <a:lnTo>
                    <a:pt x="9410" y="88442"/>
                  </a:lnTo>
                  <a:lnTo>
                    <a:pt x="9309" y="88188"/>
                  </a:lnTo>
                  <a:lnTo>
                    <a:pt x="8890" y="87172"/>
                  </a:lnTo>
                  <a:lnTo>
                    <a:pt x="8547" y="87045"/>
                  </a:lnTo>
                  <a:lnTo>
                    <a:pt x="8153" y="86334"/>
                  </a:lnTo>
                  <a:lnTo>
                    <a:pt x="9245" y="86791"/>
                  </a:lnTo>
                  <a:lnTo>
                    <a:pt x="10109" y="88442"/>
                  </a:lnTo>
                  <a:lnTo>
                    <a:pt x="10109" y="71259"/>
                  </a:lnTo>
                  <a:lnTo>
                    <a:pt x="9245" y="72059"/>
                  </a:lnTo>
                  <a:lnTo>
                    <a:pt x="9245" y="71424"/>
                  </a:lnTo>
                  <a:lnTo>
                    <a:pt x="8191" y="72097"/>
                  </a:lnTo>
                  <a:lnTo>
                    <a:pt x="8191" y="81965"/>
                  </a:lnTo>
                  <a:lnTo>
                    <a:pt x="7493" y="81203"/>
                  </a:lnTo>
                  <a:lnTo>
                    <a:pt x="7620" y="81368"/>
                  </a:lnTo>
                  <a:lnTo>
                    <a:pt x="8191" y="82092"/>
                  </a:lnTo>
                  <a:lnTo>
                    <a:pt x="8026" y="81965"/>
                  </a:lnTo>
                  <a:lnTo>
                    <a:pt x="7670" y="81711"/>
                  </a:lnTo>
                  <a:lnTo>
                    <a:pt x="6362" y="79806"/>
                  </a:lnTo>
                  <a:lnTo>
                    <a:pt x="5753" y="78790"/>
                  </a:lnTo>
                  <a:lnTo>
                    <a:pt x="6108" y="79171"/>
                  </a:lnTo>
                  <a:lnTo>
                    <a:pt x="6273" y="79552"/>
                  </a:lnTo>
                  <a:lnTo>
                    <a:pt x="6629" y="79806"/>
                  </a:lnTo>
                  <a:lnTo>
                    <a:pt x="6451" y="79552"/>
                  </a:lnTo>
                  <a:lnTo>
                    <a:pt x="6629" y="79781"/>
                  </a:lnTo>
                  <a:lnTo>
                    <a:pt x="8191" y="81965"/>
                  </a:lnTo>
                  <a:lnTo>
                    <a:pt x="8191" y="72097"/>
                  </a:lnTo>
                  <a:lnTo>
                    <a:pt x="7848" y="72313"/>
                  </a:lnTo>
                  <a:lnTo>
                    <a:pt x="7988" y="72186"/>
                  </a:lnTo>
                  <a:lnTo>
                    <a:pt x="7848" y="72186"/>
                  </a:lnTo>
                  <a:lnTo>
                    <a:pt x="8026" y="72059"/>
                  </a:lnTo>
                  <a:lnTo>
                    <a:pt x="8394" y="71805"/>
                  </a:lnTo>
                  <a:lnTo>
                    <a:pt x="9067" y="71170"/>
                  </a:lnTo>
                  <a:lnTo>
                    <a:pt x="8191" y="71805"/>
                  </a:lnTo>
                  <a:lnTo>
                    <a:pt x="8369" y="71424"/>
                  </a:lnTo>
                  <a:lnTo>
                    <a:pt x="7670" y="71805"/>
                  </a:lnTo>
                  <a:lnTo>
                    <a:pt x="6972" y="72313"/>
                  </a:lnTo>
                  <a:lnTo>
                    <a:pt x="6972" y="72694"/>
                  </a:lnTo>
                  <a:lnTo>
                    <a:pt x="6794" y="72694"/>
                  </a:lnTo>
                  <a:lnTo>
                    <a:pt x="6629" y="72821"/>
                  </a:lnTo>
                  <a:lnTo>
                    <a:pt x="6451" y="72821"/>
                  </a:lnTo>
                  <a:lnTo>
                    <a:pt x="6273" y="73075"/>
                  </a:lnTo>
                  <a:lnTo>
                    <a:pt x="5753" y="73202"/>
                  </a:lnTo>
                  <a:lnTo>
                    <a:pt x="5054" y="73723"/>
                  </a:lnTo>
                  <a:lnTo>
                    <a:pt x="5054" y="77647"/>
                  </a:lnTo>
                  <a:lnTo>
                    <a:pt x="5054" y="77774"/>
                  </a:lnTo>
                  <a:lnTo>
                    <a:pt x="4965" y="77647"/>
                  </a:lnTo>
                  <a:lnTo>
                    <a:pt x="5054" y="73723"/>
                  </a:lnTo>
                  <a:lnTo>
                    <a:pt x="4013" y="74472"/>
                  </a:lnTo>
                  <a:lnTo>
                    <a:pt x="3314" y="75361"/>
                  </a:lnTo>
                  <a:lnTo>
                    <a:pt x="1993" y="76669"/>
                  </a:lnTo>
                  <a:lnTo>
                    <a:pt x="2044" y="76885"/>
                  </a:lnTo>
                  <a:lnTo>
                    <a:pt x="2438" y="77266"/>
                  </a:lnTo>
                  <a:lnTo>
                    <a:pt x="2616" y="77647"/>
                  </a:lnTo>
                  <a:lnTo>
                    <a:pt x="2959" y="77774"/>
                  </a:lnTo>
                  <a:lnTo>
                    <a:pt x="3314" y="78409"/>
                  </a:lnTo>
                  <a:lnTo>
                    <a:pt x="4356" y="79806"/>
                  </a:lnTo>
                  <a:lnTo>
                    <a:pt x="4178" y="79679"/>
                  </a:lnTo>
                  <a:lnTo>
                    <a:pt x="4013" y="79552"/>
                  </a:lnTo>
                  <a:lnTo>
                    <a:pt x="3657" y="79298"/>
                  </a:lnTo>
                  <a:lnTo>
                    <a:pt x="3657" y="79552"/>
                  </a:lnTo>
                  <a:lnTo>
                    <a:pt x="3314" y="79044"/>
                  </a:lnTo>
                  <a:lnTo>
                    <a:pt x="2781" y="78409"/>
                  </a:lnTo>
                  <a:lnTo>
                    <a:pt x="2438" y="78282"/>
                  </a:lnTo>
                  <a:lnTo>
                    <a:pt x="2260" y="78282"/>
                  </a:lnTo>
                  <a:lnTo>
                    <a:pt x="2616" y="79044"/>
                  </a:lnTo>
                  <a:lnTo>
                    <a:pt x="2159" y="78282"/>
                  </a:lnTo>
                  <a:lnTo>
                    <a:pt x="1231" y="77266"/>
                  </a:lnTo>
                  <a:lnTo>
                    <a:pt x="825" y="76885"/>
                  </a:lnTo>
                  <a:lnTo>
                    <a:pt x="812" y="76669"/>
                  </a:lnTo>
                  <a:lnTo>
                    <a:pt x="1397" y="76250"/>
                  </a:lnTo>
                  <a:lnTo>
                    <a:pt x="1549" y="75946"/>
                  </a:lnTo>
                  <a:lnTo>
                    <a:pt x="342" y="76504"/>
                  </a:lnTo>
                  <a:lnTo>
                    <a:pt x="457" y="76669"/>
                  </a:lnTo>
                  <a:lnTo>
                    <a:pt x="520" y="76847"/>
                  </a:lnTo>
                  <a:lnTo>
                    <a:pt x="698" y="77012"/>
                  </a:lnTo>
                  <a:lnTo>
                    <a:pt x="1917" y="78663"/>
                  </a:lnTo>
                  <a:lnTo>
                    <a:pt x="1041" y="77266"/>
                  </a:lnTo>
                  <a:lnTo>
                    <a:pt x="1739" y="77901"/>
                  </a:lnTo>
                  <a:lnTo>
                    <a:pt x="2438" y="79044"/>
                  </a:lnTo>
                  <a:lnTo>
                    <a:pt x="2959" y="79679"/>
                  </a:lnTo>
                  <a:lnTo>
                    <a:pt x="2590" y="79298"/>
                  </a:lnTo>
                  <a:lnTo>
                    <a:pt x="2082" y="78790"/>
                  </a:lnTo>
                  <a:lnTo>
                    <a:pt x="2438" y="79298"/>
                  </a:lnTo>
                  <a:lnTo>
                    <a:pt x="2082" y="79171"/>
                  </a:lnTo>
                  <a:lnTo>
                    <a:pt x="2959" y="80187"/>
                  </a:lnTo>
                  <a:lnTo>
                    <a:pt x="3314" y="80187"/>
                  </a:lnTo>
                  <a:lnTo>
                    <a:pt x="3657" y="80949"/>
                  </a:lnTo>
                  <a:lnTo>
                    <a:pt x="3949" y="81368"/>
                  </a:lnTo>
                  <a:lnTo>
                    <a:pt x="4178" y="81584"/>
                  </a:lnTo>
                  <a:lnTo>
                    <a:pt x="6096" y="83997"/>
                  </a:lnTo>
                  <a:lnTo>
                    <a:pt x="6096" y="83489"/>
                  </a:lnTo>
                  <a:lnTo>
                    <a:pt x="5753" y="83362"/>
                  </a:lnTo>
                  <a:lnTo>
                    <a:pt x="5524" y="83108"/>
                  </a:lnTo>
                  <a:lnTo>
                    <a:pt x="4711" y="82092"/>
                  </a:lnTo>
                  <a:lnTo>
                    <a:pt x="4711" y="81965"/>
                  </a:lnTo>
                  <a:lnTo>
                    <a:pt x="5575" y="82981"/>
                  </a:lnTo>
                  <a:lnTo>
                    <a:pt x="5930" y="83108"/>
                  </a:lnTo>
                  <a:lnTo>
                    <a:pt x="6451" y="83489"/>
                  </a:lnTo>
                  <a:lnTo>
                    <a:pt x="6629" y="83489"/>
                  </a:lnTo>
                  <a:lnTo>
                    <a:pt x="6731" y="83883"/>
                  </a:lnTo>
                  <a:lnTo>
                    <a:pt x="7454" y="84709"/>
                  </a:lnTo>
                  <a:lnTo>
                    <a:pt x="7670" y="85140"/>
                  </a:lnTo>
                  <a:lnTo>
                    <a:pt x="7493" y="84886"/>
                  </a:lnTo>
                  <a:lnTo>
                    <a:pt x="7327" y="84886"/>
                  </a:lnTo>
                  <a:lnTo>
                    <a:pt x="7747" y="85737"/>
                  </a:lnTo>
                  <a:lnTo>
                    <a:pt x="7493" y="85648"/>
                  </a:lnTo>
                  <a:lnTo>
                    <a:pt x="7670" y="85775"/>
                  </a:lnTo>
                  <a:lnTo>
                    <a:pt x="7823" y="85877"/>
                  </a:lnTo>
                  <a:lnTo>
                    <a:pt x="8026" y="86283"/>
                  </a:lnTo>
                  <a:lnTo>
                    <a:pt x="7759" y="85902"/>
                  </a:lnTo>
                  <a:lnTo>
                    <a:pt x="7670" y="85775"/>
                  </a:lnTo>
                  <a:lnTo>
                    <a:pt x="7327" y="85902"/>
                  </a:lnTo>
                  <a:lnTo>
                    <a:pt x="6794" y="84759"/>
                  </a:lnTo>
                  <a:lnTo>
                    <a:pt x="6743" y="84886"/>
                  </a:lnTo>
                  <a:lnTo>
                    <a:pt x="6794" y="85267"/>
                  </a:lnTo>
                  <a:lnTo>
                    <a:pt x="6642" y="85102"/>
                  </a:lnTo>
                  <a:lnTo>
                    <a:pt x="6388" y="84861"/>
                  </a:lnTo>
                  <a:lnTo>
                    <a:pt x="6096" y="85394"/>
                  </a:lnTo>
                  <a:lnTo>
                    <a:pt x="6972" y="86283"/>
                  </a:lnTo>
                  <a:lnTo>
                    <a:pt x="6972" y="85775"/>
                  </a:lnTo>
                  <a:lnTo>
                    <a:pt x="7150" y="86156"/>
                  </a:lnTo>
                  <a:lnTo>
                    <a:pt x="7848" y="86664"/>
                  </a:lnTo>
                  <a:lnTo>
                    <a:pt x="7899" y="86791"/>
                  </a:lnTo>
                  <a:lnTo>
                    <a:pt x="8026" y="87172"/>
                  </a:lnTo>
                  <a:lnTo>
                    <a:pt x="8547" y="88188"/>
                  </a:lnTo>
                  <a:lnTo>
                    <a:pt x="8026" y="87553"/>
                  </a:lnTo>
                  <a:lnTo>
                    <a:pt x="9067" y="89331"/>
                  </a:lnTo>
                  <a:lnTo>
                    <a:pt x="9588" y="88569"/>
                  </a:lnTo>
                  <a:lnTo>
                    <a:pt x="9677" y="88696"/>
                  </a:lnTo>
                  <a:lnTo>
                    <a:pt x="9829" y="88950"/>
                  </a:lnTo>
                  <a:lnTo>
                    <a:pt x="10083" y="89242"/>
                  </a:lnTo>
                  <a:lnTo>
                    <a:pt x="9969" y="88988"/>
                  </a:lnTo>
                  <a:lnTo>
                    <a:pt x="9766" y="88696"/>
                  </a:lnTo>
                  <a:lnTo>
                    <a:pt x="9944" y="88696"/>
                  </a:lnTo>
                  <a:lnTo>
                    <a:pt x="10058" y="89115"/>
                  </a:lnTo>
                  <a:lnTo>
                    <a:pt x="10172" y="89331"/>
                  </a:lnTo>
                  <a:lnTo>
                    <a:pt x="10287" y="89458"/>
                  </a:lnTo>
                  <a:lnTo>
                    <a:pt x="10083" y="89242"/>
                  </a:lnTo>
                  <a:lnTo>
                    <a:pt x="11125" y="90487"/>
                  </a:lnTo>
                  <a:lnTo>
                    <a:pt x="10604" y="89585"/>
                  </a:lnTo>
                  <a:lnTo>
                    <a:pt x="10464" y="89585"/>
                  </a:lnTo>
                  <a:lnTo>
                    <a:pt x="10401" y="89458"/>
                  </a:lnTo>
                  <a:lnTo>
                    <a:pt x="10109" y="88823"/>
                  </a:lnTo>
                  <a:lnTo>
                    <a:pt x="10464" y="89331"/>
                  </a:lnTo>
                  <a:lnTo>
                    <a:pt x="10604" y="89585"/>
                  </a:lnTo>
                  <a:lnTo>
                    <a:pt x="10960" y="90055"/>
                  </a:lnTo>
                  <a:lnTo>
                    <a:pt x="11684" y="90982"/>
                  </a:lnTo>
                  <a:lnTo>
                    <a:pt x="11506" y="90474"/>
                  </a:lnTo>
                  <a:lnTo>
                    <a:pt x="11379" y="90093"/>
                  </a:lnTo>
                  <a:lnTo>
                    <a:pt x="11468" y="90347"/>
                  </a:lnTo>
                  <a:lnTo>
                    <a:pt x="11595" y="90525"/>
                  </a:lnTo>
                  <a:lnTo>
                    <a:pt x="12039" y="90855"/>
                  </a:lnTo>
                  <a:lnTo>
                    <a:pt x="12039" y="90982"/>
                  </a:lnTo>
                  <a:lnTo>
                    <a:pt x="12903" y="92125"/>
                  </a:lnTo>
                  <a:lnTo>
                    <a:pt x="13423" y="92379"/>
                  </a:lnTo>
                  <a:lnTo>
                    <a:pt x="13690" y="92760"/>
                  </a:lnTo>
                  <a:lnTo>
                    <a:pt x="14655" y="94030"/>
                  </a:lnTo>
                  <a:lnTo>
                    <a:pt x="14681" y="94183"/>
                  </a:lnTo>
                  <a:lnTo>
                    <a:pt x="15176" y="94665"/>
                  </a:lnTo>
                  <a:lnTo>
                    <a:pt x="14998" y="94157"/>
                  </a:lnTo>
                  <a:lnTo>
                    <a:pt x="15519" y="95046"/>
                  </a:lnTo>
                  <a:lnTo>
                    <a:pt x="15354" y="94919"/>
                  </a:lnTo>
                  <a:lnTo>
                    <a:pt x="16116" y="95935"/>
                  </a:lnTo>
                  <a:lnTo>
                    <a:pt x="16217" y="96062"/>
                  </a:lnTo>
                  <a:lnTo>
                    <a:pt x="17437" y="97967"/>
                  </a:lnTo>
                  <a:lnTo>
                    <a:pt x="17094" y="97713"/>
                  </a:lnTo>
                  <a:lnTo>
                    <a:pt x="18135" y="99237"/>
                  </a:lnTo>
                  <a:lnTo>
                    <a:pt x="19189" y="99872"/>
                  </a:lnTo>
                  <a:lnTo>
                    <a:pt x="20408" y="101142"/>
                  </a:lnTo>
                  <a:lnTo>
                    <a:pt x="21628" y="102666"/>
                  </a:lnTo>
                  <a:lnTo>
                    <a:pt x="22847" y="104571"/>
                  </a:lnTo>
                  <a:lnTo>
                    <a:pt x="23660" y="105460"/>
                  </a:lnTo>
                  <a:lnTo>
                    <a:pt x="23901" y="105714"/>
                  </a:lnTo>
                  <a:lnTo>
                    <a:pt x="23723" y="105460"/>
                  </a:lnTo>
                  <a:lnTo>
                    <a:pt x="24765" y="106603"/>
                  </a:lnTo>
                  <a:lnTo>
                    <a:pt x="24244" y="106349"/>
                  </a:lnTo>
                  <a:lnTo>
                    <a:pt x="24765" y="107111"/>
                  </a:lnTo>
                  <a:lnTo>
                    <a:pt x="24422" y="107111"/>
                  </a:lnTo>
                  <a:lnTo>
                    <a:pt x="23901" y="105968"/>
                  </a:lnTo>
                  <a:lnTo>
                    <a:pt x="23406" y="105524"/>
                  </a:lnTo>
                  <a:lnTo>
                    <a:pt x="24599" y="107746"/>
                  </a:lnTo>
                  <a:lnTo>
                    <a:pt x="25463" y="108508"/>
                  </a:lnTo>
                  <a:lnTo>
                    <a:pt x="25628" y="108762"/>
                  </a:lnTo>
                  <a:lnTo>
                    <a:pt x="25438" y="108686"/>
                  </a:lnTo>
                  <a:lnTo>
                    <a:pt x="25806" y="109105"/>
                  </a:lnTo>
                  <a:lnTo>
                    <a:pt x="25641" y="108788"/>
                  </a:lnTo>
                  <a:lnTo>
                    <a:pt x="26162" y="109524"/>
                  </a:lnTo>
                  <a:lnTo>
                    <a:pt x="25806" y="109105"/>
                  </a:lnTo>
                  <a:lnTo>
                    <a:pt x="25996" y="109397"/>
                  </a:lnTo>
                  <a:lnTo>
                    <a:pt x="25819" y="109524"/>
                  </a:lnTo>
                  <a:lnTo>
                    <a:pt x="27393" y="111810"/>
                  </a:lnTo>
                  <a:lnTo>
                    <a:pt x="28257" y="112445"/>
                  </a:lnTo>
                  <a:lnTo>
                    <a:pt x="27393" y="111429"/>
                  </a:lnTo>
                  <a:lnTo>
                    <a:pt x="28778" y="112699"/>
                  </a:lnTo>
                  <a:lnTo>
                    <a:pt x="27914" y="111556"/>
                  </a:lnTo>
                  <a:lnTo>
                    <a:pt x="28257" y="111937"/>
                  </a:lnTo>
                  <a:lnTo>
                    <a:pt x="28778" y="112699"/>
                  </a:lnTo>
                  <a:lnTo>
                    <a:pt x="29413" y="113779"/>
                  </a:lnTo>
                  <a:lnTo>
                    <a:pt x="29832" y="114096"/>
                  </a:lnTo>
                  <a:lnTo>
                    <a:pt x="30873" y="116636"/>
                  </a:lnTo>
                  <a:lnTo>
                    <a:pt x="31407" y="116890"/>
                  </a:lnTo>
                  <a:lnTo>
                    <a:pt x="32092" y="117398"/>
                  </a:lnTo>
                  <a:lnTo>
                    <a:pt x="32969" y="118414"/>
                  </a:lnTo>
                  <a:lnTo>
                    <a:pt x="33845" y="119049"/>
                  </a:lnTo>
                  <a:lnTo>
                    <a:pt x="34366" y="120192"/>
                  </a:lnTo>
                  <a:lnTo>
                    <a:pt x="35763" y="121843"/>
                  </a:lnTo>
                  <a:lnTo>
                    <a:pt x="35585" y="121716"/>
                  </a:lnTo>
                  <a:lnTo>
                    <a:pt x="35852" y="122097"/>
                  </a:lnTo>
                  <a:lnTo>
                    <a:pt x="36639" y="123113"/>
                  </a:lnTo>
                  <a:lnTo>
                    <a:pt x="37084" y="123875"/>
                  </a:lnTo>
                  <a:lnTo>
                    <a:pt x="37160" y="124383"/>
                  </a:lnTo>
                  <a:lnTo>
                    <a:pt x="37680" y="124891"/>
                  </a:lnTo>
                  <a:lnTo>
                    <a:pt x="37896" y="125209"/>
                  </a:lnTo>
                  <a:lnTo>
                    <a:pt x="38036" y="125018"/>
                  </a:lnTo>
                  <a:lnTo>
                    <a:pt x="37858" y="124637"/>
                  </a:lnTo>
                  <a:lnTo>
                    <a:pt x="39077" y="126288"/>
                  </a:lnTo>
                  <a:lnTo>
                    <a:pt x="39077" y="126415"/>
                  </a:lnTo>
                  <a:lnTo>
                    <a:pt x="39420" y="126415"/>
                  </a:lnTo>
                  <a:lnTo>
                    <a:pt x="39662" y="126669"/>
                  </a:lnTo>
                  <a:lnTo>
                    <a:pt x="39598" y="126923"/>
                  </a:lnTo>
                  <a:lnTo>
                    <a:pt x="40297" y="127812"/>
                  </a:lnTo>
                  <a:lnTo>
                    <a:pt x="40817" y="128066"/>
                  </a:lnTo>
                  <a:lnTo>
                    <a:pt x="41516" y="129082"/>
                  </a:lnTo>
                  <a:lnTo>
                    <a:pt x="41173" y="128828"/>
                  </a:lnTo>
                  <a:lnTo>
                    <a:pt x="40652" y="128574"/>
                  </a:lnTo>
                  <a:lnTo>
                    <a:pt x="39255" y="126669"/>
                  </a:lnTo>
                  <a:lnTo>
                    <a:pt x="39255" y="126796"/>
                  </a:lnTo>
                  <a:lnTo>
                    <a:pt x="39255" y="127177"/>
                  </a:lnTo>
                  <a:lnTo>
                    <a:pt x="40297" y="128193"/>
                  </a:lnTo>
                  <a:lnTo>
                    <a:pt x="41694" y="129971"/>
                  </a:lnTo>
                  <a:lnTo>
                    <a:pt x="42748" y="130860"/>
                  </a:lnTo>
                  <a:lnTo>
                    <a:pt x="42913" y="131495"/>
                  </a:lnTo>
                  <a:lnTo>
                    <a:pt x="43789" y="132257"/>
                  </a:lnTo>
                  <a:lnTo>
                    <a:pt x="44310" y="133273"/>
                  </a:lnTo>
                  <a:lnTo>
                    <a:pt x="44310" y="133400"/>
                  </a:lnTo>
                  <a:lnTo>
                    <a:pt x="44488" y="133781"/>
                  </a:lnTo>
                  <a:lnTo>
                    <a:pt x="44132" y="133400"/>
                  </a:lnTo>
                  <a:lnTo>
                    <a:pt x="45008" y="134670"/>
                  </a:lnTo>
                  <a:lnTo>
                    <a:pt x="46228" y="136067"/>
                  </a:lnTo>
                  <a:lnTo>
                    <a:pt x="47104" y="136956"/>
                  </a:lnTo>
                  <a:lnTo>
                    <a:pt x="47282" y="137591"/>
                  </a:lnTo>
                  <a:lnTo>
                    <a:pt x="48679" y="139496"/>
                  </a:lnTo>
                  <a:lnTo>
                    <a:pt x="47282" y="137083"/>
                  </a:lnTo>
                  <a:lnTo>
                    <a:pt x="48844" y="138988"/>
                  </a:lnTo>
                  <a:lnTo>
                    <a:pt x="49022" y="139369"/>
                  </a:lnTo>
                  <a:lnTo>
                    <a:pt x="50596" y="140893"/>
                  </a:lnTo>
                  <a:lnTo>
                    <a:pt x="51295" y="141274"/>
                  </a:lnTo>
                  <a:lnTo>
                    <a:pt x="51816" y="141401"/>
                  </a:lnTo>
                  <a:lnTo>
                    <a:pt x="51993" y="141655"/>
                  </a:lnTo>
                  <a:lnTo>
                    <a:pt x="51993" y="141401"/>
                  </a:lnTo>
                  <a:lnTo>
                    <a:pt x="51638" y="141274"/>
                  </a:lnTo>
                  <a:lnTo>
                    <a:pt x="50761" y="140766"/>
                  </a:lnTo>
                  <a:lnTo>
                    <a:pt x="51295" y="140893"/>
                  </a:lnTo>
                  <a:lnTo>
                    <a:pt x="52158" y="141274"/>
                  </a:lnTo>
                  <a:lnTo>
                    <a:pt x="52336" y="141655"/>
                  </a:lnTo>
                  <a:lnTo>
                    <a:pt x="53035" y="141782"/>
                  </a:lnTo>
                  <a:lnTo>
                    <a:pt x="52692" y="141782"/>
                  </a:lnTo>
                  <a:lnTo>
                    <a:pt x="53555" y="141909"/>
                  </a:lnTo>
                  <a:lnTo>
                    <a:pt x="54775" y="142290"/>
                  </a:lnTo>
                  <a:lnTo>
                    <a:pt x="56007" y="142163"/>
                  </a:lnTo>
                  <a:lnTo>
                    <a:pt x="57226" y="142163"/>
                  </a:lnTo>
                  <a:lnTo>
                    <a:pt x="58127" y="141693"/>
                  </a:lnTo>
                  <a:lnTo>
                    <a:pt x="57569" y="141782"/>
                  </a:lnTo>
                  <a:lnTo>
                    <a:pt x="57569" y="141655"/>
                  </a:lnTo>
                  <a:lnTo>
                    <a:pt x="57924" y="141655"/>
                  </a:lnTo>
                  <a:lnTo>
                    <a:pt x="57924" y="141274"/>
                  </a:lnTo>
                  <a:lnTo>
                    <a:pt x="57531" y="141655"/>
                  </a:lnTo>
                  <a:lnTo>
                    <a:pt x="57404" y="141782"/>
                  </a:lnTo>
                  <a:lnTo>
                    <a:pt x="56527" y="141655"/>
                  </a:lnTo>
                  <a:lnTo>
                    <a:pt x="57048" y="141401"/>
                  </a:lnTo>
                  <a:lnTo>
                    <a:pt x="57746" y="141147"/>
                  </a:lnTo>
                  <a:lnTo>
                    <a:pt x="57569" y="141147"/>
                  </a:lnTo>
                  <a:lnTo>
                    <a:pt x="58267" y="140893"/>
                  </a:lnTo>
                  <a:lnTo>
                    <a:pt x="59143" y="140766"/>
                  </a:lnTo>
                  <a:lnTo>
                    <a:pt x="60185" y="140258"/>
                  </a:lnTo>
                  <a:lnTo>
                    <a:pt x="60718" y="139877"/>
                  </a:lnTo>
                  <a:lnTo>
                    <a:pt x="61061" y="139750"/>
                  </a:lnTo>
                  <a:lnTo>
                    <a:pt x="64579" y="137083"/>
                  </a:lnTo>
                  <a:lnTo>
                    <a:pt x="65074" y="136702"/>
                  </a:lnTo>
                  <a:lnTo>
                    <a:pt x="65532" y="133781"/>
                  </a:lnTo>
                  <a:lnTo>
                    <a:pt x="65773" y="132257"/>
                  </a:lnTo>
                  <a:lnTo>
                    <a:pt x="65849" y="130987"/>
                  </a:lnTo>
                  <a:close/>
                </a:path>
                <a:path w="626745" h="142875">
                  <a:moveTo>
                    <a:pt x="109969" y="36182"/>
                  </a:moveTo>
                  <a:lnTo>
                    <a:pt x="109918" y="36055"/>
                  </a:lnTo>
                  <a:lnTo>
                    <a:pt x="109702" y="33134"/>
                  </a:lnTo>
                  <a:lnTo>
                    <a:pt x="109562" y="32626"/>
                  </a:lnTo>
                  <a:lnTo>
                    <a:pt x="109677" y="35928"/>
                  </a:lnTo>
                  <a:lnTo>
                    <a:pt x="109918" y="37071"/>
                  </a:lnTo>
                  <a:lnTo>
                    <a:pt x="109829" y="36499"/>
                  </a:lnTo>
                  <a:lnTo>
                    <a:pt x="109918" y="36944"/>
                  </a:lnTo>
                  <a:lnTo>
                    <a:pt x="109918" y="37071"/>
                  </a:lnTo>
                  <a:lnTo>
                    <a:pt x="109918" y="37325"/>
                  </a:lnTo>
                  <a:lnTo>
                    <a:pt x="109969" y="37071"/>
                  </a:lnTo>
                  <a:lnTo>
                    <a:pt x="109969" y="36182"/>
                  </a:lnTo>
                  <a:close/>
                </a:path>
                <a:path w="626745" h="142875">
                  <a:moveTo>
                    <a:pt x="110439" y="37325"/>
                  </a:moveTo>
                  <a:lnTo>
                    <a:pt x="110083" y="36474"/>
                  </a:lnTo>
                  <a:lnTo>
                    <a:pt x="110210" y="37541"/>
                  </a:lnTo>
                  <a:lnTo>
                    <a:pt x="110439" y="37325"/>
                  </a:lnTo>
                  <a:close/>
                </a:path>
                <a:path w="626745" h="142875">
                  <a:moveTo>
                    <a:pt x="110617" y="37325"/>
                  </a:moveTo>
                  <a:lnTo>
                    <a:pt x="110312" y="37541"/>
                  </a:lnTo>
                  <a:lnTo>
                    <a:pt x="110439" y="38468"/>
                  </a:lnTo>
                  <a:lnTo>
                    <a:pt x="110210" y="37541"/>
                  </a:lnTo>
                  <a:lnTo>
                    <a:pt x="109918" y="37833"/>
                  </a:lnTo>
                  <a:lnTo>
                    <a:pt x="110261" y="38976"/>
                  </a:lnTo>
                  <a:lnTo>
                    <a:pt x="110439" y="38722"/>
                  </a:lnTo>
                  <a:lnTo>
                    <a:pt x="110490" y="38468"/>
                  </a:lnTo>
                  <a:lnTo>
                    <a:pt x="110617" y="37325"/>
                  </a:lnTo>
                  <a:close/>
                </a:path>
                <a:path w="626745" h="142875">
                  <a:moveTo>
                    <a:pt x="110959" y="39357"/>
                  </a:moveTo>
                  <a:lnTo>
                    <a:pt x="110909" y="38722"/>
                  </a:lnTo>
                  <a:lnTo>
                    <a:pt x="110782" y="38468"/>
                  </a:lnTo>
                  <a:lnTo>
                    <a:pt x="110896" y="39103"/>
                  </a:lnTo>
                  <a:lnTo>
                    <a:pt x="110959" y="39357"/>
                  </a:lnTo>
                  <a:close/>
                </a:path>
                <a:path w="626745" h="142875">
                  <a:moveTo>
                    <a:pt x="110959" y="36944"/>
                  </a:moveTo>
                  <a:lnTo>
                    <a:pt x="110439" y="36182"/>
                  </a:lnTo>
                  <a:lnTo>
                    <a:pt x="110617" y="36944"/>
                  </a:lnTo>
                  <a:lnTo>
                    <a:pt x="110959" y="37325"/>
                  </a:lnTo>
                  <a:lnTo>
                    <a:pt x="110959" y="36944"/>
                  </a:lnTo>
                  <a:close/>
                </a:path>
                <a:path w="626745" h="142875">
                  <a:moveTo>
                    <a:pt x="111137" y="36296"/>
                  </a:moveTo>
                  <a:lnTo>
                    <a:pt x="110959" y="35953"/>
                  </a:lnTo>
                  <a:lnTo>
                    <a:pt x="110959" y="36118"/>
                  </a:lnTo>
                  <a:lnTo>
                    <a:pt x="111137" y="36296"/>
                  </a:lnTo>
                  <a:close/>
                </a:path>
                <a:path w="626745" h="142875">
                  <a:moveTo>
                    <a:pt x="111315" y="41770"/>
                  </a:moveTo>
                  <a:lnTo>
                    <a:pt x="111137" y="42024"/>
                  </a:lnTo>
                  <a:lnTo>
                    <a:pt x="111137" y="41643"/>
                  </a:lnTo>
                  <a:lnTo>
                    <a:pt x="111023" y="40373"/>
                  </a:lnTo>
                  <a:lnTo>
                    <a:pt x="110959" y="40246"/>
                  </a:lnTo>
                  <a:lnTo>
                    <a:pt x="110845" y="39103"/>
                  </a:lnTo>
                  <a:lnTo>
                    <a:pt x="110959" y="39357"/>
                  </a:lnTo>
                  <a:lnTo>
                    <a:pt x="110782" y="38722"/>
                  </a:lnTo>
                  <a:lnTo>
                    <a:pt x="110439" y="38722"/>
                  </a:lnTo>
                  <a:lnTo>
                    <a:pt x="110528" y="38849"/>
                  </a:lnTo>
                  <a:lnTo>
                    <a:pt x="110642" y="39103"/>
                  </a:lnTo>
                  <a:lnTo>
                    <a:pt x="110756" y="39738"/>
                  </a:lnTo>
                  <a:lnTo>
                    <a:pt x="110782" y="41643"/>
                  </a:lnTo>
                  <a:lnTo>
                    <a:pt x="110439" y="40754"/>
                  </a:lnTo>
                  <a:lnTo>
                    <a:pt x="110617" y="42913"/>
                  </a:lnTo>
                  <a:lnTo>
                    <a:pt x="111315" y="42532"/>
                  </a:lnTo>
                  <a:lnTo>
                    <a:pt x="111315" y="42024"/>
                  </a:lnTo>
                  <a:lnTo>
                    <a:pt x="111315" y="41770"/>
                  </a:lnTo>
                  <a:close/>
                </a:path>
                <a:path w="626745" h="142875">
                  <a:moveTo>
                    <a:pt x="111315" y="26581"/>
                  </a:moveTo>
                  <a:lnTo>
                    <a:pt x="110617" y="26695"/>
                  </a:lnTo>
                  <a:lnTo>
                    <a:pt x="110959" y="26695"/>
                  </a:lnTo>
                  <a:lnTo>
                    <a:pt x="111315" y="26581"/>
                  </a:lnTo>
                  <a:close/>
                </a:path>
                <a:path w="626745" h="142875">
                  <a:moveTo>
                    <a:pt x="111480" y="43611"/>
                  </a:moveTo>
                  <a:lnTo>
                    <a:pt x="111315" y="42532"/>
                  </a:lnTo>
                  <a:lnTo>
                    <a:pt x="111315" y="43548"/>
                  </a:lnTo>
                  <a:lnTo>
                    <a:pt x="111480" y="43611"/>
                  </a:lnTo>
                  <a:close/>
                </a:path>
                <a:path w="626745" h="142875">
                  <a:moveTo>
                    <a:pt x="111658" y="46761"/>
                  </a:moveTo>
                  <a:lnTo>
                    <a:pt x="111429" y="45720"/>
                  </a:lnTo>
                  <a:lnTo>
                    <a:pt x="111315" y="45199"/>
                  </a:lnTo>
                  <a:lnTo>
                    <a:pt x="111315" y="45720"/>
                  </a:lnTo>
                  <a:lnTo>
                    <a:pt x="111137" y="44843"/>
                  </a:lnTo>
                  <a:lnTo>
                    <a:pt x="110959" y="44843"/>
                  </a:lnTo>
                  <a:lnTo>
                    <a:pt x="111277" y="46456"/>
                  </a:lnTo>
                  <a:lnTo>
                    <a:pt x="111137" y="46596"/>
                  </a:lnTo>
                  <a:lnTo>
                    <a:pt x="111315" y="47117"/>
                  </a:lnTo>
                  <a:lnTo>
                    <a:pt x="111340" y="46634"/>
                  </a:lnTo>
                  <a:lnTo>
                    <a:pt x="111480" y="46761"/>
                  </a:lnTo>
                  <a:lnTo>
                    <a:pt x="111658" y="46761"/>
                  </a:lnTo>
                  <a:close/>
                </a:path>
                <a:path w="626745" h="142875">
                  <a:moveTo>
                    <a:pt x="111658" y="43167"/>
                  </a:moveTo>
                  <a:lnTo>
                    <a:pt x="111480" y="42659"/>
                  </a:lnTo>
                  <a:lnTo>
                    <a:pt x="111480" y="43611"/>
                  </a:lnTo>
                  <a:lnTo>
                    <a:pt x="111658" y="43675"/>
                  </a:lnTo>
                  <a:lnTo>
                    <a:pt x="111658" y="43167"/>
                  </a:lnTo>
                  <a:close/>
                </a:path>
                <a:path w="626745" h="142875">
                  <a:moveTo>
                    <a:pt x="111709" y="43268"/>
                  </a:moveTo>
                  <a:close/>
                </a:path>
                <a:path w="626745" h="142875">
                  <a:moveTo>
                    <a:pt x="111836" y="42913"/>
                  </a:moveTo>
                  <a:lnTo>
                    <a:pt x="111658" y="42913"/>
                  </a:lnTo>
                  <a:lnTo>
                    <a:pt x="111734" y="43192"/>
                  </a:lnTo>
                  <a:lnTo>
                    <a:pt x="111836" y="42913"/>
                  </a:lnTo>
                  <a:close/>
                </a:path>
                <a:path w="626745" h="142875">
                  <a:moveTo>
                    <a:pt x="112014" y="44526"/>
                  </a:moveTo>
                  <a:lnTo>
                    <a:pt x="111937" y="43675"/>
                  </a:lnTo>
                  <a:lnTo>
                    <a:pt x="111874" y="43548"/>
                  </a:lnTo>
                  <a:lnTo>
                    <a:pt x="111798" y="43421"/>
                  </a:lnTo>
                  <a:lnTo>
                    <a:pt x="111836" y="43548"/>
                  </a:lnTo>
                  <a:lnTo>
                    <a:pt x="111709" y="43268"/>
                  </a:lnTo>
                  <a:lnTo>
                    <a:pt x="111823" y="43929"/>
                  </a:lnTo>
                  <a:lnTo>
                    <a:pt x="112014" y="44526"/>
                  </a:lnTo>
                  <a:close/>
                </a:path>
                <a:path w="626745" h="142875">
                  <a:moveTo>
                    <a:pt x="112179" y="46342"/>
                  </a:moveTo>
                  <a:lnTo>
                    <a:pt x="112153" y="45961"/>
                  </a:lnTo>
                  <a:lnTo>
                    <a:pt x="112039" y="45453"/>
                  </a:lnTo>
                  <a:lnTo>
                    <a:pt x="111950" y="44564"/>
                  </a:lnTo>
                  <a:lnTo>
                    <a:pt x="111658" y="43929"/>
                  </a:lnTo>
                  <a:lnTo>
                    <a:pt x="111760" y="44310"/>
                  </a:lnTo>
                  <a:lnTo>
                    <a:pt x="111887" y="44945"/>
                  </a:lnTo>
                  <a:lnTo>
                    <a:pt x="112014" y="45961"/>
                  </a:lnTo>
                  <a:lnTo>
                    <a:pt x="112179" y="46342"/>
                  </a:lnTo>
                  <a:close/>
                </a:path>
                <a:path w="626745" h="142875">
                  <a:moveTo>
                    <a:pt x="112356" y="53047"/>
                  </a:moveTo>
                  <a:lnTo>
                    <a:pt x="112179" y="52692"/>
                  </a:lnTo>
                  <a:lnTo>
                    <a:pt x="112179" y="53047"/>
                  </a:lnTo>
                  <a:lnTo>
                    <a:pt x="112356" y="53047"/>
                  </a:lnTo>
                  <a:close/>
                </a:path>
                <a:path w="626745" h="142875">
                  <a:moveTo>
                    <a:pt x="112356" y="45707"/>
                  </a:moveTo>
                  <a:lnTo>
                    <a:pt x="112293" y="44310"/>
                  </a:lnTo>
                  <a:lnTo>
                    <a:pt x="112064" y="43903"/>
                  </a:lnTo>
                  <a:lnTo>
                    <a:pt x="112356" y="45707"/>
                  </a:lnTo>
                  <a:close/>
                </a:path>
                <a:path w="626745" h="142875">
                  <a:moveTo>
                    <a:pt x="112407" y="46850"/>
                  </a:moveTo>
                  <a:lnTo>
                    <a:pt x="112179" y="45707"/>
                  </a:lnTo>
                  <a:lnTo>
                    <a:pt x="112268" y="46469"/>
                  </a:lnTo>
                  <a:lnTo>
                    <a:pt x="112356" y="46850"/>
                  </a:lnTo>
                  <a:close/>
                </a:path>
                <a:path w="626745" h="142875">
                  <a:moveTo>
                    <a:pt x="112534" y="50076"/>
                  </a:moveTo>
                  <a:lnTo>
                    <a:pt x="112356" y="49377"/>
                  </a:lnTo>
                  <a:lnTo>
                    <a:pt x="112356" y="50253"/>
                  </a:lnTo>
                  <a:lnTo>
                    <a:pt x="112534" y="50076"/>
                  </a:lnTo>
                  <a:close/>
                </a:path>
                <a:path w="626745" h="142875">
                  <a:moveTo>
                    <a:pt x="112687" y="50457"/>
                  </a:moveTo>
                  <a:lnTo>
                    <a:pt x="112534" y="49212"/>
                  </a:lnTo>
                  <a:lnTo>
                    <a:pt x="112623" y="50253"/>
                  </a:lnTo>
                  <a:lnTo>
                    <a:pt x="112687" y="50457"/>
                  </a:lnTo>
                  <a:close/>
                </a:path>
                <a:path w="626745" h="142875">
                  <a:moveTo>
                    <a:pt x="112877" y="48120"/>
                  </a:moveTo>
                  <a:lnTo>
                    <a:pt x="112712" y="46850"/>
                  </a:lnTo>
                  <a:lnTo>
                    <a:pt x="112407" y="46850"/>
                  </a:lnTo>
                  <a:lnTo>
                    <a:pt x="112712" y="47739"/>
                  </a:lnTo>
                  <a:lnTo>
                    <a:pt x="112877" y="48120"/>
                  </a:lnTo>
                  <a:close/>
                </a:path>
                <a:path w="626745" h="142875">
                  <a:moveTo>
                    <a:pt x="113233" y="52349"/>
                  </a:moveTo>
                  <a:lnTo>
                    <a:pt x="113055" y="50952"/>
                  </a:lnTo>
                  <a:lnTo>
                    <a:pt x="112750" y="50647"/>
                  </a:lnTo>
                  <a:lnTo>
                    <a:pt x="113055" y="51650"/>
                  </a:lnTo>
                  <a:lnTo>
                    <a:pt x="113233" y="52349"/>
                  </a:lnTo>
                  <a:close/>
                </a:path>
                <a:path w="626745" h="142875">
                  <a:moveTo>
                    <a:pt x="115519" y="69278"/>
                  </a:moveTo>
                  <a:lnTo>
                    <a:pt x="115328" y="67525"/>
                  </a:lnTo>
                  <a:lnTo>
                    <a:pt x="115328" y="67348"/>
                  </a:lnTo>
                  <a:lnTo>
                    <a:pt x="115493" y="67348"/>
                  </a:lnTo>
                  <a:lnTo>
                    <a:pt x="115493" y="66128"/>
                  </a:lnTo>
                  <a:lnTo>
                    <a:pt x="115493" y="65786"/>
                  </a:lnTo>
                  <a:lnTo>
                    <a:pt x="114795" y="65786"/>
                  </a:lnTo>
                  <a:lnTo>
                    <a:pt x="114630" y="64211"/>
                  </a:lnTo>
                  <a:lnTo>
                    <a:pt x="114795" y="64211"/>
                  </a:lnTo>
                  <a:lnTo>
                    <a:pt x="114973" y="64731"/>
                  </a:lnTo>
                  <a:lnTo>
                    <a:pt x="114884" y="64211"/>
                  </a:lnTo>
                  <a:lnTo>
                    <a:pt x="114833" y="63868"/>
                  </a:lnTo>
                  <a:lnTo>
                    <a:pt x="114795" y="63690"/>
                  </a:lnTo>
                  <a:lnTo>
                    <a:pt x="114452" y="62293"/>
                  </a:lnTo>
                  <a:lnTo>
                    <a:pt x="114973" y="62636"/>
                  </a:lnTo>
                  <a:lnTo>
                    <a:pt x="114769" y="62293"/>
                  </a:lnTo>
                  <a:lnTo>
                    <a:pt x="114452" y="61772"/>
                  </a:lnTo>
                  <a:lnTo>
                    <a:pt x="114630" y="61772"/>
                  </a:lnTo>
                  <a:lnTo>
                    <a:pt x="114274" y="61074"/>
                  </a:lnTo>
                  <a:lnTo>
                    <a:pt x="114096" y="59677"/>
                  </a:lnTo>
                  <a:lnTo>
                    <a:pt x="113411" y="56883"/>
                  </a:lnTo>
                  <a:lnTo>
                    <a:pt x="113753" y="57759"/>
                  </a:lnTo>
                  <a:lnTo>
                    <a:pt x="113550" y="56883"/>
                  </a:lnTo>
                  <a:lnTo>
                    <a:pt x="113233" y="55486"/>
                  </a:lnTo>
                  <a:lnTo>
                    <a:pt x="113753" y="56540"/>
                  </a:lnTo>
                  <a:lnTo>
                    <a:pt x="113753" y="55664"/>
                  </a:lnTo>
                  <a:lnTo>
                    <a:pt x="113411" y="55486"/>
                  </a:lnTo>
                  <a:lnTo>
                    <a:pt x="113411" y="54965"/>
                  </a:lnTo>
                  <a:lnTo>
                    <a:pt x="113588" y="54787"/>
                  </a:lnTo>
                  <a:lnTo>
                    <a:pt x="112991" y="52870"/>
                  </a:lnTo>
                  <a:lnTo>
                    <a:pt x="112877" y="52527"/>
                  </a:lnTo>
                  <a:lnTo>
                    <a:pt x="112534" y="51828"/>
                  </a:lnTo>
                  <a:lnTo>
                    <a:pt x="112636" y="52349"/>
                  </a:lnTo>
                  <a:lnTo>
                    <a:pt x="112712" y="52870"/>
                  </a:lnTo>
                  <a:lnTo>
                    <a:pt x="112534" y="52692"/>
                  </a:lnTo>
                  <a:lnTo>
                    <a:pt x="112356" y="51308"/>
                  </a:lnTo>
                  <a:lnTo>
                    <a:pt x="112534" y="51308"/>
                  </a:lnTo>
                  <a:lnTo>
                    <a:pt x="112623" y="51828"/>
                  </a:lnTo>
                  <a:lnTo>
                    <a:pt x="112712" y="52171"/>
                  </a:lnTo>
                  <a:lnTo>
                    <a:pt x="112776" y="51473"/>
                  </a:lnTo>
                  <a:lnTo>
                    <a:pt x="112674" y="51308"/>
                  </a:lnTo>
                  <a:lnTo>
                    <a:pt x="112356" y="50774"/>
                  </a:lnTo>
                  <a:lnTo>
                    <a:pt x="112318" y="49949"/>
                  </a:lnTo>
                  <a:lnTo>
                    <a:pt x="112204" y="49034"/>
                  </a:lnTo>
                  <a:lnTo>
                    <a:pt x="112128" y="48514"/>
                  </a:lnTo>
                  <a:lnTo>
                    <a:pt x="112014" y="47815"/>
                  </a:lnTo>
                  <a:lnTo>
                    <a:pt x="112014" y="48514"/>
                  </a:lnTo>
                  <a:lnTo>
                    <a:pt x="111836" y="48158"/>
                  </a:lnTo>
                  <a:lnTo>
                    <a:pt x="111721" y="47815"/>
                  </a:lnTo>
                  <a:lnTo>
                    <a:pt x="111658" y="47459"/>
                  </a:lnTo>
                  <a:lnTo>
                    <a:pt x="111480" y="47637"/>
                  </a:lnTo>
                  <a:lnTo>
                    <a:pt x="111594" y="48158"/>
                  </a:lnTo>
                  <a:lnTo>
                    <a:pt x="111658" y="49555"/>
                  </a:lnTo>
                  <a:lnTo>
                    <a:pt x="112014" y="49034"/>
                  </a:lnTo>
                  <a:lnTo>
                    <a:pt x="112090" y="51650"/>
                  </a:lnTo>
                  <a:lnTo>
                    <a:pt x="112318" y="52527"/>
                  </a:lnTo>
                  <a:lnTo>
                    <a:pt x="112356" y="53047"/>
                  </a:lnTo>
                  <a:lnTo>
                    <a:pt x="112509" y="54089"/>
                  </a:lnTo>
                  <a:lnTo>
                    <a:pt x="112534" y="54267"/>
                  </a:lnTo>
                  <a:lnTo>
                    <a:pt x="112534" y="54089"/>
                  </a:lnTo>
                  <a:lnTo>
                    <a:pt x="112915" y="57061"/>
                  </a:lnTo>
                  <a:lnTo>
                    <a:pt x="114515" y="67005"/>
                  </a:lnTo>
                  <a:lnTo>
                    <a:pt x="114795" y="68745"/>
                  </a:lnTo>
                  <a:lnTo>
                    <a:pt x="114719" y="67348"/>
                  </a:lnTo>
                  <a:lnTo>
                    <a:pt x="114630" y="67005"/>
                  </a:lnTo>
                  <a:lnTo>
                    <a:pt x="115138" y="67881"/>
                  </a:lnTo>
                  <a:lnTo>
                    <a:pt x="114630" y="66128"/>
                  </a:lnTo>
                  <a:lnTo>
                    <a:pt x="114973" y="66306"/>
                  </a:lnTo>
                  <a:lnTo>
                    <a:pt x="115150" y="66649"/>
                  </a:lnTo>
                  <a:lnTo>
                    <a:pt x="115150" y="67703"/>
                  </a:lnTo>
                  <a:lnTo>
                    <a:pt x="115150" y="67881"/>
                  </a:lnTo>
                  <a:lnTo>
                    <a:pt x="114973" y="68224"/>
                  </a:lnTo>
                  <a:lnTo>
                    <a:pt x="115328" y="69278"/>
                  </a:lnTo>
                  <a:lnTo>
                    <a:pt x="115150" y="69278"/>
                  </a:lnTo>
                  <a:lnTo>
                    <a:pt x="115328" y="70497"/>
                  </a:lnTo>
                  <a:lnTo>
                    <a:pt x="115493" y="70142"/>
                  </a:lnTo>
                  <a:lnTo>
                    <a:pt x="115493" y="69977"/>
                  </a:lnTo>
                  <a:lnTo>
                    <a:pt x="115519" y="69278"/>
                  </a:lnTo>
                  <a:close/>
                </a:path>
                <a:path w="626745" h="142875">
                  <a:moveTo>
                    <a:pt x="115900" y="63195"/>
                  </a:moveTo>
                  <a:lnTo>
                    <a:pt x="115671" y="62090"/>
                  </a:lnTo>
                  <a:lnTo>
                    <a:pt x="115671" y="62979"/>
                  </a:lnTo>
                  <a:lnTo>
                    <a:pt x="115900" y="63195"/>
                  </a:lnTo>
                  <a:close/>
                </a:path>
                <a:path w="626745" h="142875">
                  <a:moveTo>
                    <a:pt x="116192" y="63487"/>
                  </a:moveTo>
                  <a:lnTo>
                    <a:pt x="115900" y="63195"/>
                  </a:lnTo>
                  <a:lnTo>
                    <a:pt x="116192" y="64630"/>
                  </a:lnTo>
                  <a:lnTo>
                    <a:pt x="116192" y="63487"/>
                  </a:lnTo>
                  <a:close/>
                </a:path>
                <a:path w="626745" h="142875">
                  <a:moveTo>
                    <a:pt x="116370" y="73634"/>
                  </a:moveTo>
                  <a:lnTo>
                    <a:pt x="115671" y="68745"/>
                  </a:lnTo>
                  <a:lnTo>
                    <a:pt x="115671" y="70662"/>
                  </a:lnTo>
                  <a:lnTo>
                    <a:pt x="115595" y="69977"/>
                  </a:lnTo>
                  <a:lnTo>
                    <a:pt x="115671" y="71716"/>
                  </a:lnTo>
                  <a:lnTo>
                    <a:pt x="115328" y="70497"/>
                  </a:lnTo>
                  <a:lnTo>
                    <a:pt x="115328" y="71894"/>
                  </a:lnTo>
                  <a:lnTo>
                    <a:pt x="115646" y="73634"/>
                  </a:lnTo>
                  <a:lnTo>
                    <a:pt x="115671" y="73812"/>
                  </a:lnTo>
                  <a:lnTo>
                    <a:pt x="115849" y="73977"/>
                  </a:lnTo>
                  <a:lnTo>
                    <a:pt x="116166" y="75958"/>
                  </a:lnTo>
                  <a:lnTo>
                    <a:pt x="115963" y="74333"/>
                  </a:lnTo>
                  <a:lnTo>
                    <a:pt x="115849" y="72936"/>
                  </a:lnTo>
                  <a:lnTo>
                    <a:pt x="116192" y="74333"/>
                  </a:lnTo>
                  <a:lnTo>
                    <a:pt x="116370" y="73634"/>
                  </a:lnTo>
                  <a:close/>
                </a:path>
                <a:path w="626745" h="142875">
                  <a:moveTo>
                    <a:pt x="116547" y="63614"/>
                  </a:moveTo>
                  <a:lnTo>
                    <a:pt x="116547" y="63741"/>
                  </a:lnTo>
                  <a:lnTo>
                    <a:pt x="116547" y="63614"/>
                  </a:lnTo>
                  <a:close/>
                </a:path>
                <a:path w="626745" h="142875">
                  <a:moveTo>
                    <a:pt x="116725" y="75031"/>
                  </a:moveTo>
                  <a:lnTo>
                    <a:pt x="116611" y="74333"/>
                  </a:lnTo>
                  <a:lnTo>
                    <a:pt x="116446" y="73634"/>
                  </a:lnTo>
                  <a:lnTo>
                    <a:pt x="116547" y="75552"/>
                  </a:lnTo>
                  <a:lnTo>
                    <a:pt x="116547" y="75374"/>
                  </a:lnTo>
                  <a:lnTo>
                    <a:pt x="116725" y="75031"/>
                  </a:lnTo>
                  <a:close/>
                </a:path>
                <a:path w="626745" h="142875">
                  <a:moveTo>
                    <a:pt x="116725" y="67716"/>
                  </a:moveTo>
                  <a:lnTo>
                    <a:pt x="116636" y="67297"/>
                  </a:lnTo>
                  <a:lnTo>
                    <a:pt x="116725" y="67716"/>
                  </a:lnTo>
                  <a:close/>
                </a:path>
                <a:path w="626745" h="142875">
                  <a:moveTo>
                    <a:pt x="116890" y="75552"/>
                  </a:moveTo>
                  <a:lnTo>
                    <a:pt x="116776" y="75031"/>
                  </a:lnTo>
                  <a:lnTo>
                    <a:pt x="116890" y="75552"/>
                  </a:lnTo>
                  <a:close/>
                </a:path>
                <a:path w="626745" h="142875">
                  <a:moveTo>
                    <a:pt x="117411" y="80441"/>
                  </a:moveTo>
                  <a:lnTo>
                    <a:pt x="117309" y="79565"/>
                  </a:lnTo>
                  <a:lnTo>
                    <a:pt x="117246" y="79044"/>
                  </a:lnTo>
                  <a:lnTo>
                    <a:pt x="117068" y="76949"/>
                  </a:lnTo>
                  <a:lnTo>
                    <a:pt x="116725" y="76949"/>
                  </a:lnTo>
                  <a:lnTo>
                    <a:pt x="116687" y="76771"/>
                  </a:lnTo>
                  <a:lnTo>
                    <a:pt x="116547" y="76073"/>
                  </a:lnTo>
                  <a:lnTo>
                    <a:pt x="116547" y="76771"/>
                  </a:lnTo>
                  <a:lnTo>
                    <a:pt x="116192" y="76085"/>
                  </a:lnTo>
                  <a:lnTo>
                    <a:pt x="116890" y="80264"/>
                  </a:lnTo>
                  <a:lnTo>
                    <a:pt x="117246" y="81483"/>
                  </a:lnTo>
                  <a:lnTo>
                    <a:pt x="117068" y="79565"/>
                  </a:lnTo>
                  <a:lnTo>
                    <a:pt x="117411" y="80441"/>
                  </a:lnTo>
                  <a:close/>
                </a:path>
                <a:path w="626745" h="142875">
                  <a:moveTo>
                    <a:pt x="117767" y="83058"/>
                  </a:moveTo>
                  <a:lnTo>
                    <a:pt x="117589" y="82537"/>
                  </a:lnTo>
                  <a:lnTo>
                    <a:pt x="117589" y="83058"/>
                  </a:lnTo>
                  <a:lnTo>
                    <a:pt x="117589" y="83235"/>
                  </a:lnTo>
                  <a:lnTo>
                    <a:pt x="117411" y="83400"/>
                  </a:lnTo>
                  <a:lnTo>
                    <a:pt x="117589" y="84277"/>
                  </a:lnTo>
                  <a:lnTo>
                    <a:pt x="117767" y="84099"/>
                  </a:lnTo>
                  <a:lnTo>
                    <a:pt x="117614" y="83210"/>
                  </a:lnTo>
                  <a:lnTo>
                    <a:pt x="117767" y="83058"/>
                  </a:lnTo>
                  <a:close/>
                </a:path>
                <a:path w="626745" h="142875">
                  <a:moveTo>
                    <a:pt x="117843" y="73113"/>
                  </a:moveTo>
                  <a:lnTo>
                    <a:pt x="117767" y="72377"/>
                  </a:lnTo>
                  <a:lnTo>
                    <a:pt x="117589" y="72758"/>
                  </a:lnTo>
                  <a:lnTo>
                    <a:pt x="117843" y="73113"/>
                  </a:lnTo>
                  <a:close/>
                </a:path>
                <a:path w="626745" h="142875">
                  <a:moveTo>
                    <a:pt x="117894" y="73647"/>
                  </a:moveTo>
                  <a:lnTo>
                    <a:pt x="117792" y="73266"/>
                  </a:lnTo>
                  <a:lnTo>
                    <a:pt x="117589" y="72885"/>
                  </a:lnTo>
                  <a:lnTo>
                    <a:pt x="117894" y="73647"/>
                  </a:lnTo>
                  <a:close/>
                </a:path>
                <a:path w="626745" h="142875">
                  <a:moveTo>
                    <a:pt x="117944" y="84277"/>
                  </a:moveTo>
                  <a:lnTo>
                    <a:pt x="117767" y="84099"/>
                  </a:lnTo>
                  <a:lnTo>
                    <a:pt x="117767" y="84797"/>
                  </a:lnTo>
                  <a:lnTo>
                    <a:pt x="117944" y="84632"/>
                  </a:lnTo>
                  <a:lnTo>
                    <a:pt x="117944" y="84277"/>
                  </a:lnTo>
                  <a:close/>
                </a:path>
                <a:path w="626745" h="142875">
                  <a:moveTo>
                    <a:pt x="118287" y="87591"/>
                  </a:moveTo>
                  <a:lnTo>
                    <a:pt x="118110" y="87414"/>
                  </a:lnTo>
                  <a:lnTo>
                    <a:pt x="118287" y="87947"/>
                  </a:lnTo>
                  <a:lnTo>
                    <a:pt x="118287" y="87591"/>
                  </a:lnTo>
                  <a:close/>
                </a:path>
                <a:path w="626745" h="142875">
                  <a:moveTo>
                    <a:pt x="118465" y="26149"/>
                  </a:moveTo>
                  <a:lnTo>
                    <a:pt x="118287" y="26276"/>
                  </a:lnTo>
                  <a:lnTo>
                    <a:pt x="118465" y="26149"/>
                  </a:lnTo>
                  <a:close/>
                </a:path>
                <a:path w="626745" h="142875">
                  <a:moveTo>
                    <a:pt x="118986" y="89166"/>
                  </a:moveTo>
                  <a:lnTo>
                    <a:pt x="118465" y="89166"/>
                  </a:lnTo>
                  <a:lnTo>
                    <a:pt x="118643" y="90030"/>
                  </a:lnTo>
                  <a:lnTo>
                    <a:pt x="118859" y="89928"/>
                  </a:lnTo>
                  <a:lnTo>
                    <a:pt x="118986" y="89865"/>
                  </a:lnTo>
                  <a:lnTo>
                    <a:pt x="118986" y="89331"/>
                  </a:lnTo>
                  <a:lnTo>
                    <a:pt x="118986" y="89166"/>
                  </a:lnTo>
                  <a:close/>
                </a:path>
                <a:path w="626745" h="142875">
                  <a:moveTo>
                    <a:pt x="118986" y="25311"/>
                  </a:moveTo>
                  <a:lnTo>
                    <a:pt x="118808" y="25311"/>
                  </a:lnTo>
                  <a:lnTo>
                    <a:pt x="118110" y="25654"/>
                  </a:lnTo>
                  <a:lnTo>
                    <a:pt x="118287" y="25654"/>
                  </a:lnTo>
                  <a:lnTo>
                    <a:pt x="118986" y="25311"/>
                  </a:lnTo>
                  <a:close/>
                </a:path>
                <a:path w="626745" h="142875">
                  <a:moveTo>
                    <a:pt x="119341" y="91427"/>
                  </a:moveTo>
                  <a:lnTo>
                    <a:pt x="118808" y="90385"/>
                  </a:lnTo>
                  <a:lnTo>
                    <a:pt x="119164" y="92125"/>
                  </a:lnTo>
                  <a:lnTo>
                    <a:pt x="119341" y="92303"/>
                  </a:lnTo>
                  <a:lnTo>
                    <a:pt x="119341" y="92125"/>
                  </a:lnTo>
                  <a:lnTo>
                    <a:pt x="119164" y="91427"/>
                  </a:lnTo>
                  <a:lnTo>
                    <a:pt x="119164" y="91262"/>
                  </a:lnTo>
                  <a:lnTo>
                    <a:pt x="119341" y="91427"/>
                  </a:lnTo>
                  <a:close/>
                </a:path>
                <a:path w="626745" h="142875">
                  <a:moveTo>
                    <a:pt x="119341" y="90385"/>
                  </a:moveTo>
                  <a:lnTo>
                    <a:pt x="119278" y="90208"/>
                  </a:lnTo>
                  <a:lnTo>
                    <a:pt x="118986" y="89331"/>
                  </a:lnTo>
                  <a:lnTo>
                    <a:pt x="119164" y="90208"/>
                  </a:lnTo>
                  <a:lnTo>
                    <a:pt x="118872" y="89916"/>
                  </a:lnTo>
                  <a:lnTo>
                    <a:pt x="119164" y="90385"/>
                  </a:lnTo>
                  <a:lnTo>
                    <a:pt x="119341" y="90385"/>
                  </a:lnTo>
                  <a:close/>
                </a:path>
                <a:path w="626745" h="142875">
                  <a:moveTo>
                    <a:pt x="119341" y="25996"/>
                  </a:moveTo>
                  <a:lnTo>
                    <a:pt x="118643" y="26174"/>
                  </a:lnTo>
                  <a:lnTo>
                    <a:pt x="119164" y="26174"/>
                  </a:lnTo>
                  <a:lnTo>
                    <a:pt x="119341" y="25996"/>
                  </a:lnTo>
                  <a:close/>
                </a:path>
                <a:path w="626745" h="142875">
                  <a:moveTo>
                    <a:pt x="119773" y="96050"/>
                  </a:moveTo>
                  <a:lnTo>
                    <a:pt x="119684" y="95275"/>
                  </a:lnTo>
                  <a:lnTo>
                    <a:pt x="119164" y="92824"/>
                  </a:lnTo>
                  <a:lnTo>
                    <a:pt x="119773" y="96050"/>
                  </a:lnTo>
                  <a:close/>
                </a:path>
                <a:path w="626745" h="142875">
                  <a:moveTo>
                    <a:pt x="121958" y="106083"/>
                  </a:moveTo>
                  <a:lnTo>
                    <a:pt x="121780" y="105918"/>
                  </a:lnTo>
                  <a:lnTo>
                    <a:pt x="121958" y="106438"/>
                  </a:lnTo>
                  <a:lnTo>
                    <a:pt x="121958" y="106083"/>
                  </a:lnTo>
                  <a:close/>
                </a:path>
                <a:path w="626745" h="142875">
                  <a:moveTo>
                    <a:pt x="122999" y="25768"/>
                  </a:moveTo>
                  <a:lnTo>
                    <a:pt x="122478" y="25768"/>
                  </a:lnTo>
                  <a:lnTo>
                    <a:pt x="122301" y="26149"/>
                  </a:lnTo>
                  <a:lnTo>
                    <a:pt x="122999" y="25768"/>
                  </a:lnTo>
                  <a:close/>
                </a:path>
                <a:path w="626745" h="142875">
                  <a:moveTo>
                    <a:pt x="123355" y="105016"/>
                  </a:moveTo>
                  <a:lnTo>
                    <a:pt x="123177" y="102222"/>
                  </a:lnTo>
                  <a:lnTo>
                    <a:pt x="123240" y="104279"/>
                  </a:lnTo>
                  <a:lnTo>
                    <a:pt x="123355" y="105016"/>
                  </a:lnTo>
                  <a:close/>
                </a:path>
                <a:path w="626745" h="142875">
                  <a:moveTo>
                    <a:pt x="125437" y="108318"/>
                  </a:moveTo>
                  <a:lnTo>
                    <a:pt x="124955" y="107759"/>
                  </a:lnTo>
                  <a:lnTo>
                    <a:pt x="125056" y="107937"/>
                  </a:lnTo>
                  <a:lnTo>
                    <a:pt x="125437" y="108318"/>
                  </a:lnTo>
                  <a:close/>
                </a:path>
                <a:path w="626745" h="142875">
                  <a:moveTo>
                    <a:pt x="130759" y="110985"/>
                  </a:moveTo>
                  <a:lnTo>
                    <a:pt x="130505" y="110858"/>
                  </a:lnTo>
                  <a:lnTo>
                    <a:pt x="130505" y="111061"/>
                  </a:lnTo>
                  <a:lnTo>
                    <a:pt x="130759" y="110985"/>
                  </a:lnTo>
                  <a:close/>
                </a:path>
                <a:path w="626745" h="142875">
                  <a:moveTo>
                    <a:pt x="131203" y="110858"/>
                  </a:moveTo>
                  <a:lnTo>
                    <a:pt x="130759" y="110985"/>
                  </a:lnTo>
                  <a:lnTo>
                    <a:pt x="131025" y="111112"/>
                  </a:lnTo>
                  <a:lnTo>
                    <a:pt x="131203" y="111112"/>
                  </a:lnTo>
                  <a:lnTo>
                    <a:pt x="131203" y="110858"/>
                  </a:lnTo>
                  <a:close/>
                </a:path>
                <a:path w="626745" h="142875">
                  <a:moveTo>
                    <a:pt x="131902" y="111239"/>
                  </a:moveTo>
                  <a:lnTo>
                    <a:pt x="131381" y="111239"/>
                  </a:lnTo>
                  <a:lnTo>
                    <a:pt x="131241" y="111429"/>
                  </a:lnTo>
                  <a:lnTo>
                    <a:pt x="131902" y="111239"/>
                  </a:lnTo>
                  <a:close/>
                </a:path>
                <a:path w="626745" h="142875">
                  <a:moveTo>
                    <a:pt x="132422" y="31864"/>
                  </a:moveTo>
                  <a:lnTo>
                    <a:pt x="132245" y="31356"/>
                  </a:lnTo>
                  <a:lnTo>
                    <a:pt x="132245" y="31737"/>
                  </a:lnTo>
                  <a:lnTo>
                    <a:pt x="132422" y="31864"/>
                  </a:lnTo>
                  <a:close/>
                </a:path>
                <a:path w="626745" h="142875">
                  <a:moveTo>
                    <a:pt x="132842" y="30340"/>
                  </a:moveTo>
                  <a:lnTo>
                    <a:pt x="132765" y="30086"/>
                  </a:lnTo>
                  <a:lnTo>
                    <a:pt x="132765" y="30340"/>
                  </a:lnTo>
                  <a:close/>
                </a:path>
                <a:path w="626745" h="142875">
                  <a:moveTo>
                    <a:pt x="133642" y="45834"/>
                  </a:moveTo>
                  <a:lnTo>
                    <a:pt x="133464" y="45834"/>
                  </a:lnTo>
                  <a:lnTo>
                    <a:pt x="133642" y="47104"/>
                  </a:lnTo>
                  <a:lnTo>
                    <a:pt x="133642" y="46469"/>
                  </a:lnTo>
                  <a:lnTo>
                    <a:pt x="133642" y="45834"/>
                  </a:lnTo>
                  <a:close/>
                </a:path>
                <a:path w="626745" h="142875">
                  <a:moveTo>
                    <a:pt x="133819" y="36944"/>
                  </a:moveTo>
                  <a:lnTo>
                    <a:pt x="133642" y="37452"/>
                  </a:lnTo>
                  <a:lnTo>
                    <a:pt x="133819" y="36944"/>
                  </a:lnTo>
                  <a:close/>
                </a:path>
                <a:path w="626745" h="142875">
                  <a:moveTo>
                    <a:pt x="133997" y="49517"/>
                  </a:moveTo>
                  <a:lnTo>
                    <a:pt x="133870" y="48501"/>
                  </a:lnTo>
                  <a:lnTo>
                    <a:pt x="133642" y="47739"/>
                  </a:lnTo>
                  <a:lnTo>
                    <a:pt x="133997" y="49517"/>
                  </a:lnTo>
                  <a:close/>
                </a:path>
                <a:path w="626745" h="142875">
                  <a:moveTo>
                    <a:pt x="133997" y="38849"/>
                  </a:moveTo>
                  <a:close/>
                </a:path>
                <a:path w="626745" h="142875">
                  <a:moveTo>
                    <a:pt x="134162" y="37960"/>
                  </a:moveTo>
                  <a:lnTo>
                    <a:pt x="134073" y="36055"/>
                  </a:lnTo>
                  <a:lnTo>
                    <a:pt x="133858" y="34785"/>
                  </a:lnTo>
                  <a:lnTo>
                    <a:pt x="133743" y="34023"/>
                  </a:lnTo>
                  <a:lnTo>
                    <a:pt x="133667" y="33388"/>
                  </a:lnTo>
                  <a:lnTo>
                    <a:pt x="133324" y="31864"/>
                  </a:lnTo>
                  <a:lnTo>
                    <a:pt x="133121" y="30975"/>
                  </a:lnTo>
                  <a:lnTo>
                    <a:pt x="133299" y="31229"/>
                  </a:lnTo>
                  <a:lnTo>
                    <a:pt x="133299" y="30594"/>
                  </a:lnTo>
                  <a:lnTo>
                    <a:pt x="133299" y="29197"/>
                  </a:lnTo>
                  <a:lnTo>
                    <a:pt x="133121" y="29070"/>
                  </a:lnTo>
                  <a:lnTo>
                    <a:pt x="132905" y="28054"/>
                  </a:lnTo>
                  <a:lnTo>
                    <a:pt x="132245" y="25895"/>
                  </a:lnTo>
                  <a:lnTo>
                    <a:pt x="132473" y="27800"/>
                  </a:lnTo>
                  <a:lnTo>
                    <a:pt x="132600" y="28689"/>
                  </a:lnTo>
                  <a:lnTo>
                    <a:pt x="132600" y="27800"/>
                  </a:lnTo>
                  <a:lnTo>
                    <a:pt x="132727" y="29070"/>
                  </a:lnTo>
                  <a:lnTo>
                    <a:pt x="132842" y="29959"/>
                  </a:lnTo>
                  <a:lnTo>
                    <a:pt x="132943" y="30340"/>
                  </a:lnTo>
                  <a:lnTo>
                    <a:pt x="133019" y="30975"/>
                  </a:lnTo>
                  <a:lnTo>
                    <a:pt x="133121" y="32156"/>
                  </a:lnTo>
                  <a:lnTo>
                    <a:pt x="133121" y="31864"/>
                  </a:lnTo>
                  <a:lnTo>
                    <a:pt x="133235" y="32372"/>
                  </a:lnTo>
                  <a:lnTo>
                    <a:pt x="133400" y="32626"/>
                  </a:lnTo>
                  <a:lnTo>
                    <a:pt x="133464" y="33388"/>
                  </a:lnTo>
                  <a:lnTo>
                    <a:pt x="133299" y="32626"/>
                  </a:lnTo>
                  <a:lnTo>
                    <a:pt x="133235" y="32372"/>
                  </a:lnTo>
                  <a:lnTo>
                    <a:pt x="133121" y="32156"/>
                  </a:lnTo>
                  <a:lnTo>
                    <a:pt x="133121" y="32626"/>
                  </a:lnTo>
                  <a:lnTo>
                    <a:pt x="132943" y="31991"/>
                  </a:lnTo>
                  <a:lnTo>
                    <a:pt x="132600" y="31483"/>
                  </a:lnTo>
                  <a:lnTo>
                    <a:pt x="132422" y="31356"/>
                  </a:lnTo>
                  <a:lnTo>
                    <a:pt x="132600" y="32753"/>
                  </a:lnTo>
                  <a:lnTo>
                    <a:pt x="132765" y="31991"/>
                  </a:lnTo>
                  <a:lnTo>
                    <a:pt x="133083" y="33134"/>
                  </a:lnTo>
                  <a:lnTo>
                    <a:pt x="133159" y="34277"/>
                  </a:lnTo>
                  <a:lnTo>
                    <a:pt x="133299" y="34658"/>
                  </a:lnTo>
                  <a:lnTo>
                    <a:pt x="133299" y="34023"/>
                  </a:lnTo>
                  <a:lnTo>
                    <a:pt x="133362" y="34277"/>
                  </a:lnTo>
                  <a:lnTo>
                    <a:pt x="133464" y="35420"/>
                  </a:lnTo>
                  <a:lnTo>
                    <a:pt x="133464" y="34785"/>
                  </a:lnTo>
                  <a:lnTo>
                    <a:pt x="133642" y="34785"/>
                  </a:lnTo>
                  <a:lnTo>
                    <a:pt x="133743" y="36182"/>
                  </a:lnTo>
                  <a:lnTo>
                    <a:pt x="133464" y="36296"/>
                  </a:lnTo>
                  <a:lnTo>
                    <a:pt x="133642" y="36639"/>
                  </a:lnTo>
                  <a:lnTo>
                    <a:pt x="133794" y="36804"/>
                  </a:lnTo>
                  <a:lnTo>
                    <a:pt x="133819" y="36944"/>
                  </a:lnTo>
                  <a:lnTo>
                    <a:pt x="134162" y="37960"/>
                  </a:lnTo>
                  <a:close/>
                </a:path>
                <a:path w="626745" h="142875">
                  <a:moveTo>
                    <a:pt x="134518" y="53708"/>
                  </a:moveTo>
                  <a:lnTo>
                    <a:pt x="134518" y="54089"/>
                  </a:lnTo>
                  <a:lnTo>
                    <a:pt x="134518" y="53708"/>
                  </a:lnTo>
                  <a:close/>
                </a:path>
                <a:path w="626745" h="142875">
                  <a:moveTo>
                    <a:pt x="135001" y="45732"/>
                  </a:moveTo>
                  <a:lnTo>
                    <a:pt x="134861" y="45453"/>
                  </a:lnTo>
                  <a:lnTo>
                    <a:pt x="134861" y="45707"/>
                  </a:lnTo>
                  <a:lnTo>
                    <a:pt x="135001" y="45732"/>
                  </a:lnTo>
                  <a:close/>
                </a:path>
                <a:path w="626745" h="142875">
                  <a:moveTo>
                    <a:pt x="135039" y="39433"/>
                  </a:moveTo>
                  <a:lnTo>
                    <a:pt x="134861" y="38569"/>
                  </a:lnTo>
                  <a:lnTo>
                    <a:pt x="134861" y="38735"/>
                  </a:lnTo>
                  <a:lnTo>
                    <a:pt x="134861" y="39433"/>
                  </a:lnTo>
                  <a:lnTo>
                    <a:pt x="135039" y="39433"/>
                  </a:lnTo>
                  <a:close/>
                </a:path>
                <a:path w="626745" h="142875">
                  <a:moveTo>
                    <a:pt x="135331" y="62293"/>
                  </a:moveTo>
                  <a:close/>
                </a:path>
                <a:path w="626745" h="142875">
                  <a:moveTo>
                    <a:pt x="135394" y="45834"/>
                  </a:moveTo>
                  <a:lnTo>
                    <a:pt x="135001" y="45732"/>
                  </a:lnTo>
                  <a:lnTo>
                    <a:pt x="134861" y="45961"/>
                  </a:lnTo>
                  <a:lnTo>
                    <a:pt x="135039" y="46850"/>
                  </a:lnTo>
                  <a:lnTo>
                    <a:pt x="135394" y="47231"/>
                  </a:lnTo>
                  <a:lnTo>
                    <a:pt x="135280" y="46215"/>
                  </a:lnTo>
                  <a:lnTo>
                    <a:pt x="135394" y="45834"/>
                  </a:lnTo>
                  <a:close/>
                </a:path>
                <a:path w="626745" h="142875">
                  <a:moveTo>
                    <a:pt x="135394" y="43103"/>
                  </a:moveTo>
                  <a:lnTo>
                    <a:pt x="135216" y="42049"/>
                  </a:lnTo>
                  <a:lnTo>
                    <a:pt x="135216" y="41706"/>
                  </a:lnTo>
                  <a:lnTo>
                    <a:pt x="134861" y="40309"/>
                  </a:lnTo>
                  <a:lnTo>
                    <a:pt x="135039" y="41351"/>
                  </a:lnTo>
                  <a:lnTo>
                    <a:pt x="135039" y="41706"/>
                  </a:lnTo>
                  <a:lnTo>
                    <a:pt x="134861" y="41706"/>
                  </a:lnTo>
                  <a:lnTo>
                    <a:pt x="135039" y="42748"/>
                  </a:lnTo>
                  <a:lnTo>
                    <a:pt x="135216" y="42583"/>
                  </a:lnTo>
                  <a:lnTo>
                    <a:pt x="135394" y="43103"/>
                  </a:lnTo>
                  <a:close/>
                </a:path>
                <a:path w="626745" h="142875">
                  <a:moveTo>
                    <a:pt x="135420" y="44437"/>
                  </a:moveTo>
                  <a:lnTo>
                    <a:pt x="135305" y="43421"/>
                  </a:lnTo>
                  <a:lnTo>
                    <a:pt x="135216" y="43167"/>
                  </a:lnTo>
                  <a:lnTo>
                    <a:pt x="134861" y="42913"/>
                  </a:lnTo>
                  <a:lnTo>
                    <a:pt x="134696" y="41516"/>
                  </a:lnTo>
                  <a:lnTo>
                    <a:pt x="134239" y="40754"/>
                  </a:lnTo>
                  <a:lnTo>
                    <a:pt x="134264" y="40119"/>
                  </a:lnTo>
                  <a:lnTo>
                    <a:pt x="134340" y="39738"/>
                  </a:lnTo>
                  <a:lnTo>
                    <a:pt x="134442" y="38722"/>
                  </a:lnTo>
                  <a:lnTo>
                    <a:pt x="134302" y="38468"/>
                  </a:lnTo>
                  <a:lnTo>
                    <a:pt x="134226" y="38341"/>
                  </a:lnTo>
                  <a:lnTo>
                    <a:pt x="134162" y="38214"/>
                  </a:lnTo>
                  <a:lnTo>
                    <a:pt x="134162" y="40119"/>
                  </a:lnTo>
                  <a:lnTo>
                    <a:pt x="134035" y="39738"/>
                  </a:lnTo>
                  <a:lnTo>
                    <a:pt x="133997" y="39357"/>
                  </a:lnTo>
                  <a:lnTo>
                    <a:pt x="133959" y="38963"/>
                  </a:lnTo>
                  <a:lnTo>
                    <a:pt x="133819" y="39357"/>
                  </a:lnTo>
                  <a:lnTo>
                    <a:pt x="133464" y="38214"/>
                  </a:lnTo>
                  <a:lnTo>
                    <a:pt x="133794" y="38366"/>
                  </a:lnTo>
                  <a:lnTo>
                    <a:pt x="133883" y="38722"/>
                  </a:lnTo>
                  <a:lnTo>
                    <a:pt x="133997" y="38849"/>
                  </a:lnTo>
                  <a:lnTo>
                    <a:pt x="134162" y="40119"/>
                  </a:lnTo>
                  <a:lnTo>
                    <a:pt x="134162" y="38214"/>
                  </a:lnTo>
                  <a:lnTo>
                    <a:pt x="133819" y="37960"/>
                  </a:lnTo>
                  <a:lnTo>
                    <a:pt x="133642" y="37452"/>
                  </a:lnTo>
                  <a:lnTo>
                    <a:pt x="133642" y="37833"/>
                  </a:lnTo>
                  <a:lnTo>
                    <a:pt x="133642" y="38214"/>
                  </a:lnTo>
                  <a:lnTo>
                    <a:pt x="133299" y="36944"/>
                  </a:lnTo>
                  <a:lnTo>
                    <a:pt x="133121" y="36436"/>
                  </a:lnTo>
                  <a:lnTo>
                    <a:pt x="132765" y="36436"/>
                  </a:lnTo>
                  <a:lnTo>
                    <a:pt x="133299" y="37325"/>
                  </a:lnTo>
                  <a:lnTo>
                    <a:pt x="133299" y="38214"/>
                  </a:lnTo>
                  <a:lnTo>
                    <a:pt x="132943" y="37833"/>
                  </a:lnTo>
                  <a:lnTo>
                    <a:pt x="133464" y="39738"/>
                  </a:lnTo>
                  <a:lnTo>
                    <a:pt x="133819" y="40246"/>
                  </a:lnTo>
                  <a:lnTo>
                    <a:pt x="133819" y="39738"/>
                  </a:lnTo>
                  <a:lnTo>
                    <a:pt x="134124" y="40627"/>
                  </a:lnTo>
                  <a:lnTo>
                    <a:pt x="134048" y="41262"/>
                  </a:lnTo>
                  <a:lnTo>
                    <a:pt x="133997" y="41516"/>
                  </a:lnTo>
                  <a:lnTo>
                    <a:pt x="133908" y="41643"/>
                  </a:lnTo>
                  <a:lnTo>
                    <a:pt x="133997" y="41770"/>
                  </a:lnTo>
                  <a:lnTo>
                    <a:pt x="134340" y="42151"/>
                  </a:lnTo>
                  <a:lnTo>
                    <a:pt x="134454" y="42913"/>
                  </a:lnTo>
                  <a:lnTo>
                    <a:pt x="134696" y="44564"/>
                  </a:lnTo>
                  <a:lnTo>
                    <a:pt x="134518" y="44056"/>
                  </a:lnTo>
                  <a:lnTo>
                    <a:pt x="134696" y="45072"/>
                  </a:lnTo>
                  <a:lnTo>
                    <a:pt x="134861" y="45453"/>
                  </a:lnTo>
                  <a:lnTo>
                    <a:pt x="134861" y="44564"/>
                  </a:lnTo>
                  <a:lnTo>
                    <a:pt x="134759" y="43611"/>
                  </a:lnTo>
                  <a:lnTo>
                    <a:pt x="134518" y="42913"/>
                  </a:lnTo>
                  <a:lnTo>
                    <a:pt x="134861" y="43548"/>
                  </a:lnTo>
                  <a:lnTo>
                    <a:pt x="135128" y="43929"/>
                  </a:lnTo>
                  <a:lnTo>
                    <a:pt x="135216" y="44945"/>
                  </a:lnTo>
                  <a:lnTo>
                    <a:pt x="135394" y="44818"/>
                  </a:lnTo>
                  <a:lnTo>
                    <a:pt x="135420" y="44437"/>
                  </a:lnTo>
                  <a:close/>
                </a:path>
                <a:path w="626745" h="142875">
                  <a:moveTo>
                    <a:pt x="135737" y="50152"/>
                  </a:moveTo>
                  <a:lnTo>
                    <a:pt x="135559" y="49517"/>
                  </a:lnTo>
                  <a:lnTo>
                    <a:pt x="135509" y="49644"/>
                  </a:lnTo>
                  <a:lnTo>
                    <a:pt x="135623" y="50406"/>
                  </a:lnTo>
                  <a:lnTo>
                    <a:pt x="135737" y="50660"/>
                  </a:lnTo>
                  <a:lnTo>
                    <a:pt x="135737" y="50152"/>
                  </a:lnTo>
                  <a:close/>
                </a:path>
                <a:path w="626745" h="142875">
                  <a:moveTo>
                    <a:pt x="135737" y="45707"/>
                  </a:moveTo>
                  <a:lnTo>
                    <a:pt x="135521" y="44818"/>
                  </a:lnTo>
                  <a:lnTo>
                    <a:pt x="135394" y="44818"/>
                  </a:lnTo>
                  <a:lnTo>
                    <a:pt x="135458" y="45072"/>
                  </a:lnTo>
                  <a:lnTo>
                    <a:pt x="135509" y="45707"/>
                  </a:lnTo>
                  <a:lnTo>
                    <a:pt x="135559" y="46342"/>
                  </a:lnTo>
                  <a:lnTo>
                    <a:pt x="135737" y="46469"/>
                  </a:lnTo>
                  <a:lnTo>
                    <a:pt x="135559" y="45707"/>
                  </a:lnTo>
                  <a:lnTo>
                    <a:pt x="135737" y="45707"/>
                  </a:lnTo>
                  <a:close/>
                </a:path>
                <a:path w="626745" h="142875">
                  <a:moveTo>
                    <a:pt x="135915" y="51295"/>
                  </a:moveTo>
                  <a:lnTo>
                    <a:pt x="135877" y="51041"/>
                  </a:lnTo>
                  <a:lnTo>
                    <a:pt x="135737" y="50660"/>
                  </a:lnTo>
                  <a:lnTo>
                    <a:pt x="135915" y="51295"/>
                  </a:lnTo>
                  <a:close/>
                </a:path>
                <a:path w="626745" h="142875">
                  <a:moveTo>
                    <a:pt x="135915" y="50406"/>
                  </a:moveTo>
                  <a:lnTo>
                    <a:pt x="135826" y="50533"/>
                  </a:lnTo>
                  <a:lnTo>
                    <a:pt x="135915" y="51130"/>
                  </a:lnTo>
                  <a:lnTo>
                    <a:pt x="135915" y="50406"/>
                  </a:lnTo>
                  <a:close/>
                </a:path>
                <a:path w="626745" h="142875">
                  <a:moveTo>
                    <a:pt x="136258" y="112090"/>
                  </a:moveTo>
                  <a:lnTo>
                    <a:pt x="135915" y="112191"/>
                  </a:lnTo>
                  <a:lnTo>
                    <a:pt x="136258" y="112191"/>
                  </a:lnTo>
                  <a:close/>
                </a:path>
                <a:path w="626745" h="142875">
                  <a:moveTo>
                    <a:pt x="136956" y="55740"/>
                  </a:moveTo>
                  <a:lnTo>
                    <a:pt x="136931" y="55486"/>
                  </a:lnTo>
                  <a:lnTo>
                    <a:pt x="136779" y="55105"/>
                  </a:lnTo>
                  <a:lnTo>
                    <a:pt x="136956" y="55740"/>
                  </a:lnTo>
                  <a:close/>
                </a:path>
                <a:path w="626745" h="142875">
                  <a:moveTo>
                    <a:pt x="137655" y="57645"/>
                  </a:moveTo>
                  <a:lnTo>
                    <a:pt x="137541" y="56883"/>
                  </a:lnTo>
                  <a:lnTo>
                    <a:pt x="137452" y="56451"/>
                  </a:lnTo>
                  <a:lnTo>
                    <a:pt x="137134" y="55994"/>
                  </a:lnTo>
                  <a:lnTo>
                    <a:pt x="137248" y="56883"/>
                  </a:lnTo>
                  <a:lnTo>
                    <a:pt x="137655" y="57645"/>
                  </a:lnTo>
                  <a:close/>
                </a:path>
                <a:path w="626745" h="142875">
                  <a:moveTo>
                    <a:pt x="137883" y="110629"/>
                  </a:moveTo>
                  <a:lnTo>
                    <a:pt x="137134" y="110972"/>
                  </a:lnTo>
                  <a:lnTo>
                    <a:pt x="136779" y="110972"/>
                  </a:lnTo>
                  <a:lnTo>
                    <a:pt x="135915" y="111493"/>
                  </a:lnTo>
                  <a:lnTo>
                    <a:pt x="135915" y="111671"/>
                  </a:lnTo>
                  <a:lnTo>
                    <a:pt x="135394" y="112014"/>
                  </a:lnTo>
                  <a:lnTo>
                    <a:pt x="134696" y="112014"/>
                  </a:lnTo>
                  <a:lnTo>
                    <a:pt x="135216" y="111671"/>
                  </a:lnTo>
                  <a:lnTo>
                    <a:pt x="134696" y="111848"/>
                  </a:lnTo>
                  <a:lnTo>
                    <a:pt x="133997" y="112191"/>
                  </a:lnTo>
                  <a:lnTo>
                    <a:pt x="134162" y="112191"/>
                  </a:lnTo>
                  <a:lnTo>
                    <a:pt x="134518" y="112014"/>
                  </a:lnTo>
                  <a:lnTo>
                    <a:pt x="134429" y="112191"/>
                  </a:lnTo>
                  <a:lnTo>
                    <a:pt x="134340" y="112369"/>
                  </a:lnTo>
                  <a:lnTo>
                    <a:pt x="132765" y="112191"/>
                  </a:lnTo>
                  <a:lnTo>
                    <a:pt x="132422" y="112547"/>
                  </a:lnTo>
                  <a:lnTo>
                    <a:pt x="133819" y="112547"/>
                  </a:lnTo>
                  <a:lnTo>
                    <a:pt x="134518" y="112369"/>
                  </a:lnTo>
                  <a:lnTo>
                    <a:pt x="134518" y="112547"/>
                  </a:lnTo>
                  <a:lnTo>
                    <a:pt x="135039" y="112369"/>
                  </a:lnTo>
                  <a:lnTo>
                    <a:pt x="135915" y="112191"/>
                  </a:lnTo>
                  <a:lnTo>
                    <a:pt x="136258" y="112014"/>
                  </a:lnTo>
                  <a:lnTo>
                    <a:pt x="136525" y="112014"/>
                  </a:lnTo>
                  <a:lnTo>
                    <a:pt x="137134" y="111848"/>
                  </a:lnTo>
                  <a:lnTo>
                    <a:pt x="137223" y="111671"/>
                  </a:lnTo>
                  <a:lnTo>
                    <a:pt x="137312" y="110972"/>
                  </a:lnTo>
                  <a:lnTo>
                    <a:pt x="137883" y="110629"/>
                  </a:lnTo>
                  <a:close/>
                </a:path>
                <a:path w="626745" h="142875">
                  <a:moveTo>
                    <a:pt x="138010" y="110553"/>
                  </a:moveTo>
                  <a:lnTo>
                    <a:pt x="137883" y="110629"/>
                  </a:lnTo>
                  <a:lnTo>
                    <a:pt x="138010" y="110629"/>
                  </a:lnTo>
                  <a:close/>
                </a:path>
                <a:path w="626745" h="142875">
                  <a:moveTo>
                    <a:pt x="138010" y="64630"/>
                  </a:moveTo>
                  <a:lnTo>
                    <a:pt x="137947" y="64427"/>
                  </a:lnTo>
                  <a:lnTo>
                    <a:pt x="137833" y="64122"/>
                  </a:lnTo>
                  <a:lnTo>
                    <a:pt x="137934" y="64503"/>
                  </a:lnTo>
                  <a:lnTo>
                    <a:pt x="138010" y="64630"/>
                  </a:lnTo>
                  <a:close/>
                </a:path>
                <a:path w="626745" h="142875">
                  <a:moveTo>
                    <a:pt x="138176" y="110451"/>
                  </a:moveTo>
                  <a:lnTo>
                    <a:pt x="138010" y="110451"/>
                  </a:lnTo>
                  <a:lnTo>
                    <a:pt x="138176" y="110451"/>
                  </a:lnTo>
                  <a:close/>
                </a:path>
                <a:path w="626745" h="142875">
                  <a:moveTo>
                    <a:pt x="138176" y="69799"/>
                  </a:moveTo>
                  <a:lnTo>
                    <a:pt x="138010" y="70319"/>
                  </a:lnTo>
                  <a:lnTo>
                    <a:pt x="138176" y="71018"/>
                  </a:lnTo>
                  <a:lnTo>
                    <a:pt x="138176" y="69799"/>
                  </a:lnTo>
                  <a:close/>
                </a:path>
                <a:path w="626745" h="142875">
                  <a:moveTo>
                    <a:pt x="138176" y="65011"/>
                  </a:moveTo>
                  <a:lnTo>
                    <a:pt x="138010" y="64122"/>
                  </a:lnTo>
                  <a:lnTo>
                    <a:pt x="138125" y="64884"/>
                  </a:lnTo>
                  <a:lnTo>
                    <a:pt x="138176" y="65011"/>
                  </a:lnTo>
                  <a:close/>
                </a:path>
                <a:path w="626745" h="142875">
                  <a:moveTo>
                    <a:pt x="138353" y="71894"/>
                  </a:moveTo>
                  <a:lnTo>
                    <a:pt x="138176" y="71196"/>
                  </a:lnTo>
                  <a:lnTo>
                    <a:pt x="138176" y="71716"/>
                  </a:lnTo>
                  <a:lnTo>
                    <a:pt x="138010" y="71539"/>
                  </a:lnTo>
                  <a:lnTo>
                    <a:pt x="138176" y="71894"/>
                  </a:lnTo>
                  <a:lnTo>
                    <a:pt x="138353" y="71894"/>
                  </a:lnTo>
                  <a:close/>
                </a:path>
                <a:path w="626745" h="142875">
                  <a:moveTo>
                    <a:pt x="138353" y="67170"/>
                  </a:moveTo>
                  <a:lnTo>
                    <a:pt x="138010" y="66916"/>
                  </a:lnTo>
                  <a:lnTo>
                    <a:pt x="138353" y="67678"/>
                  </a:lnTo>
                  <a:lnTo>
                    <a:pt x="138353" y="67170"/>
                  </a:lnTo>
                  <a:close/>
                </a:path>
                <a:path w="626745" h="142875">
                  <a:moveTo>
                    <a:pt x="138747" y="69799"/>
                  </a:moveTo>
                  <a:lnTo>
                    <a:pt x="138709" y="69621"/>
                  </a:lnTo>
                  <a:lnTo>
                    <a:pt x="138531" y="69799"/>
                  </a:lnTo>
                  <a:lnTo>
                    <a:pt x="138709" y="70840"/>
                  </a:lnTo>
                  <a:lnTo>
                    <a:pt x="138747" y="69799"/>
                  </a:lnTo>
                  <a:close/>
                </a:path>
                <a:path w="626745" h="142875">
                  <a:moveTo>
                    <a:pt x="139052" y="71894"/>
                  </a:moveTo>
                  <a:lnTo>
                    <a:pt x="138277" y="71424"/>
                  </a:lnTo>
                  <a:lnTo>
                    <a:pt x="138353" y="71716"/>
                  </a:lnTo>
                  <a:lnTo>
                    <a:pt x="138709" y="72415"/>
                  </a:lnTo>
                  <a:lnTo>
                    <a:pt x="139052" y="73977"/>
                  </a:lnTo>
                  <a:lnTo>
                    <a:pt x="139052" y="71894"/>
                  </a:lnTo>
                  <a:close/>
                </a:path>
                <a:path w="626745" h="142875">
                  <a:moveTo>
                    <a:pt x="139052" y="68313"/>
                  </a:moveTo>
                  <a:lnTo>
                    <a:pt x="138925" y="67932"/>
                  </a:lnTo>
                  <a:lnTo>
                    <a:pt x="138836" y="67297"/>
                  </a:lnTo>
                  <a:lnTo>
                    <a:pt x="138531" y="66281"/>
                  </a:lnTo>
                  <a:lnTo>
                    <a:pt x="138176" y="65519"/>
                  </a:lnTo>
                  <a:lnTo>
                    <a:pt x="138480" y="66281"/>
                  </a:lnTo>
                  <a:lnTo>
                    <a:pt x="138353" y="67678"/>
                  </a:lnTo>
                  <a:lnTo>
                    <a:pt x="138264" y="67805"/>
                  </a:lnTo>
                  <a:lnTo>
                    <a:pt x="138353" y="70091"/>
                  </a:lnTo>
                  <a:lnTo>
                    <a:pt x="138709" y="68313"/>
                  </a:lnTo>
                  <a:lnTo>
                    <a:pt x="139052" y="69583"/>
                  </a:lnTo>
                  <a:lnTo>
                    <a:pt x="139052" y="68313"/>
                  </a:lnTo>
                  <a:close/>
                </a:path>
                <a:path w="626745" h="142875">
                  <a:moveTo>
                    <a:pt x="139230" y="70662"/>
                  </a:moveTo>
                  <a:lnTo>
                    <a:pt x="139052" y="71018"/>
                  </a:lnTo>
                  <a:lnTo>
                    <a:pt x="138963" y="70662"/>
                  </a:lnTo>
                  <a:lnTo>
                    <a:pt x="139026" y="71018"/>
                  </a:lnTo>
                  <a:lnTo>
                    <a:pt x="139052" y="71196"/>
                  </a:lnTo>
                  <a:lnTo>
                    <a:pt x="139115" y="71018"/>
                  </a:lnTo>
                  <a:lnTo>
                    <a:pt x="139230" y="70662"/>
                  </a:lnTo>
                  <a:close/>
                </a:path>
                <a:path w="626745" h="142875">
                  <a:moveTo>
                    <a:pt x="139407" y="75806"/>
                  </a:moveTo>
                  <a:lnTo>
                    <a:pt x="139280" y="75552"/>
                  </a:lnTo>
                  <a:lnTo>
                    <a:pt x="139407" y="75806"/>
                  </a:lnTo>
                  <a:close/>
                </a:path>
                <a:path w="626745" h="142875">
                  <a:moveTo>
                    <a:pt x="140258" y="87083"/>
                  </a:moveTo>
                  <a:lnTo>
                    <a:pt x="140220" y="86855"/>
                  </a:lnTo>
                  <a:lnTo>
                    <a:pt x="140093" y="86855"/>
                  </a:lnTo>
                  <a:lnTo>
                    <a:pt x="140258" y="87083"/>
                  </a:lnTo>
                  <a:close/>
                </a:path>
                <a:path w="626745" h="142875">
                  <a:moveTo>
                    <a:pt x="140385" y="87274"/>
                  </a:moveTo>
                  <a:lnTo>
                    <a:pt x="140258" y="87083"/>
                  </a:lnTo>
                  <a:lnTo>
                    <a:pt x="140271" y="87236"/>
                  </a:lnTo>
                  <a:close/>
                </a:path>
                <a:path w="626745" h="142875">
                  <a:moveTo>
                    <a:pt x="140970" y="87490"/>
                  </a:moveTo>
                  <a:lnTo>
                    <a:pt x="140385" y="87274"/>
                  </a:lnTo>
                  <a:lnTo>
                    <a:pt x="140449" y="88252"/>
                  </a:lnTo>
                  <a:lnTo>
                    <a:pt x="140792" y="88760"/>
                  </a:lnTo>
                  <a:lnTo>
                    <a:pt x="140970" y="87490"/>
                  </a:lnTo>
                  <a:close/>
                </a:path>
                <a:path w="626745" h="142875">
                  <a:moveTo>
                    <a:pt x="140970" y="85458"/>
                  </a:moveTo>
                  <a:lnTo>
                    <a:pt x="140792" y="84950"/>
                  </a:lnTo>
                  <a:lnTo>
                    <a:pt x="140855" y="85204"/>
                  </a:lnTo>
                  <a:lnTo>
                    <a:pt x="140970" y="85458"/>
                  </a:lnTo>
                  <a:close/>
                </a:path>
                <a:path w="626745" h="142875">
                  <a:moveTo>
                    <a:pt x="141147" y="84696"/>
                  </a:moveTo>
                  <a:lnTo>
                    <a:pt x="141033" y="85204"/>
                  </a:lnTo>
                  <a:lnTo>
                    <a:pt x="141147" y="85966"/>
                  </a:lnTo>
                  <a:lnTo>
                    <a:pt x="141147" y="84696"/>
                  </a:lnTo>
                  <a:close/>
                </a:path>
                <a:path w="626745" h="142875">
                  <a:moveTo>
                    <a:pt x="141274" y="86855"/>
                  </a:moveTo>
                  <a:lnTo>
                    <a:pt x="141147" y="86855"/>
                  </a:lnTo>
                  <a:lnTo>
                    <a:pt x="141147" y="88252"/>
                  </a:lnTo>
                  <a:lnTo>
                    <a:pt x="141274" y="86855"/>
                  </a:lnTo>
                  <a:close/>
                </a:path>
                <a:path w="626745" h="142875">
                  <a:moveTo>
                    <a:pt x="142024" y="93878"/>
                  </a:moveTo>
                  <a:lnTo>
                    <a:pt x="141846" y="93878"/>
                  </a:lnTo>
                  <a:lnTo>
                    <a:pt x="142024" y="94043"/>
                  </a:lnTo>
                  <a:lnTo>
                    <a:pt x="142024" y="93878"/>
                  </a:lnTo>
                  <a:close/>
                </a:path>
                <a:path w="626745" h="142875">
                  <a:moveTo>
                    <a:pt x="142024" y="88468"/>
                  </a:moveTo>
                  <a:lnTo>
                    <a:pt x="141846" y="87947"/>
                  </a:lnTo>
                  <a:lnTo>
                    <a:pt x="141668" y="87769"/>
                  </a:lnTo>
                  <a:lnTo>
                    <a:pt x="141668" y="88290"/>
                  </a:lnTo>
                  <a:lnTo>
                    <a:pt x="141846" y="88468"/>
                  </a:lnTo>
                  <a:lnTo>
                    <a:pt x="142024" y="88468"/>
                  </a:lnTo>
                  <a:close/>
                </a:path>
                <a:path w="626745" h="142875">
                  <a:moveTo>
                    <a:pt x="142163" y="94170"/>
                  </a:moveTo>
                  <a:lnTo>
                    <a:pt x="142024" y="93459"/>
                  </a:lnTo>
                  <a:lnTo>
                    <a:pt x="142113" y="94107"/>
                  </a:lnTo>
                  <a:close/>
                </a:path>
                <a:path w="626745" h="142875">
                  <a:moveTo>
                    <a:pt x="142189" y="99555"/>
                  </a:moveTo>
                  <a:lnTo>
                    <a:pt x="142189" y="99682"/>
                  </a:lnTo>
                  <a:lnTo>
                    <a:pt x="142189" y="99555"/>
                  </a:lnTo>
                  <a:close/>
                </a:path>
                <a:path w="626745" h="142875">
                  <a:moveTo>
                    <a:pt x="142367" y="93078"/>
                  </a:moveTo>
                  <a:lnTo>
                    <a:pt x="142163" y="91935"/>
                  </a:lnTo>
                  <a:lnTo>
                    <a:pt x="142024" y="91173"/>
                  </a:lnTo>
                  <a:lnTo>
                    <a:pt x="142024" y="91935"/>
                  </a:lnTo>
                  <a:lnTo>
                    <a:pt x="141668" y="91173"/>
                  </a:lnTo>
                  <a:lnTo>
                    <a:pt x="141605" y="90792"/>
                  </a:lnTo>
                  <a:lnTo>
                    <a:pt x="141516" y="90284"/>
                  </a:lnTo>
                  <a:lnTo>
                    <a:pt x="141414" y="89141"/>
                  </a:lnTo>
                  <a:lnTo>
                    <a:pt x="141185" y="88379"/>
                  </a:lnTo>
                  <a:lnTo>
                    <a:pt x="141147" y="88252"/>
                  </a:lnTo>
                  <a:lnTo>
                    <a:pt x="141147" y="88379"/>
                  </a:lnTo>
                  <a:lnTo>
                    <a:pt x="140970" y="87744"/>
                  </a:lnTo>
                  <a:lnTo>
                    <a:pt x="141097" y="88379"/>
                  </a:lnTo>
                  <a:lnTo>
                    <a:pt x="141325" y="90030"/>
                  </a:lnTo>
                  <a:lnTo>
                    <a:pt x="141452" y="90792"/>
                  </a:lnTo>
                  <a:lnTo>
                    <a:pt x="141490" y="91046"/>
                  </a:lnTo>
                  <a:lnTo>
                    <a:pt x="141947" y="92824"/>
                  </a:lnTo>
                  <a:lnTo>
                    <a:pt x="142024" y="92951"/>
                  </a:lnTo>
                  <a:lnTo>
                    <a:pt x="142024" y="93078"/>
                  </a:lnTo>
                  <a:lnTo>
                    <a:pt x="142062" y="93586"/>
                  </a:lnTo>
                  <a:lnTo>
                    <a:pt x="142189" y="93967"/>
                  </a:lnTo>
                  <a:lnTo>
                    <a:pt x="142328" y="94056"/>
                  </a:lnTo>
                  <a:lnTo>
                    <a:pt x="142049" y="93078"/>
                  </a:lnTo>
                  <a:lnTo>
                    <a:pt x="142367" y="93078"/>
                  </a:lnTo>
                  <a:close/>
                </a:path>
                <a:path w="626745" h="142875">
                  <a:moveTo>
                    <a:pt x="142671" y="99517"/>
                  </a:moveTo>
                  <a:lnTo>
                    <a:pt x="142544" y="99428"/>
                  </a:lnTo>
                  <a:lnTo>
                    <a:pt x="142671" y="99517"/>
                  </a:lnTo>
                  <a:close/>
                </a:path>
                <a:path w="626745" h="142875">
                  <a:moveTo>
                    <a:pt x="142722" y="101714"/>
                  </a:moveTo>
                  <a:lnTo>
                    <a:pt x="142544" y="101333"/>
                  </a:lnTo>
                  <a:lnTo>
                    <a:pt x="142544" y="102730"/>
                  </a:lnTo>
                  <a:lnTo>
                    <a:pt x="142608" y="102476"/>
                  </a:lnTo>
                  <a:lnTo>
                    <a:pt x="142722" y="101714"/>
                  </a:lnTo>
                  <a:close/>
                </a:path>
                <a:path w="626745" h="142875">
                  <a:moveTo>
                    <a:pt x="142722" y="95618"/>
                  </a:moveTo>
                  <a:lnTo>
                    <a:pt x="142544" y="95618"/>
                  </a:lnTo>
                  <a:lnTo>
                    <a:pt x="142582" y="96024"/>
                  </a:lnTo>
                  <a:lnTo>
                    <a:pt x="142722" y="95618"/>
                  </a:lnTo>
                  <a:close/>
                </a:path>
                <a:path w="626745" h="142875">
                  <a:moveTo>
                    <a:pt x="142887" y="102349"/>
                  </a:moveTo>
                  <a:lnTo>
                    <a:pt x="142722" y="102857"/>
                  </a:lnTo>
                  <a:lnTo>
                    <a:pt x="142887" y="102857"/>
                  </a:lnTo>
                  <a:lnTo>
                    <a:pt x="142887" y="102349"/>
                  </a:lnTo>
                  <a:close/>
                </a:path>
                <a:path w="626745" h="142875">
                  <a:moveTo>
                    <a:pt x="142887" y="94856"/>
                  </a:moveTo>
                  <a:lnTo>
                    <a:pt x="142722" y="94983"/>
                  </a:lnTo>
                  <a:lnTo>
                    <a:pt x="142722" y="93967"/>
                  </a:lnTo>
                  <a:lnTo>
                    <a:pt x="142544" y="93459"/>
                  </a:lnTo>
                  <a:lnTo>
                    <a:pt x="142430" y="93967"/>
                  </a:lnTo>
                  <a:lnTo>
                    <a:pt x="142544" y="94221"/>
                  </a:lnTo>
                  <a:lnTo>
                    <a:pt x="142722" y="95618"/>
                  </a:lnTo>
                  <a:lnTo>
                    <a:pt x="142887" y="95618"/>
                  </a:lnTo>
                  <a:lnTo>
                    <a:pt x="142887" y="94983"/>
                  </a:lnTo>
                  <a:lnTo>
                    <a:pt x="142887" y="94856"/>
                  </a:lnTo>
                  <a:close/>
                </a:path>
                <a:path w="626745" h="142875">
                  <a:moveTo>
                    <a:pt x="143573" y="104165"/>
                  </a:moveTo>
                  <a:lnTo>
                    <a:pt x="143408" y="102768"/>
                  </a:lnTo>
                  <a:lnTo>
                    <a:pt x="142887" y="104343"/>
                  </a:lnTo>
                  <a:lnTo>
                    <a:pt x="142887" y="104127"/>
                  </a:lnTo>
                  <a:lnTo>
                    <a:pt x="143065" y="103746"/>
                  </a:lnTo>
                  <a:lnTo>
                    <a:pt x="142938" y="103771"/>
                  </a:lnTo>
                  <a:lnTo>
                    <a:pt x="142976" y="103568"/>
                  </a:lnTo>
                  <a:lnTo>
                    <a:pt x="143002" y="103695"/>
                  </a:lnTo>
                  <a:lnTo>
                    <a:pt x="142989" y="103530"/>
                  </a:lnTo>
                  <a:lnTo>
                    <a:pt x="142976" y="103238"/>
                  </a:lnTo>
                  <a:lnTo>
                    <a:pt x="142887" y="102857"/>
                  </a:lnTo>
                  <a:lnTo>
                    <a:pt x="142976" y="103543"/>
                  </a:lnTo>
                  <a:lnTo>
                    <a:pt x="142925" y="103784"/>
                  </a:lnTo>
                  <a:lnTo>
                    <a:pt x="142836" y="104749"/>
                  </a:lnTo>
                  <a:lnTo>
                    <a:pt x="142773" y="105283"/>
                  </a:lnTo>
                  <a:lnTo>
                    <a:pt x="142671" y="105803"/>
                  </a:lnTo>
                  <a:lnTo>
                    <a:pt x="142189" y="106438"/>
                  </a:lnTo>
                  <a:lnTo>
                    <a:pt x="142189" y="106273"/>
                  </a:lnTo>
                  <a:lnTo>
                    <a:pt x="142621" y="105651"/>
                  </a:lnTo>
                  <a:lnTo>
                    <a:pt x="142659" y="105143"/>
                  </a:lnTo>
                  <a:lnTo>
                    <a:pt x="142722" y="105016"/>
                  </a:lnTo>
                  <a:lnTo>
                    <a:pt x="142836" y="104749"/>
                  </a:lnTo>
                  <a:lnTo>
                    <a:pt x="142836" y="103898"/>
                  </a:lnTo>
                  <a:lnTo>
                    <a:pt x="142646" y="104127"/>
                  </a:lnTo>
                  <a:lnTo>
                    <a:pt x="142646" y="104838"/>
                  </a:lnTo>
                  <a:lnTo>
                    <a:pt x="142532" y="105041"/>
                  </a:lnTo>
                  <a:lnTo>
                    <a:pt x="142519" y="104127"/>
                  </a:lnTo>
                  <a:lnTo>
                    <a:pt x="142379" y="103238"/>
                  </a:lnTo>
                  <a:lnTo>
                    <a:pt x="142544" y="103238"/>
                  </a:lnTo>
                  <a:lnTo>
                    <a:pt x="142544" y="102730"/>
                  </a:lnTo>
                  <a:lnTo>
                    <a:pt x="142367" y="102476"/>
                  </a:lnTo>
                  <a:lnTo>
                    <a:pt x="142367" y="103085"/>
                  </a:lnTo>
                  <a:lnTo>
                    <a:pt x="141871" y="99682"/>
                  </a:lnTo>
                  <a:lnTo>
                    <a:pt x="141655" y="98031"/>
                  </a:lnTo>
                  <a:lnTo>
                    <a:pt x="141490" y="96761"/>
                  </a:lnTo>
                  <a:lnTo>
                    <a:pt x="141795" y="97523"/>
                  </a:lnTo>
                  <a:lnTo>
                    <a:pt x="141846" y="98666"/>
                  </a:lnTo>
                  <a:lnTo>
                    <a:pt x="142100" y="99428"/>
                  </a:lnTo>
                  <a:lnTo>
                    <a:pt x="142189" y="99555"/>
                  </a:lnTo>
                  <a:lnTo>
                    <a:pt x="142367" y="100952"/>
                  </a:lnTo>
                  <a:lnTo>
                    <a:pt x="142887" y="101460"/>
                  </a:lnTo>
                  <a:lnTo>
                    <a:pt x="142887" y="102349"/>
                  </a:lnTo>
                  <a:lnTo>
                    <a:pt x="143344" y="101460"/>
                  </a:lnTo>
                  <a:lnTo>
                    <a:pt x="143408" y="100850"/>
                  </a:lnTo>
                  <a:lnTo>
                    <a:pt x="143065" y="100444"/>
                  </a:lnTo>
                  <a:lnTo>
                    <a:pt x="142722" y="100444"/>
                  </a:lnTo>
                  <a:lnTo>
                    <a:pt x="142633" y="99555"/>
                  </a:lnTo>
                  <a:lnTo>
                    <a:pt x="142544" y="99428"/>
                  </a:lnTo>
                  <a:lnTo>
                    <a:pt x="142544" y="99047"/>
                  </a:lnTo>
                  <a:lnTo>
                    <a:pt x="142367" y="97523"/>
                  </a:lnTo>
                  <a:lnTo>
                    <a:pt x="142722" y="98285"/>
                  </a:lnTo>
                  <a:lnTo>
                    <a:pt x="142709" y="97523"/>
                  </a:lnTo>
                  <a:lnTo>
                    <a:pt x="142582" y="96024"/>
                  </a:lnTo>
                  <a:lnTo>
                    <a:pt x="142544" y="96761"/>
                  </a:lnTo>
                  <a:lnTo>
                    <a:pt x="142367" y="96380"/>
                  </a:lnTo>
                  <a:lnTo>
                    <a:pt x="142341" y="96253"/>
                  </a:lnTo>
                  <a:lnTo>
                    <a:pt x="142252" y="95872"/>
                  </a:lnTo>
                  <a:lnTo>
                    <a:pt x="142189" y="95618"/>
                  </a:lnTo>
                  <a:lnTo>
                    <a:pt x="142024" y="95872"/>
                  </a:lnTo>
                  <a:lnTo>
                    <a:pt x="142024" y="95237"/>
                  </a:lnTo>
                  <a:lnTo>
                    <a:pt x="141668" y="95237"/>
                  </a:lnTo>
                  <a:lnTo>
                    <a:pt x="141617" y="94221"/>
                  </a:lnTo>
                  <a:lnTo>
                    <a:pt x="141325" y="93586"/>
                  </a:lnTo>
                  <a:lnTo>
                    <a:pt x="141668" y="93459"/>
                  </a:lnTo>
                  <a:lnTo>
                    <a:pt x="141414" y="93078"/>
                  </a:lnTo>
                  <a:lnTo>
                    <a:pt x="141325" y="92951"/>
                  </a:lnTo>
                  <a:lnTo>
                    <a:pt x="141211" y="92443"/>
                  </a:lnTo>
                  <a:lnTo>
                    <a:pt x="140970" y="91554"/>
                  </a:lnTo>
                  <a:lnTo>
                    <a:pt x="141325" y="93078"/>
                  </a:lnTo>
                  <a:lnTo>
                    <a:pt x="141033" y="92443"/>
                  </a:lnTo>
                  <a:lnTo>
                    <a:pt x="140792" y="91935"/>
                  </a:lnTo>
                  <a:lnTo>
                    <a:pt x="140792" y="96634"/>
                  </a:lnTo>
                  <a:lnTo>
                    <a:pt x="140792" y="96761"/>
                  </a:lnTo>
                  <a:lnTo>
                    <a:pt x="140627" y="96634"/>
                  </a:lnTo>
                  <a:lnTo>
                    <a:pt x="140627" y="96380"/>
                  </a:lnTo>
                  <a:lnTo>
                    <a:pt x="140792" y="96634"/>
                  </a:lnTo>
                  <a:lnTo>
                    <a:pt x="140792" y="91935"/>
                  </a:lnTo>
                  <a:lnTo>
                    <a:pt x="140627" y="90792"/>
                  </a:lnTo>
                  <a:lnTo>
                    <a:pt x="141147" y="91554"/>
                  </a:lnTo>
                  <a:lnTo>
                    <a:pt x="141147" y="91173"/>
                  </a:lnTo>
                  <a:lnTo>
                    <a:pt x="141668" y="92951"/>
                  </a:lnTo>
                  <a:lnTo>
                    <a:pt x="141554" y="91681"/>
                  </a:lnTo>
                  <a:lnTo>
                    <a:pt x="141490" y="91046"/>
                  </a:lnTo>
                  <a:lnTo>
                    <a:pt x="141490" y="91681"/>
                  </a:lnTo>
                  <a:lnTo>
                    <a:pt x="141376" y="91173"/>
                  </a:lnTo>
                  <a:lnTo>
                    <a:pt x="141287" y="90792"/>
                  </a:lnTo>
                  <a:lnTo>
                    <a:pt x="141173" y="90284"/>
                  </a:lnTo>
                  <a:lnTo>
                    <a:pt x="141147" y="90157"/>
                  </a:lnTo>
                  <a:lnTo>
                    <a:pt x="140627" y="90284"/>
                  </a:lnTo>
                  <a:lnTo>
                    <a:pt x="140449" y="88633"/>
                  </a:lnTo>
                  <a:lnTo>
                    <a:pt x="140157" y="87998"/>
                  </a:lnTo>
                  <a:lnTo>
                    <a:pt x="140093" y="86982"/>
                  </a:lnTo>
                  <a:lnTo>
                    <a:pt x="140093" y="86855"/>
                  </a:lnTo>
                  <a:lnTo>
                    <a:pt x="140157" y="85458"/>
                  </a:lnTo>
                  <a:lnTo>
                    <a:pt x="140271" y="84569"/>
                  </a:lnTo>
                  <a:lnTo>
                    <a:pt x="140449" y="87236"/>
                  </a:lnTo>
                  <a:lnTo>
                    <a:pt x="140792" y="87236"/>
                  </a:lnTo>
                  <a:lnTo>
                    <a:pt x="140728" y="87083"/>
                  </a:lnTo>
                  <a:lnTo>
                    <a:pt x="140627" y="86093"/>
                  </a:lnTo>
                  <a:lnTo>
                    <a:pt x="140792" y="86093"/>
                  </a:lnTo>
                  <a:lnTo>
                    <a:pt x="140970" y="87490"/>
                  </a:lnTo>
                  <a:lnTo>
                    <a:pt x="141147" y="86855"/>
                  </a:lnTo>
                  <a:lnTo>
                    <a:pt x="141071" y="86347"/>
                  </a:lnTo>
                  <a:lnTo>
                    <a:pt x="140970" y="86093"/>
                  </a:lnTo>
                  <a:lnTo>
                    <a:pt x="140881" y="85458"/>
                  </a:lnTo>
                  <a:lnTo>
                    <a:pt x="140703" y="84569"/>
                  </a:lnTo>
                  <a:lnTo>
                    <a:pt x="140525" y="83680"/>
                  </a:lnTo>
                  <a:lnTo>
                    <a:pt x="140449" y="83299"/>
                  </a:lnTo>
                  <a:lnTo>
                    <a:pt x="140792" y="83172"/>
                  </a:lnTo>
                  <a:lnTo>
                    <a:pt x="140677" y="82283"/>
                  </a:lnTo>
                  <a:lnTo>
                    <a:pt x="140627" y="81902"/>
                  </a:lnTo>
                  <a:lnTo>
                    <a:pt x="140093" y="80886"/>
                  </a:lnTo>
                  <a:lnTo>
                    <a:pt x="140068" y="80378"/>
                  </a:lnTo>
                  <a:lnTo>
                    <a:pt x="139928" y="78473"/>
                  </a:lnTo>
                  <a:lnTo>
                    <a:pt x="139750" y="77584"/>
                  </a:lnTo>
                  <a:lnTo>
                    <a:pt x="139573" y="76695"/>
                  </a:lnTo>
                  <a:lnTo>
                    <a:pt x="139750" y="76949"/>
                  </a:lnTo>
                  <a:lnTo>
                    <a:pt x="139750" y="76695"/>
                  </a:lnTo>
                  <a:lnTo>
                    <a:pt x="139750" y="76568"/>
                  </a:lnTo>
                  <a:lnTo>
                    <a:pt x="139293" y="75679"/>
                  </a:lnTo>
                  <a:lnTo>
                    <a:pt x="139230" y="75552"/>
                  </a:lnTo>
                  <a:lnTo>
                    <a:pt x="139166" y="75298"/>
                  </a:lnTo>
                  <a:lnTo>
                    <a:pt x="138874" y="74663"/>
                  </a:lnTo>
                  <a:lnTo>
                    <a:pt x="138874" y="75679"/>
                  </a:lnTo>
                  <a:lnTo>
                    <a:pt x="138709" y="74790"/>
                  </a:lnTo>
                  <a:lnTo>
                    <a:pt x="138531" y="74472"/>
                  </a:lnTo>
                  <a:lnTo>
                    <a:pt x="138531" y="79997"/>
                  </a:lnTo>
                  <a:lnTo>
                    <a:pt x="138353" y="80378"/>
                  </a:lnTo>
                  <a:lnTo>
                    <a:pt x="138353" y="80251"/>
                  </a:lnTo>
                  <a:lnTo>
                    <a:pt x="138176" y="80378"/>
                  </a:lnTo>
                  <a:lnTo>
                    <a:pt x="138531" y="82283"/>
                  </a:lnTo>
                  <a:lnTo>
                    <a:pt x="138353" y="82156"/>
                  </a:lnTo>
                  <a:lnTo>
                    <a:pt x="137871" y="79362"/>
                  </a:lnTo>
                  <a:lnTo>
                    <a:pt x="137414" y="75679"/>
                  </a:lnTo>
                  <a:lnTo>
                    <a:pt x="137337" y="75171"/>
                  </a:lnTo>
                  <a:lnTo>
                    <a:pt x="137274" y="74790"/>
                  </a:lnTo>
                  <a:lnTo>
                    <a:pt x="137121" y="73901"/>
                  </a:lnTo>
                  <a:lnTo>
                    <a:pt x="136982" y="73012"/>
                  </a:lnTo>
                  <a:lnTo>
                    <a:pt x="136956" y="72885"/>
                  </a:lnTo>
                  <a:lnTo>
                    <a:pt x="137134" y="73418"/>
                  </a:lnTo>
                  <a:lnTo>
                    <a:pt x="137312" y="74282"/>
                  </a:lnTo>
                  <a:lnTo>
                    <a:pt x="137655" y="75171"/>
                  </a:lnTo>
                  <a:lnTo>
                    <a:pt x="138010" y="77584"/>
                  </a:lnTo>
                  <a:lnTo>
                    <a:pt x="137833" y="77203"/>
                  </a:lnTo>
                  <a:lnTo>
                    <a:pt x="137655" y="77457"/>
                  </a:lnTo>
                  <a:lnTo>
                    <a:pt x="138010" y="78346"/>
                  </a:lnTo>
                  <a:lnTo>
                    <a:pt x="138176" y="79108"/>
                  </a:lnTo>
                  <a:lnTo>
                    <a:pt x="138353" y="79362"/>
                  </a:lnTo>
                  <a:lnTo>
                    <a:pt x="138531" y="79997"/>
                  </a:lnTo>
                  <a:lnTo>
                    <a:pt x="138531" y="74472"/>
                  </a:lnTo>
                  <a:lnTo>
                    <a:pt x="138430" y="74282"/>
                  </a:lnTo>
                  <a:lnTo>
                    <a:pt x="138353" y="73266"/>
                  </a:lnTo>
                  <a:lnTo>
                    <a:pt x="138176" y="74282"/>
                  </a:lnTo>
                  <a:lnTo>
                    <a:pt x="137972" y="72885"/>
                  </a:lnTo>
                  <a:lnTo>
                    <a:pt x="137833" y="71869"/>
                  </a:lnTo>
                  <a:lnTo>
                    <a:pt x="137655" y="71361"/>
                  </a:lnTo>
                  <a:lnTo>
                    <a:pt x="137655" y="70980"/>
                  </a:lnTo>
                  <a:lnTo>
                    <a:pt x="137655" y="70472"/>
                  </a:lnTo>
                  <a:lnTo>
                    <a:pt x="137312" y="69583"/>
                  </a:lnTo>
                  <a:lnTo>
                    <a:pt x="137312" y="69202"/>
                  </a:lnTo>
                  <a:lnTo>
                    <a:pt x="137337" y="69075"/>
                  </a:lnTo>
                  <a:lnTo>
                    <a:pt x="137553" y="68313"/>
                  </a:lnTo>
                  <a:lnTo>
                    <a:pt x="137591" y="68186"/>
                  </a:lnTo>
                  <a:lnTo>
                    <a:pt x="137655" y="67932"/>
                  </a:lnTo>
                  <a:lnTo>
                    <a:pt x="138010" y="68186"/>
                  </a:lnTo>
                  <a:lnTo>
                    <a:pt x="138010" y="67932"/>
                  </a:lnTo>
                  <a:lnTo>
                    <a:pt x="137934" y="67170"/>
                  </a:lnTo>
                  <a:lnTo>
                    <a:pt x="137617" y="66535"/>
                  </a:lnTo>
                  <a:lnTo>
                    <a:pt x="137477" y="66281"/>
                  </a:lnTo>
                  <a:lnTo>
                    <a:pt x="137655" y="66027"/>
                  </a:lnTo>
                  <a:lnTo>
                    <a:pt x="137833" y="66535"/>
                  </a:lnTo>
                  <a:lnTo>
                    <a:pt x="138010" y="66916"/>
                  </a:lnTo>
                  <a:lnTo>
                    <a:pt x="138137" y="66535"/>
                  </a:lnTo>
                  <a:lnTo>
                    <a:pt x="138036" y="66027"/>
                  </a:lnTo>
                  <a:lnTo>
                    <a:pt x="138010" y="65900"/>
                  </a:lnTo>
                  <a:lnTo>
                    <a:pt x="138176" y="65773"/>
                  </a:lnTo>
                  <a:lnTo>
                    <a:pt x="138125" y="65519"/>
                  </a:lnTo>
                  <a:lnTo>
                    <a:pt x="137871" y="64376"/>
                  </a:lnTo>
                  <a:lnTo>
                    <a:pt x="137655" y="63995"/>
                  </a:lnTo>
                  <a:lnTo>
                    <a:pt x="137833" y="65519"/>
                  </a:lnTo>
                  <a:lnTo>
                    <a:pt x="137655" y="65519"/>
                  </a:lnTo>
                  <a:lnTo>
                    <a:pt x="137528" y="65138"/>
                  </a:lnTo>
                  <a:lnTo>
                    <a:pt x="137477" y="64503"/>
                  </a:lnTo>
                  <a:lnTo>
                    <a:pt x="137477" y="64376"/>
                  </a:lnTo>
                  <a:lnTo>
                    <a:pt x="137477" y="64122"/>
                  </a:lnTo>
                  <a:lnTo>
                    <a:pt x="137312" y="64376"/>
                  </a:lnTo>
                  <a:lnTo>
                    <a:pt x="137312" y="63233"/>
                  </a:lnTo>
                  <a:lnTo>
                    <a:pt x="137312" y="63106"/>
                  </a:lnTo>
                  <a:lnTo>
                    <a:pt x="137134" y="63233"/>
                  </a:lnTo>
                  <a:lnTo>
                    <a:pt x="137071" y="62293"/>
                  </a:lnTo>
                  <a:lnTo>
                    <a:pt x="136956" y="61582"/>
                  </a:lnTo>
                  <a:lnTo>
                    <a:pt x="137210" y="61709"/>
                  </a:lnTo>
                  <a:lnTo>
                    <a:pt x="137312" y="62725"/>
                  </a:lnTo>
                  <a:lnTo>
                    <a:pt x="137477" y="62217"/>
                  </a:lnTo>
                  <a:lnTo>
                    <a:pt x="138010" y="62725"/>
                  </a:lnTo>
                  <a:lnTo>
                    <a:pt x="137845" y="62217"/>
                  </a:lnTo>
                  <a:lnTo>
                    <a:pt x="137807" y="62090"/>
                  </a:lnTo>
                  <a:lnTo>
                    <a:pt x="137706" y="61760"/>
                  </a:lnTo>
                  <a:lnTo>
                    <a:pt x="137477" y="62090"/>
                  </a:lnTo>
                  <a:lnTo>
                    <a:pt x="137477" y="61836"/>
                  </a:lnTo>
                  <a:lnTo>
                    <a:pt x="137426" y="61099"/>
                  </a:lnTo>
                  <a:lnTo>
                    <a:pt x="136956" y="60210"/>
                  </a:lnTo>
                  <a:lnTo>
                    <a:pt x="137058" y="60820"/>
                  </a:lnTo>
                  <a:lnTo>
                    <a:pt x="137160" y="61201"/>
                  </a:lnTo>
                  <a:lnTo>
                    <a:pt x="136956" y="60820"/>
                  </a:lnTo>
                  <a:lnTo>
                    <a:pt x="136740" y="60210"/>
                  </a:lnTo>
                  <a:lnTo>
                    <a:pt x="136613" y="59677"/>
                  </a:lnTo>
                  <a:lnTo>
                    <a:pt x="136613" y="59042"/>
                  </a:lnTo>
                  <a:lnTo>
                    <a:pt x="136779" y="59423"/>
                  </a:lnTo>
                  <a:lnTo>
                    <a:pt x="136779" y="59042"/>
                  </a:lnTo>
                  <a:lnTo>
                    <a:pt x="136779" y="58280"/>
                  </a:lnTo>
                  <a:lnTo>
                    <a:pt x="136728" y="58115"/>
                  </a:lnTo>
                  <a:lnTo>
                    <a:pt x="136613" y="58280"/>
                  </a:lnTo>
                  <a:lnTo>
                    <a:pt x="136563" y="57645"/>
                  </a:lnTo>
                  <a:lnTo>
                    <a:pt x="136436" y="57289"/>
                  </a:lnTo>
                  <a:lnTo>
                    <a:pt x="136436" y="68186"/>
                  </a:lnTo>
                  <a:lnTo>
                    <a:pt x="136258" y="67678"/>
                  </a:lnTo>
                  <a:lnTo>
                    <a:pt x="136080" y="67424"/>
                  </a:lnTo>
                  <a:lnTo>
                    <a:pt x="135915" y="66916"/>
                  </a:lnTo>
                  <a:lnTo>
                    <a:pt x="135826" y="66027"/>
                  </a:lnTo>
                  <a:lnTo>
                    <a:pt x="135737" y="65519"/>
                  </a:lnTo>
                  <a:lnTo>
                    <a:pt x="135559" y="65392"/>
                  </a:lnTo>
                  <a:lnTo>
                    <a:pt x="135559" y="65011"/>
                  </a:lnTo>
                  <a:lnTo>
                    <a:pt x="135343" y="63741"/>
                  </a:lnTo>
                  <a:lnTo>
                    <a:pt x="135216" y="62217"/>
                  </a:lnTo>
                  <a:lnTo>
                    <a:pt x="135229" y="61836"/>
                  </a:lnTo>
                  <a:lnTo>
                    <a:pt x="134721" y="59423"/>
                  </a:lnTo>
                  <a:lnTo>
                    <a:pt x="134200" y="56502"/>
                  </a:lnTo>
                  <a:lnTo>
                    <a:pt x="134162" y="56248"/>
                  </a:lnTo>
                  <a:lnTo>
                    <a:pt x="134200" y="56451"/>
                  </a:lnTo>
                  <a:lnTo>
                    <a:pt x="134340" y="56248"/>
                  </a:lnTo>
                  <a:lnTo>
                    <a:pt x="134632" y="56451"/>
                  </a:lnTo>
                  <a:lnTo>
                    <a:pt x="134734" y="56654"/>
                  </a:lnTo>
                  <a:lnTo>
                    <a:pt x="134861" y="57137"/>
                  </a:lnTo>
                  <a:lnTo>
                    <a:pt x="135216" y="57899"/>
                  </a:lnTo>
                  <a:lnTo>
                    <a:pt x="135559" y="59677"/>
                  </a:lnTo>
                  <a:lnTo>
                    <a:pt x="135394" y="59423"/>
                  </a:lnTo>
                  <a:lnTo>
                    <a:pt x="135686" y="60299"/>
                  </a:lnTo>
                  <a:lnTo>
                    <a:pt x="135559" y="60439"/>
                  </a:lnTo>
                  <a:lnTo>
                    <a:pt x="135737" y="60820"/>
                  </a:lnTo>
                  <a:lnTo>
                    <a:pt x="135559" y="60820"/>
                  </a:lnTo>
                  <a:lnTo>
                    <a:pt x="135343" y="61302"/>
                  </a:lnTo>
                  <a:lnTo>
                    <a:pt x="135356" y="61836"/>
                  </a:lnTo>
                  <a:lnTo>
                    <a:pt x="136017" y="62979"/>
                  </a:lnTo>
                  <a:lnTo>
                    <a:pt x="136080" y="64503"/>
                  </a:lnTo>
                  <a:lnTo>
                    <a:pt x="135915" y="64376"/>
                  </a:lnTo>
                  <a:lnTo>
                    <a:pt x="136194" y="64884"/>
                  </a:lnTo>
                  <a:lnTo>
                    <a:pt x="136309" y="67297"/>
                  </a:lnTo>
                  <a:lnTo>
                    <a:pt x="136436" y="68186"/>
                  </a:lnTo>
                  <a:lnTo>
                    <a:pt x="136436" y="57289"/>
                  </a:lnTo>
                  <a:lnTo>
                    <a:pt x="136080" y="56248"/>
                  </a:lnTo>
                  <a:lnTo>
                    <a:pt x="136258" y="55740"/>
                  </a:lnTo>
                  <a:lnTo>
                    <a:pt x="136436" y="55740"/>
                  </a:lnTo>
                  <a:lnTo>
                    <a:pt x="136436" y="56248"/>
                  </a:lnTo>
                  <a:lnTo>
                    <a:pt x="136613" y="56248"/>
                  </a:lnTo>
                  <a:lnTo>
                    <a:pt x="136728" y="58115"/>
                  </a:lnTo>
                  <a:lnTo>
                    <a:pt x="137134" y="57518"/>
                  </a:lnTo>
                  <a:lnTo>
                    <a:pt x="137274" y="59372"/>
                  </a:lnTo>
                  <a:lnTo>
                    <a:pt x="137312" y="59804"/>
                  </a:lnTo>
                  <a:lnTo>
                    <a:pt x="136779" y="59931"/>
                  </a:lnTo>
                  <a:lnTo>
                    <a:pt x="136944" y="60210"/>
                  </a:lnTo>
                  <a:lnTo>
                    <a:pt x="137655" y="61302"/>
                  </a:lnTo>
                  <a:lnTo>
                    <a:pt x="137579" y="58280"/>
                  </a:lnTo>
                  <a:lnTo>
                    <a:pt x="137477" y="57391"/>
                  </a:lnTo>
                  <a:lnTo>
                    <a:pt x="137312" y="57518"/>
                  </a:lnTo>
                  <a:lnTo>
                    <a:pt x="136867" y="56248"/>
                  </a:lnTo>
                  <a:lnTo>
                    <a:pt x="136842" y="56121"/>
                  </a:lnTo>
                  <a:lnTo>
                    <a:pt x="137045" y="56476"/>
                  </a:lnTo>
                  <a:lnTo>
                    <a:pt x="136956" y="56121"/>
                  </a:lnTo>
                  <a:lnTo>
                    <a:pt x="136829" y="56032"/>
                  </a:lnTo>
                  <a:lnTo>
                    <a:pt x="136779" y="55740"/>
                  </a:lnTo>
                  <a:lnTo>
                    <a:pt x="136779" y="55613"/>
                  </a:lnTo>
                  <a:lnTo>
                    <a:pt x="136690" y="55105"/>
                  </a:lnTo>
                  <a:lnTo>
                    <a:pt x="136563" y="54597"/>
                  </a:lnTo>
                  <a:lnTo>
                    <a:pt x="136448" y="54356"/>
                  </a:lnTo>
                  <a:lnTo>
                    <a:pt x="136537" y="54483"/>
                  </a:lnTo>
                  <a:lnTo>
                    <a:pt x="136372" y="53962"/>
                  </a:lnTo>
                  <a:lnTo>
                    <a:pt x="136080" y="53327"/>
                  </a:lnTo>
                  <a:lnTo>
                    <a:pt x="136258" y="53327"/>
                  </a:lnTo>
                  <a:lnTo>
                    <a:pt x="136258" y="53708"/>
                  </a:lnTo>
                  <a:lnTo>
                    <a:pt x="136359" y="53835"/>
                  </a:lnTo>
                  <a:lnTo>
                    <a:pt x="136436" y="54089"/>
                  </a:lnTo>
                  <a:lnTo>
                    <a:pt x="136537" y="54483"/>
                  </a:lnTo>
                  <a:lnTo>
                    <a:pt x="136563" y="54356"/>
                  </a:lnTo>
                  <a:lnTo>
                    <a:pt x="136448" y="53835"/>
                  </a:lnTo>
                  <a:lnTo>
                    <a:pt x="136372" y="53454"/>
                  </a:lnTo>
                  <a:lnTo>
                    <a:pt x="136258" y="52692"/>
                  </a:lnTo>
                  <a:lnTo>
                    <a:pt x="136080" y="52438"/>
                  </a:lnTo>
                  <a:lnTo>
                    <a:pt x="136283" y="53327"/>
                  </a:lnTo>
                  <a:lnTo>
                    <a:pt x="136080" y="52692"/>
                  </a:lnTo>
                  <a:lnTo>
                    <a:pt x="135788" y="51930"/>
                  </a:lnTo>
                  <a:lnTo>
                    <a:pt x="135686" y="51422"/>
                  </a:lnTo>
                  <a:lnTo>
                    <a:pt x="135559" y="50406"/>
                  </a:lnTo>
                  <a:lnTo>
                    <a:pt x="135216" y="49644"/>
                  </a:lnTo>
                  <a:lnTo>
                    <a:pt x="135216" y="51422"/>
                  </a:lnTo>
                  <a:lnTo>
                    <a:pt x="134886" y="49136"/>
                  </a:lnTo>
                  <a:lnTo>
                    <a:pt x="134861" y="49009"/>
                  </a:lnTo>
                  <a:lnTo>
                    <a:pt x="134772" y="54356"/>
                  </a:lnTo>
                  <a:lnTo>
                    <a:pt x="134696" y="55105"/>
                  </a:lnTo>
                  <a:lnTo>
                    <a:pt x="134696" y="55613"/>
                  </a:lnTo>
                  <a:lnTo>
                    <a:pt x="134340" y="55613"/>
                  </a:lnTo>
                  <a:lnTo>
                    <a:pt x="134137" y="54724"/>
                  </a:lnTo>
                  <a:lnTo>
                    <a:pt x="133997" y="54089"/>
                  </a:lnTo>
                  <a:lnTo>
                    <a:pt x="133997" y="54724"/>
                  </a:lnTo>
                  <a:lnTo>
                    <a:pt x="133870" y="54089"/>
                  </a:lnTo>
                  <a:lnTo>
                    <a:pt x="133769" y="52946"/>
                  </a:lnTo>
                  <a:lnTo>
                    <a:pt x="133642" y="52057"/>
                  </a:lnTo>
                  <a:lnTo>
                    <a:pt x="133819" y="52057"/>
                  </a:lnTo>
                  <a:lnTo>
                    <a:pt x="133731" y="51803"/>
                  </a:lnTo>
                  <a:lnTo>
                    <a:pt x="133642" y="51295"/>
                  </a:lnTo>
                  <a:lnTo>
                    <a:pt x="133642" y="51041"/>
                  </a:lnTo>
                  <a:lnTo>
                    <a:pt x="133464" y="50660"/>
                  </a:lnTo>
                  <a:lnTo>
                    <a:pt x="133464" y="50406"/>
                  </a:lnTo>
                  <a:lnTo>
                    <a:pt x="133299" y="50152"/>
                  </a:lnTo>
                  <a:lnTo>
                    <a:pt x="133299" y="49898"/>
                  </a:lnTo>
                  <a:lnTo>
                    <a:pt x="133464" y="50025"/>
                  </a:lnTo>
                  <a:lnTo>
                    <a:pt x="133464" y="49898"/>
                  </a:lnTo>
                  <a:lnTo>
                    <a:pt x="133451" y="49517"/>
                  </a:lnTo>
                  <a:lnTo>
                    <a:pt x="133299" y="49263"/>
                  </a:lnTo>
                  <a:lnTo>
                    <a:pt x="132765" y="46469"/>
                  </a:lnTo>
                  <a:lnTo>
                    <a:pt x="132486" y="44221"/>
                  </a:lnTo>
                  <a:lnTo>
                    <a:pt x="132473" y="44081"/>
                  </a:lnTo>
                  <a:lnTo>
                    <a:pt x="132448" y="43954"/>
                  </a:lnTo>
                  <a:lnTo>
                    <a:pt x="132765" y="43624"/>
                  </a:lnTo>
                  <a:lnTo>
                    <a:pt x="132422" y="43281"/>
                  </a:lnTo>
                  <a:lnTo>
                    <a:pt x="132422" y="43662"/>
                  </a:lnTo>
                  <a:lnTo>
                    <a:pt x="132168" y="41910"/>
                  </a:lnTo>
                  <a:lnTo>
                    <a:pt x="132130" y="41643"/>
                  </a:lnTo>
                  <a:lnTo>
                    <a:pt x="132016" y="40373"/>
                  </a:lnTo>
                  <a:lnTo>
                    <a:pt x="132080" y="40246"/>
                  </a:lnTo>
                  <a:lnTo>
                    <a:pt x="132422" y="39738"/>
                  </a:lnTo>
                  <a:lnTo>
                    <a:pt x="132549" y="40119"/>
                  </a:lnTo>
                  <a:lnTo>
                    <a:pt x="132651" y="40754"/>
                  </a:lnTo>
                  <a:lnTo>
                    <a:pt x="132765" y="43167"/>
                  </a:lnTo>
                  <a:lnTo>
                    <a:pt x="133565" y="44437"/>
                  </a:lnTo>
                  <a:lnTo>
                    <a:pt x="133680" y="45072"/>
                  </a:lnTo>
                  <a:lnTo>
                    <a:pt x="133819" y="46850"/>
                  </a:lnTo>
                  <a:lnTo>
                    <a:pt x="133642" y="46469"/>
                  </a:lnTo>
                  <a:lnTo>
                    <a:pt x="133756" y="47053"/>
                  </a:lnTo>
                  <a:lnTo>
                    <a:pt x="134162" y="46850"/>
                  </a:lnTo>
                  <a:lnTo>
                    <a:pt x="133997" y="48247"/>
                  </a:lnTo>
                  <a:lnTo>
                    <a:pt x="133756" y="47053"/>
                  </a:lnTo>
                  <a:lnTo>
                    <a:pt x="133870" y="48501"/>
                  </a:lnTo>
                  <a:lnTo>
                    <a:pt x="134226" y="49644"/>
                  </a:lnTo>
                  <a:lnTo>
                    <a:pt x="134340" y="52438"/>
                  </a:lnTo>
                  <a:lnTo>
                    <a:pt x="134454" y="53454"/>
                  </a:lnTo>
                  <a:lnTo>
                    <a:pt x="134518" y="53708"/>
                  </a:lnTo>
                  <a:lnTo>
                    <a:pt x="134772" y="54356"/>
                  </a:lnTo>
                  <a:lnTo>
                    <a:pt x="134772" y="49085"/>
                  </a:lnTo>
                  <a:lnTo>
                    <a:pt x="134696" y="48628"/>
                  </a:lnTo>
                  <a:lnTo>
                    <a:pt x="135216" y="48247"/>
                  </a:lnTo>
                  <a:lnTo>
                    <a:pt x="135559" y="49517"/>
                  </a:lnTo>
                  <a:lnTo>
                    <a:pt x="135737" y="49898"/>
                  </a:lnTo>
                  <a:lnTo>
                    <a:pt x="135559" y="48628"/>
                  </a:lnTo>
                  <a:lnTo>
                    <a:pt x="135915" y="48628"/>
                  </a:lnTo>
                  <a:lnTo>
                    <a:pt x="136080" y="49009"/>
                  </a:lnTo>
                  <a:lnTo>
                    <a:pt x="136207" y="50660"/>
                  </a:lnTo>
                  <a:lnTo>
                    <a:pt x="136258" y="51041"/>
                  </a:lnTo>
                  <a:lnTo>
                    <a:pt x="135915" y="50025"/>
                  </a:lnTo>
                  <a:lnTo>
                    <a:pt x="136017" y="51422"/>
                  </a:lnTo>
                  <a:lnTo>
                    <a:pt x="136169" y="51803"/>
                  </a:lnTo>
                  <a:lnTo>
                    <a:pt x="136296" y="52819"/>
                  </a:lnTo>
                  <a:lnTo>
                    <a:pt x="136436" y="53454"/>
                  </a:lnTo>
                  <a:lnTo>
                    <a:pt x="136525" y="52819"/>
                  </a:lnTo>
                  <a:lnTo>
                    <a:pt x="136436" y="51803"/>
                  </a:lnTo>
                  <a:lnTo>
                    <a:pt x="136613" y="51803"/>
                  </a:lnTo>
                  <a:lnTo>
                    <a:pt x="136613" y="51041"/>
                  </a:lnTo>
                  <a:lnTo>
                    <a:pt x="136486" y="50152"/>
                  </a:lnTo>
                  <a:lnTo>
                    <a:pt x="136258" y="49263"/>
                  </a:lnTo>
                  <a:lnTo>
                    <a:pt x="136169" y="48628"/>
                  </a:lnTo>
                  <a:lnTo>
                    <a:pt x="136080" y="48120"/>
                  </a:lnTo>
                  <a:lnTo>
                    <a:pt x="135559" y="47866"/>
                  </a:lnTo>
                  <a:lnTo>
                    <a:pt x="135216" y="47358"/>
                  </a:lnTo>
                  <a:lnTo>
                    <a:pt x="134696" y="47104"/>
                  </a:lnTo>
                  <a:lnTo>
                    <a:pt x="134340" y="45326"/>
                  </a:lnTo>
                  <a:lnTo>
                    <a:pt x="133997" y="41770"/>
                  </a:lnTo>
                  <a:lnTo>
                    <a:pt x="133819" y="41770"/>
                  </a:lnTo>
                  <a:lnTo>
                    <a:pt x="133464" y="41643"/>
                  </a:lnTo>
                  <a:lnTo>
                    <a:pt x="133400" y="40754"/>
                  </a:lnTo>
                  <a:lnTo>
                    <a:pt x="133299" y="40246"/>
                  </a:lnTo>
                  <a:lnTo>
                    <a:pt x="133464" y="40246"/>
                  </a:lnTo>
                  <a:lnTo>
                    <a:pt x="133121" y="39738"/>
                  </a:lnTo>
                  <a:lnTo>
                    <a:pt x="132803" y="38468"/>
                  </a:lnTo>
                  <a:lnTo>
                    <a:pt x="132765" y="38341"/>
                  </a:lnTo>
                  <a:lnTo>
                    <a:pt x="132600" y="38468"/>
                  </a:lnTo>
                  <a:lnTo>
                    <a:pt x="132626" y="38214"/>
                  </a:lnTo>
                  <a:lnTo>
                    <a:pt x="132715" y="35928"/>
                  </a:lnTo>
                  <a:lnTo>
                    <a:pt x="132600" y="34658"/>
                  </a:lnTo>
                  <a:lnTo>
                    <a:pt x="132600" y="34531"/>
                  </a:lnTo>
                  <a:lnTo>
                    <a:pt x="132422" y="34531"/>
                  </a:lnTo>
                  <a:lnTo>
                    <a:pt x="132245" y="34658"/>
                  </a:lnTo>
                  <a:lnTo>
                    <a:pt x="132245" y="33642"/>
                  </a:lnTo>
                  <a:lnTo>
                    <a:pt x="132524" y="33947"/>
                  </a:lnTo>
                  <a:lnTo>
                    <a:pt x="132486" y="33642"/>
                  </a:lnTo>
                  <a:lnTo>
                    <a:pt x="132435" y="33261"/>
                  </a:lnTo>
                  <a:lnTo>
                    <a:pt x="132321" y="32372"/>
                  </a:lnTo>
                  <a:lnTo>
                    <a:pt x="132245" y="31737"/>
                  </a:lnTo>
                  <a:lnTo>
                    <a:pt x="132245" y="32359"/>
                  </a:lnTo>
                  <a:lnTo>
                    <a:pt x="132080" y="32245"/>
                  </a:lnTo>
                  <a:lnTo>
                    <a:pt x="131940" y="31864"/>
                  </a:lnTo>
                  <a:lnTo>
                    <a:pt x="131826" y="30975"/>
                  </a:lnTo>
                  <a:lnTo>
                    <a:pt x="131724" y="30340"/>
                  </a:lnTo>
                  <a:lnTo>
                    <a:pt x="131724" y="30086"/>
                  </a:lnTo>
                  <a:lnTo>
                    <a:pt x="131546" y="29959"/>
                  </a:lnTo>
                  <a:lnTo>
                    <a:pt x="131546" y="29832"/>
                  </a:lnTo>
                  <a:lnTo>
                    <a:pt x="131483" y="29451"/>
                  </a:lnTo>
                  <a:lnTo>
                    <a:pt x="131457" y="35547"/>
                  </a:lnTo>
                  <a:lnTo>
                    <a:pt x="131381" y="35928"/>
                  </a:lnTo>
                  <a:lnTo>
                    <a:pt x="131203" y="35928"/>
                  </a:lnTo>
                  <a:lnTo>
                    <a:pt x="131203" y="35674"/>
                  </a:lnTo>
                  <a:lnTo>
                    <a:pt x="131203" y="35547"/>
                  </a:lnTo>
                  <a:lnTo>
                    <a:pt x="131203" y="35166"/>
                  </a:lnTo>
                  <a:lnTo>
                    <a:pt x="131076" y="34785"/>
                  </a:lnTo>
                  <a:lnTo>
                    <a:pt x="131025" y="33642"/>
                  </a:lnTo>
                  <a:lnTo>
                    <a:pt x="131203" y="34531"/>
                  </a:lnTo>
                  <a:lnTo>
                    <a:pt x="131292" y="34658"/>
                  </a:lnTo>
                  <a:lnTo>
                    <a:pt x="131381" y="35420"/>
                  </a:lnTo>
                  <a:lnTo>
                    <a:pt x="131457" y="35547"/>
                  </a:lnTo>
                  <a:lnTo>
                    <a:pt x="131457" y="29413"/>
                  </a:lnTo>
                  <a:lnTo>
                    <a:pt x="131203" y="28943"/>
                  </a:lnTo>
                  <a:lnTo>
                    <a:pt x="131546" y="28689"/>
                  </a:lnTo>
                  <a:lnTo>
                    <a:pt x="131546" y="28181"/>
                  </a:lnTo>
                  <a:lnTo>
                    <a:pt x="131813" y="28562"/>
                  </a:lnTo>
                  <a:lnTo>
                    <a:pt x="131902" y="29070"/>
                  </a:lnTo>
                  <a:lnTo>
                    <a:pt x="132080" y="29197"/>
                  </a:lnTo>
                  <a:lnTo>
                    <a:pt x="132130" y="29578"/>
                  </a:lnTo>
                  <a:lnTo>
                    <a:pt x="132245" y="29832"/>
                  </a:lnTo>
                  <a:lnTo>
                    <a:pt x="132422" y="29959"/>
                  </a:lnTo>
                  <a:lnTo>
                    <a:pt x="132765" y="30594"/>
                  </a:lnTo>
                  <a:lnTo>
                    <a:pt x="132715" y="30340"/>
                  </a:lnTo>
                  <a:lnTo>
                    <a:pt x="132600" y="30086"/>
                  </a:lnTo>
                  <a:lnTo>
                    <a:pt x="132511" y="29070"/>
                  </a:lnTo>
                  <a:lnTo>
                    <a:pt x="132422" y="28943"/>
                  </a:lnTo>
                  <a:lnTo>
                    <a:pt x="132334" y="28181"/>
                  </a:lnTo>
                  <a:lnTo>
                    <a:pt x="132245" y="27800"/>
                  </a:lnTo>
                  <a:lnTo>
                    <a:pt x="132143" y="26784"/>
                  </a:lnTo>
                  <a:lnTo>
                    <a:pt x="132054" y="26403"/>
                  </a:lnTo>
                  <a:lnTo>
                    <a:pt x="132029" y="26276"/>
                  </a:lnTo>
                  <a:lnTo>
                    <a:pt x="131902" y="25641"/>
                  </a:lnTo>
                  <a:lnTo>
                    <a:pt x="130683" y="25641"/>
                  </a:lnTo>
                  <a:lnTo>
                    <a:pt x="130683" y="31991"/>
                  </a:lnTo>
                  <a:lnTo>
                    <a:pt x="130683" y="33261"/>
                  </a:lnTo>
                  <a:lnTo>
                    <a:pt x="130619" y="32626"/>
                  </a:lnTo>
                  <a:lnTo>
                    <a:pt x="130505" y="31864"/>
                  </a:lnTo>
                  <a:lnTo>
                    <a:pt x="130683" y="31991"/>
                  </a:lnTo>
                  <a:lnTo>
                    <a:pt x="130683" y="25641"/>
                  </a:lnTo>
                  <a:lnTo>
                    <a:pt x="127368" y="25641"/>
                  </a:lnTo>
                  <a:lnTo>
                    <a:pt x="127368" y="26657"/>
                  </a:lnTo>
                  <a:lnTo>
                    <a:pt x="125971" y="27292"/>
                  </a:lnTo>
                  <a:lnTo>
                    <a:pt x="125793" y="27546"/>
                  </a:lnTo>
                  <a:lnTo>
                    <a:pt x="125615" y="27546"/>
                  </a:lnTo>
                  <a:lnTo>
                    <a:pt x="125272" y="27673"/>
                  </a:lnTo>
                  <a:lnTo>
                    <a:pt x="124574" y="27800"/>
                  </a:lnTo>
                  <a:lnTo>
                    <a:pt x="124396" y="27673"/>
                  </a:lnTo>
                  <a:lnTo>
                    <a:pt x="123177" y="27673"/>
                  </a:lnTo>
                  <a:lnTo>
                    <a:pt x="121780" y="27546"/>
                  </a:lnTo>
                  <a:lnTo>
                    <a:pt x="124917" y="27165"/>
                  </a:lnTo>
                  <a:lnTo>
                    <a:pt x="126314" y="27038"/>
                  </a:lnTo>
                  <a:lnTo>
                    <a:pt x="126136" y="26784"/>
                  </a:lnTo>
                  <a:lnTo>
                    <a:pt x="126669" y="26784"/>
                  </a:lnTo>
                  <a:lnTo>
                    <a:pt x="126834" y="26657"/>
                  </a:lnTo>
                  <a:lnTo>
                    <a:pt x="127190" y="26403"/>
                  </a:lnTo>
                  <a:lnTo>
                    <a:pt x="127368" y="26657"/>
                  </a:lnTo>
                  <a:lnTo>
                    <a:pt x="127368" y="25641"/>
                  </a:lnTo>
                  <a:lnTo>
                    <a:pt x="125387" y="25641"/>
                  </a:lnTo>
                  <a:lnTo>
                    <a:pt x="125272" y="25768"/>
                  </a:lnTo>
                  <a:lnTo>
                    <a:pt x="124396" y="26149"/>
                  </a:lnTo>
                  <a:lnTo>
                    <a:pt x="124396" y="26276"/>
                  </a:lnTo>
                  <a:lnTo>
                    <a:pt x="123698" y="25895"/>
                  </a:lnTo>
                  <a:lnTo>
                    <a:pt x="122656" y="26149"/>
                  </a:lnTo>
                  <a:lnTo>
                    <a:pt x="122301" y="26149"/>
                  </a:lnTo>
                  <a:lnTo>
                    <a:pt x="121958" y="25895"/>
                  </a:lnTo>
                  <a:lnTo>
                    <a:pt x="122478" y="25641"/>
                  </a:lnTo>
                  <a:lnTo>
                    <a:pt x="123698" y="25387"/>
                  </a:lnTo>
                  <a:lnTo>
                    <a:pt x="124917" y="25006"/>
                  </a:lnTo>
                  <a:lnTo>
                    <a:pt x="125437" y="25006"/>
                  </a:lnTo>
                  <a:lnTo>
                    <a:pt x="125272" y="25260"/>
                  </a:lnTo>
                  <a:lnTo>
                    <a:pt x="124917" y="25260"/>
                  </a:lnTo>
                  <a:lnTo>
                    <a:pt x="125095" y="25387"/>
                  </a:lnTo>
                  <a:lnTo>
                    <a:pt x="125615" y="25387"/>
                  </a:lnTo>
                  <a:lnTo>
                    <a:pt x="131965" y="25387"/>
                  </a:lnTo>
                  <a:lnTo>
                    <a:pt x="131902" y="25260"/>
                  </a:lnTo>
                  <a:lnTo>
                    <a:pt x="131838" y="25006"/>
                  </a:lnTo>
                  <a:lnTo>
                    <a:pt x="131610" y="23990"/>
                  </a:lnTo>
                  <a:lnTo>
                    <a:pt x="131546" y="23736"/>
                  </a:lnTo>
                  <a:lnTo>
                    <a:pt x="131025" y="23863"/>
                  </a:lnTo>
                  <a:lnTo>
                    <a:pt x="130505" y="23863"/>
                  </a:lnTo>
                  <a:lnTo>
                    <a:pt x="129806" y="23990"/>
                  </a:lnTo>
                  <a:lnTo>
                    <a:pt x="129806" y="23736"/>
                  </a:lnTo>
                  <a:lnTo>
                    <a:pt x="127368" y="24371"/>
                  </a:lnTo>
                  <a:lnTo>
                    <a:pt x="127508" y="24218"/>
                  </a:lnTo>
                  <a:lnTo>
                    <a:pt x="127889" y="24079"/>
                  </a:lnTo>
                  <a:lnTo>
                    <a:pt x="128295" y="23952"/>
                  </a:lnTo>
                  <a:lnTo>
                    <a:pt x="129286" y="23863"/>
                  </a:lnTo>
                  <a:lnTo>
                    <a:pt x="129108" y="23736"/>
                  </a:lnTo>
                  <a:lnTo>
                    <a:pt x="128930" y="23736"/>
                  </a:lnTo>
                  <a:lnTo>
                    <a:pt x="128587" y="23736"/>
                  </a:lnTo>
                  <a:lnTo>
                    <a:pt x="128054" y="23863"/>
                  </a:lnTo>
                  <a:lnTo>
                    <a:pt x="127711" y="23914"/>
                  </a:lnTo>
                  <a:lnTo>
                    <a:pt x="127838" y="23914"/>
                  </a:lnTo>
                  <a:lnTo>
                    <a:pt x="127609" y="24091"/>
                  </a:lnTo>
                  <a:lnTo>
                    <a:pt x="127774" y="23990"/>
                  </a:lnTo>
                  <a:lnTo>
                    <a:pt x="127533" y="23990"/>
                  </a:lnTo>
                  <a:lnTo>
                    <a:pt x="126834" y="24371"/>
                  </a:lnTo>
                  <a:lnTo>
                    <a:pt x="125095" y="24371"/>
                  </a:lnTo>
                  <a:lnTo>
                    <a:pt x="125272" y="24244"/>
                  </a:lnTo>
                  <a:lnTo>
                    <a:pt x="124917" y="24244"/>
                  </a:lnTo>
                  <a:lnTo>
                    <a:pt x="125971" y="23863"/>
                  </a:lnTo>
                  <a:lnTo>
                    <a:pt x="125437" y="23863"/>
                  </a:lnTo>
                  <a:lnTo>
                    <a:pt x="125095" y="23990"/>
                  </a:lnTo>
                  <a:lnTo>
                    <a:pt x="124218" y="23990"/>
                  </a:lnTo>
                  <a:lnTo>
                    <a:pt x="124053" y="24244"/>
                  </a:lnTo>
                  <a:lnTo>
                    <a:pt x="123520" y="24371"/>
                  </a:lnTo>
                  <a:lnTo>
                    <a:pt x="123177" y="24371"/>
                  </a:lnTo>
                  <a:lnTo>
                    <a:pt x="122999" y="24752"/>
                  </a:lnTo>
                  <a:lnTo>
                    <a:pt x="121602" y="25146"/>
                  </a:lnTo>
                  <a:lnTo>
                    <a:pt x="121602" y="26149"/>
                  </a:lnTo>
                  <a:lnTo>
                    <a:pt x="120383" y="26657"/>
                  </a:lnTo>
                  <a:lnTo>
                    <a:pt x="120205" y="26403"/>
                  </a:lnTo>
                  <a:lnTo>
                    <a:pt x="119862" y="26657"/>
                  </a:lnTo>
                  <a:lnTo>
                    <a:pt x="118808" y="26784"/>
                  </a:lnTo>
                  <a:lnTo>
                    <a:pt x="119862" y="26784"/>
                  </a:lnTo>
                  <a:lnTo>
                    <a:pt x="119164" y="26962"/>
                  </a:lnTo>
                  <a:lnTo>
                    <a:pt x="119164" y="74790"/>
                  </a:lnTo>
                  <a:lnTo>
                    <a:pt x="118808" y="74790"/>
                  </a:lnTo>
                  <a:lnTo>
                    <a:pt x="118808" y="74155"/>
                  </a:lnTo>
                  <a:lnTo>
                    <a:pt x="118986" y="74155"/>
                  </a:lnTo>
                  <a:lnTo>
                    <a:pt x="118986" y="74663"/>
                  </a:lnTo>
                  <a:lnTo>
                    <a:pt x="119164" y="74790"/>
                  </a:lnTo>
                  <a:lnTo>
                    <a:pt x="119164" y="26962"/>
                  </a:lnTo>
                  <a:lnTo>
                    <a:pt x="118287" y="27165"/>
                  </a:lnTo>
                  <a:lnTo>
                    <a:pt x="118351" y="27038"/>
                  </a:lnTo>
                  <a:lnTo>
                    <a:pt x="118465" y="26784"/>
                  </a:lnTo>
                  <a:lnTo>
                    <a:pt x="116890" y="27038"/>
                  </a:lnTo>
                  <a:lnTo>
                    <a:pt x="117678" y="26657"/>
                  </a:lnTo>
                  <a:lnTo>
                    <a:pt x="118465" y="26276"/>
                  </a:lnTo>
                  <a:lnTo>
                    <a:pt x="117944" y="26403"/>
                  </a:lnTo>
                  <a:lnTo>
                    <a:pt x="117411" y="26403"/>
                  </a:lnTo>
                  <a:lnTo>
                    <a:pt x="117411" y="26657"/>
                  </a:lnTo>
                  <a:lnTo>
                    <a:pt x="116890" y="26657"/>
                  </a:lnTo>
                  <a:lnTo>
                    <a:pt x="117246" y="26403"/>
                  </a:lnTo>
                  <a:lnTo>
                    <a:pt x="117411" y="26403"/>
                  </a:lnTo>
                  <a:lnTo>
                    <a:pt x="117678" y="26276"/>
                  </a:lnTo>
                  <a:lnTo>
                    <a:pt x="117830" y="26200"/>
                  </a:lnTo>
                  <a:lnTo>
                    <a:pt x="118402" y="26149"/>
                  </a:lnTo>
                  <a:lnTo>
                    <a:pt x="118643" y="25895"/>
                  </a:lnTo>
                  <a:lnTo>
                    <a:pt x="119341" y="25895"/>
                  </a:lnTo>
                  <a:lnTo>
                    <a:pt x="120205" y="25641"/>
                  </a:lnTo>
                  <a:lnTo>
                    <a:pt x="120383" y="25768"/>
                  </a:lnTo>
                  <a:lnTo>
                    <a:pt x="119341" y="25895"/>
                  </a:lnTo>
                  <a:lnTo>
                    <a:pt x="119507" y="26149"/>
                  </a:lnTo>
                  <a:lnTo>
                    <a:pt x="119164" y="26276"/>
                  </a:lnTo>
                  <a:lnTo>
                    <a:pt x="120167" y="26149"/>
                  </a:lnTo>
                  <a:lnTo>
                    <a:pt x="120561" y="26276"/>
                  </a:lnTo>
                  <a:lnTo>
                    <a:pt x="121602" y="26149"/>
                  </a:lnTo>
                  <a:lnTo>
                    <a:pt x="121602" y="25146"/>
                  </a:lnTo>
                  <a:lnTo>
                    <a:pt x="120738" y="25387"/>
                  </a:lnTo>
                  <a:lnTo>
                    <a:pt x="121412" y="25006"/>
                  </a:lnTo>
                  <a:lnTo>
                    <a:pt x="122301" y="24498"/>
                  </a:lnTo>
                  <a:lnTo>
                    <a:pt x="120040" y="25006"/>
                  </a:lnTo>
                  <a:lnTo>
                    <a:pt x="120383" y="24879"/>
                  </a:lnTo>
                  <a:lnTo>
                    <a:pt x="118986" y="25260"/>
                  </a:lnTo>
                  <a:lnTo>
                    <a:pt x="119507" y="25387"/>
                  </a:lnTo>
                  <a:lnTo>
                    <a:pt x="117271" y="26149"/>
                  </a:lnTo>
                  <a:lnTo>
                    <a:pt x="117068" y="26149"/>
                  </a:lnTo>
                  <a:lnTo>
                    <a:pt x="116192" y="26276"/>
                  </a:lnTo>
                  <a:lnTo>
                    <a:pt x="116027" y="26403"/>
                  </a:lnTo>
                  <a:lnTo>
                    <a:pt x="114274" y="26403"/>
                  </a:lnTo>
                  <a:lnTo>
                    <a:pt x="113753" y="26657"/>
                  </a:lnTo>
                  <a:lnTo>
                    <a:pt x="113055" y="26758"/>
                  </a:lnTo>
                  <a:lnTo>
                    <a:pt x="113055" y="35547"/>
                  </a:lnTo>
                  <a:lnTo>
                    <a:pt x="112877" y="35166"/>
                  </a:lnTo>
                  <a:lnTo>
                    <a:pt x="112712" y="34658"/>
                  </a:lnTo>
                  <a:lnTo>
                    <a:pt x="112877" y="35674"/>
                  </a:lnTo>
                  <a:lnTo>
                    <a:pt x="112534" y="35166"/>
                  </a:lnTo>
                  <a:lnTo>
                    <a:pt x="112306" y="33642"/>
                  </a:lnTo>
                  <a:lnTo>
                    <a:pt x="112280" y="33388"/>
                  </a:lnTo>
                  <a:lnTo>
                    <a:pt x="112179" y="31737"/>
                  </a:lnTo>
                  <a:lnTo>
                    <a:pt x="112268" y="31864"/>
                  </a:lnTo>
                  <a:lnTo>
                    <a:pt x="112356" y="32626"/>
                  </a:lnTo>
                  <a:lnTo>
                    <a:pt x="112534" y="33134"/>
                  </a:lnTo>
                  <a:lnTo>
                    <a:pt x="112534" y="32626"/>
                  </a:lnTo>
                  <a:lnTo>
                    <a:pt x="112852" y="34150"/>
                  </a:lnTo>
                  <a:lnTo>
                    <a:pt x="113055" y="35547"/>
                  </a:lnTo>
                  <a:lnTo>
                    <a:pt x="113055" y="26758"/>
                  </a:lnTo>
                  <a:lnTo>
                    <a:pt x="112864" y="26771"/>
                  </a:lnTo>
                  <a:lnTo>
                    <a:pt x="113093" y="26695"/>
                  </a:lnTo>
                  <a:lnTo>
                    <a:pt x="114795" y="26174"/>
                  </a:lnTo>
                  <a:lnTo>
                    <a:pt x="114973" y="26174"/>
                  </a:lnTo>
                  <a:lnTo>
                    <a:pt x="115150" y="25996"/>
                  </a:lnTo>
                  <a:lnTo>
                    <a:pt x="112458" y="26670"/>
                  </a:lnTo>
                  <a:lnTo>
                    <a:pt x="112458" y="26873"/>
                  </a:lnTo>
                  <a:lnTo>
                    <a:pt x="112293" y="26936"/>
                  </a:lnTo>
                  <a:lnTo>
                    <a:pt x="112458" y="26873"/>
                  </a:lnTo>
                  <a:lnTo>
                    <a:pt x="112458" y="26670"/>
                  </a:lnTo>
                  <a:lnTo>
                    <a:pt x="112712" y="26530"/>
                  </a:lnTo>
                  <a:lnTo>
                    <a:pt x="111975" y="26720"/>
                  </a:lnTo>
                  <a:lnTo>
                    <a:pt x="111975" y="27051"/>
                  </a:lnTo>
                  <a:lnTo>
                    <a:pt x="110693" y="27520"/>
                  </a:lnTo>
                  <a:lnTo>
                    <a:pt x="111137" y="27228"/>
                  </a:lnTo>
                  <a:lnTo>
                    <a:pt x="111836" y="27051"/>
                  </a:lnTo>
                  <a:lnTo>
                    <a:pt x="111975" y="27051"/>
                  </a:lnTo>
                  <a:lnTo>
                    <a:pt x="111975" y="26720"/>
                  </a:lnTo>
                  <a:lnTo>
                    <a:pt x="111315" y="26873"/>
                  </a:lnTo>
                  <a:lnTo>
                    <a:pt x="111836" y="26530"/>
                  </a:lnTo>
                  <a:lnTo>
                    <a:pt x="111658" y="26530"/>
                  </a:lnTo>
                  <a:lnTo>
                    <a:pt x="111379" y="26568"/>
                  </a:lnTo>
                  <a:lnTo>
                    <a:pt x="110261" y="27051"/>
                  </a:lnTo>
                  <a:lnTo>
                    <a:pt x="111137" y="27051"/>
                  </a:lnTo>
                  <a:lnTo>
                    <a:pt x="109042" y="27571"/>
                  </a:lnTo>
                  <a:lnTo>
                    <a:pt x="110540" y="27571"/>
                  </a:lnTo>
                  <a:lnTo>
                    <a:pt x="109918" y="27800"/>
                  </a:lnTo>
                  <a:lnTo>
                    <a:pt x="110007" y="28181"/>
                  </a:lnTo>
                  <a:lnTo>
                    <a:pt x="110083" y="28943"/>
                  </a:lnTo>
                  <a:lnTo>
                    <a:pt x="110172" y="29070"/>
                  </a:lnTo>
                  <a:lnTo>
                    <a:pt x="110286" y="30086"/>
                  </a:lnTo>
                  <a:lnTo>
                    <a:pt x="110617" y="31737"/>
                  </a:lnTo>
                  <a:lnTo>
                    <a:pt x="110439" y="31356"/>
                  </a:lnTo>
                  <a:lnTo>
                    <a:pt x="110375" y="31229"/>
                  </a:lnTo>
                  <a:lnTo>
                    <a:pt x="110261" y="30975"/>
                  </a:lnTo>
                  <a:lnTo>
                    <a:pt x="110261" y="31229"/>
                  </a:lnTo>
                  <a:lnTo>
                    <a:pt x="110045" y="30340"/>
                  </a:lnTo>
                  <a:lnTo>
                    <a:pt x="109943" y="29959"/>
                  </a:lnTo>
                  <a:lnTo>
                    <a:pt x="109918" y="29832"/>
                  </a:lnTo>
                  <a:lnTo>
                    <a:pt x="109918" y="29959"/>
                  </a:lnTo>
                  <a:lnTo>
                    <a:pt x="109804" y="29578"/>
                  </a:lnTo>
                  <a:lnTo>
                    <a:pt x="109740" y="29451"/>
                  </a:lnTo>
                  <a:lnTo>
                    <a:pt x="109562" y="29197"/>
                  </a:lnTo>
                  <a:lnTo>
                    <a:pt x="109562" y="30340"/>
                  </a:lnTo>
                  <a:lnTo>
                    <a:pt x="109435" y="29451"/>
                  </a:lnTo>
                  <a:lnTo>
                    <a:pt x="109220" y="28435"/>
                  </a:lnTo>
                  <a:lnTo>
                    <a:pt x="109334" y="29197"/>
                  </a:lnTo>
                  <a:lnTo>
                    <a:pt x="109118" y="28181"/>
                  </a:lnTo>
                  <a:lnTo>
                    <a:pt x="109004" y="27673"/>
                  </a:lnTo>
                  <a:lnTo>
                    <a:pt x="108864" y="27165"/>
                  </a:lnTo>
                  <a:lnTo>
                    <a:pt x="109740" y="27038"/>
                  </a:lnTo>
                  <a:lnTo>
                    <a:pt x="110439" y="26657"/>
                  </a:lnTo>
                  <a:lnTo>
                    <a:pt x="110261" y="26657"/>
                  </a:lnTo>
                  <a:lnTo>
                    <a:pt x="110083" y="26784"/>
                  </a:lnTo>
                  <a:lnTo>
                    <a:pt x="109220" y="26784"/>
                  </a:lnTo>
                  <a:lnTo>
                    <a:pt x="108521" y="27038"/>
                  </a:lnTo>
                  <a:lnTo>
                    <a:pt x="108521" y="27673"/>
                  </a:lnTo>
                  <a:lnTo>
                    <a:pt x="108343" y="27038"/>
                  </a:lnTo>
                  <a:lnTo>
                    <a:pt x="109397" y="26657"/>
                  </a:lnTo>
                  <a:lnTo>
                    <a:pt x="108521" y="26784"/>
                  </a:lnTo>
                  <a:lnTo>
                    <a:pt x="108343" y="26784"/>
                  </a:lnTo>
                  <a:lnTo>
                    <a:pt x="108165" y="27038"/>
                  </a:lnTo>
                  <a:lnTo>
                    <a:pt x="108381" y="28181"/>
                  </a:lnTo>
                  <a:lnTo>
                    <a:pt x="108864" y="29959"/>
                  </a:lnTo>
                  <a:lnTo>
                    <a:pt x="108699" y="28181"/>
                  </a:lnTo>
                  <a:lnTo>
                    <a:pt x="108788" y="28689"/>
                  </a:lnTo>
                  <a:lnTo>
                    <a:pt x="109118" y="30086"/>
                  </a:lnTo>
                  <a:lnTo>
                    <a:pt x="109397" y="31356"/>
                  </a:lnTo>
                  <a:lnTo>
                    <a:pt x="109258" y="30848"/>
                  </a:lnTo>
                  <a:lnTo>
                    <a:pt x="109042" y="30086"/>
                  </a:lnTo>
                  <a:lnTo>
                    <a:pt x="109042" y="30848"/>
                  </a:lnTo>
                  <a:lnTo>
                    <a:pt x="108864" y="30467"/>
                  </a:lnTo>
                  <a:lnTo>
                    <a:pt x="109220" y="31737"/>
                  </a:lnTo>
                  <a:lnTo>
                    <a:pt x="109397" y="31737"/>
                  </a:lnTo>
                  <a:lnTo>
                    <a:pt x="109562" y="31864"/>
                  </a:lnTo>
                  <a:lnTo>
                    <a:pt x="109651" y="32753"/>
                  </a:lnTo>
                  <a:lnTo>
                    <a:pt x="109740" y="33261"/>
                  </a:lnTo>
                  <a:lnTo>
                    <a:pt x="110083" y="34277"/>
                  </a:lnTo>
                  <a:lnTo>
                    <a:pt x="110299" y="35547"/>
                  </a:lnTo>
                  <a:lnTo>
                    <a:pt x="110439" y="36182"/>
                  </a:lnTo>
                  <a:lnTo>
                    <a:pt x="110782" y="35674"/>
                  </a:lnTo>
                  <a:lnTo>
                    <a:pt x="110439" y="35420"/>
                  </a:lnTo>
                  <a:lnTo>
                    <a:pt x="110261" y="34785"/>
                  </a:lnTo>
                  <a:lnTo>
                    <a:pt x="110083" y="33769"/>
                  </a:lnTo>
                  <a:lnTo>
                    <a:pt x="110261" y="33642"/>
                  </a:lnTo>
                  <a:lnTo>
                    <a:pt x="110617" y="34785"/>
                  </a:lnTo>
                  <a:lnTo>
                    <a:pt x="111023" y="35674"/>
                  </a:lnTo>
                  <a:lnTo>
                    <a:pt x="111137" y="36055"/>
                  </a:lnTo>
                  <a:lnTo>
                    <a:pt x="111315" y="36182"/>
                  </a:lnTo>
                  <a:lnTo>
                    <a:pt x="111429" y="37071"/>
                  </a:lnTo>
                  <a:lnTo>
                    <a:pt x="111480" y="37325"/>
                  </a:lnTo>
                  <a:lnTo>
                    <a:pt x="111569" y="37452"/>
                  </a:lnTo>
                  <a:lnTo>
                    <a:pt x="111658" y="38214"/>
                  </a:lnTo>
                  <a:lnTo>
                    <a:pt x="111480" y="37833"/>
                  </a:lnTo>
                  <a:lnTo>
                    <a:pt x="111480" y="39357"/>
                  </a:lnTo>
                  <a:lnTo>
                    <a:pt x="112242" y="40246"/>
                  </a:lnTo>
                  <a:lnTo>
                    <a:pt x="112179" y="42151"/>
                  </a:lnTo>
                  <a:lnTo>
                    <a:pt x="112356" y="43548"/>
                  </a:lnTo>
                  <a:lnTo>
                    <a:pt x="112179" y="43167"/>
                  </a:lnTo>
                  <a:lnTo>
                    <a:pt x="112293" y="43929"/>
                  </a:lnTo>
                  <a:lnTo>
                    <a:pt x="112407" y="44437"/>
                  </a:lnTo>
                  <a:lnTo>
                    <a:pt x="112534" y="44818"/>
                  </a:lnTo>
                  <a:lnTo>
                    <a:pt x="112877" y="45326"/>
                  </a:lnTo>
                  <a:lnTo>
                    <a:pt x="112712" y="45453"/>
                  </a:lnTo>
                  <a:lnTo>
                    <a:pt x="112966" y="46469"/>
                  </a:lnTo>
                  <a:lnTo>
                    <a:pt x="113182" y="47104"/>
                  </a:lnTo>
                  <a:lnTo>
                    <a:pt x="113296" y="48120"/>
                  </a:lnTo>
                  <a:lnTo>
                    <a:pt x="113576" y="49136"/>
                  </a:lnTo>
                  <a:lnTo>
                    <a:pt x="113411" y="49263"/>
                  </a:lnTo>
                  <a:lnTo>
                    <a:pt x="113576" y="50025"/>
                  </a:lnTo>
                  <a:lnTo>
                    <a:pt x="113753" y="49517"/>
                  </a:lnTo>
                  <a:lnTo>
                    <a:pt x="113880" y="51295"/>
                  </a:lnTo>
                  <a:lnTo>
                    <a:pt x="113931" y="51549"/>
                  </a:lnTo>
                  <a:lnTo>
                    <a:pt x="114096" y="52057"/>
                  </a:lnTo>
                  <a:lnTo>
                    <a:pt x="114096" y="51295"/>
                  </a:lnTo>
                  <a:lnTo>
                    <a:pt x="114274" y="51295"/>
                  </a:lnTo>
                  <a:lnTo>
                    <a:pt x="114388" y="51803"/>
                  </a:lnTo>
                  <a:lnTo>
                    <a:pt x="114452" y="52946"/>
                  </a:lnTo>
                  <a:lnTo>
                    <a:pt x="113931" y="51803"/>
                  </a:lnTo>
                  <a:lnTo>
                    <a:pt x="114274" y="54089"/>
                  </a:lnTo>
                  <a:lnTo>
                    <a:pt x="114096" y="53454"/>
                  </a:lnTo>
                  <a:lnTo>
                    <a:pt x="114452" y="55486"/>
                  </a:lnTo>
                  <a:lnTo>
                    <a:pt x="114960" y="56476"/>
                  </a:lnTo>
                  <a:lnTo>
                    <a:pt x="115455" y="57899"/>
                  </a:lnTo>
                  <a:lnTo>
                    <a:pt x="115544" y="58280"/>
                  </a:lnTo>
                  <a:lnTo>
                    <a:pt x="115798" y="59677"/>
                  </a:lnTo>
                  <a:lnTo>
                    <a:pt x="115912" y="60820"/>
                  </a:lnTo>
                  <a:lnTo>
                    <a:pt x="116027" y="62344"/>
                  </a:lnTo>
                  <a:lnTo>
                    <a:pt x="116446" y="63487"/>
                  </a:lnTo>
                  <a:lnTo>
                    <a:pt x="116547" y="63614"/>
                  </a:lnTo>
                  <a:lnTo>
                    <a:pt x="116865" y="64427"/>
                  </a:lnTo>
                  <a:lnTo>
                    <a:pt x="116890" y="65011"/>
                  </a:lnTo>
                  <a:lnTo>
                    <a:pt x="116547" y="64503"/>
                  </a:lnTo>
                  <a:lnTo>
                    <a:pt x="116725" y="65392"/>
                  </a:lnTo>
                  <a:lnTo>
                    <a:pt x="116370" y="65138"/>
                  </a:lnTo>
                  <a:lnTo>
                    <a:pt x="116306" y="63741"/>
                  </a:lnTo>
                  <a:lnTo>
                    <a:pt x="116192" y="63233"/>
                  </a:lnTo>
                  <a:lnTo>
                    <a:pt x="116192" y="63487"/>
                  </a:lnTo>
                  <a:lnTo>
                    <a:pt x="116243" y="66027"/>
                  </a:lnTo>
                  <a:lnTo>
                    <a:pt x="116611" y="66916"/>
                  </a:lnTo>
                  <a:lnTo>
                    <a:pt x="116738" y="67297"/>
                  </a:lnTo>
                  <a:lnTo>
                    <a:pt x="116890" y="68313"/>
                  </a:lnTo>
                  <a:lnTo>
                    <a:pt x="116725" y="67716"/>
                  </a:lnTo>
                  <a:lnTo>
                    <a:pt x="116725" y="68186"/>
                  </a:lnTo>
                  <a:lnTo>
                    <a:pt x="116547" y="68186"/>
                  </a:lnTo>
                  <a:lnTo>
                    <a:pt x="116890" y="70726"/>
                  </a:lnTo>
                  <a:lnTo>
                    <a:pt x="117411" y="71869"/>
                  </a:lnTo>
                  <a:lnTo>
                    <a:pt x="117068" y="70472"/>
                  </a:lnTo>
                  <a:lnTo>
                    <a:pt x="117767" y="72123"/>
                  </a:lnTo>
                  <a:lnTo>
                    <a:pt x="117589" y="70980"/>
                  </a:lnTo>
                  <a:lnTo>
                    <a:pt x="117767" y="71361"/>
                  </a:lnTo>
                  <a:lnTo>
                    <a:pt x="117932" y="72123"/>
                  </a:lnTo>
                  <a:lnTo>
                    <a:pt x="118046" y="73774"/>
                  </a:lnTo>
                  <a:lnTo>
                    <a:pt x="117944" y="73558"/>
                  </a:lnTo>
                  <a:lnTo>
                    <a:pt x="117995" y="73901"/>
                  </a:lnTo>
                  <a:lnTo>
                    <a:pt x="118097" y="74117"/>
                  </a:lnTo>
                  <a:lnTo>
                    <a:pt x="117944" y="76695"/>
                  </a:lnTo>
                  <a:lnTo>
                    <a:pt x="118287" y="77076"/>
                  </a:lnTo>
                  <a:lnTo>
                    <a:pt x="118643" y="77965"/>
                  </a:lnTo>
                  <a:lnTo>
                    <a:pt x="118986" y="79108"/>
                  </a:lnTo>
                  <a:lnTo>
                    <a:pt x="119392" y="79997"/>
                  </a:lnTo>
                  <a:lnTo>
                    <a:pt x="119507" y="81267"/>
                  </a:lnTo>
                  <a:lnTo>
                    <a:pt x="119824" y="82283"/>
                  </a:lnTo>
                  <a:lnTo>
                    <a:pt x="119862" y="83680"/>
                  </a:lnTo>
                  <a:lnTo>
                    <a:pt x="119684" y="83553"/>
                  </a:lnTo>
                  <a:lnTo>
                    <a:pt x="119684" y="84188"/>
                  </a:lnTo>
                  <a:lnTo>
                    <a:pt x="119951" y="84950"/>
                  </a:lnTo>
                  <a:lnTo>
                    <a:pt x="120065" y="87236"/>
                  </a:lnTo>
                  <a:lnTo>
                    <a:pt x="120103" y="87490"/>
                  </a:lnTo>
                  <a:lnTo>
                    <a:pt x="120230" y="88379"/>
                  </a:lnTo>
                  <a:lnTo>
                    <a:pt x="120383" y="89268"/>
                  </a:lnTo>
                  <a:lnTo>
                    <a:pt x="120561" y="89268"/>
                  </a:lnTo>
                  <a:lnTo>
                    <a:pt x="120383" y="88379"/>
                  </a:lnTo>
                  <a:lnTo>
                    <a:pt x="120561" y="88760"/>
                  </a:lnTo>
                  <a:lnTo>
                    <a:pt x="120561" y="88379"/>
                  </a:lnTo>
                  <a:lnTo>
                    <a:pt x="120446" y="87998"/>
                  </a:lnTo>
                  <a:lnTo>
                    <a:pt x="120383" y="87871"/>
                  </a:lnTo>
                  <a:lnTo>
                    <a:pt x="120205" y="87998"/>
                  </a:lnTo>
                  <a:lnTo>
                    <a:pt x="120205" y="87490"/>
                  </a:lnTo>
                  <a:lnTo>
                    <a:pt x="120383" y="87490"/>
                  </a:lnTo>
                  <a:lnTo>
                    <a:pt x="120383" y="86982"/>
                  </a:lnTo>
                  <a:lnTo>
                    <a:pt x="120878" y="88760"/>
                  </a:lnTo>
                  <a:lnTo>
                    <a:pt x="120904" y="89141"/>
                  </a:lnTo>
                  <a:lnTo>
                    <a:pt x="121081" y="89268"/>
                  </a:lnTo>
                  <a:lnTo>
                    <a:pt x="121170" y="90284"/>
                  </a:lnTo>
                  <a:lnTo>
                    <a:pt x="121259" y="90792"/>
                  </a:lnTo>
                  <a:lnTo>
                    <a:pt x="121602" y="91173"/>
                  </a:lnTo>
                  <a:lnTo>
                    <a:pt x="121780" y="92443"/>
                  </a:lnTo>
                  <a:lnTo>
                    <a:pt x="121691" y="92189"/>
                  </a:lnTo>
                  <a:lnTo>
                    <a:pt x="121602" y="91935"/>
                  </a:lnTo>
                  <a:lnTo>
                    <a:pt x="121424" y="91681"/>
                  </a:lnTo>
                  <a:lnTo>
                    <a:pt x="121259" y="90792"/>
                  </a:lnTo>
                  <a:lnTo>
                    <a:pt x="121424" y="92189"/>
                  </a:lnTo>
                  <a:lnTo>
                    <a:pt x="121081" y="91681"/>
                  </a:lnTo>
                  <a:lnTo>
                    <a:pt x="120738" y="89268"/>
                  </a:lnTo>
                  <a:lnTo>
                    <a:pt x="120561" y="89776"/>
                  </a:lnTo>
                  <a:lnTo>
                    <a:pt x="121424" y="93459"/>
                  </a:lnTo>
                  <a:lnTo>
                    <a:pt x="121958" y="94729"/>
                  </a:lnTo>
                  <a:lnTo>
                    <a:pt x="121881" y="94983"/>
                  </a:lnTo>
                  <a:lnTo>
                    <a:pt x="121907" y="95618"/>
                  </a:lnTo>
                  <a:lnTo>
                    <a:pt x="122237" y="96253"/>
                  </a:lnTo>
                  <a:lnTo>
                    <a:pt x="122301" y="98031"/>
                  </a:lnTo>
                  <a:lnTo>
                    <a:pt x="122161" y="97828"/>
                  </a:lnTo>
                  <a:lnTo>
                    <a:pt x="122301" y="99047"/>
                  </a:lnTo>
                  <a:lnTo>
                    <a:pt x="122783" y="100444"/>
                  </a:lnTo>
                  <a:lnTo>
                    <a:pt x="123113" y="101714"/>
                  </a:lnTo>
                  <a:lnTo>
                    <a:pt x="123177" y="102222"/>
                  </a:lnTo>
                  <a:lnTo>
                    <a:pt x="123837" y="104508"/>
                  </a:lnTo>
                  <a:lnTo>
                    <a:pt x="123913" y="105143"/>
                  </a:lnTo>
                  <a:lnTo>
                    <a:pt x="124053" y="105651"/>
                  </a:lnTo>
                  <a:lnTo>
                    <a:pt x="124739" y="107048"/>
                  </a:lnTo>
                  <a:lnTo>
                    <a:pt x="125082" y="107556"/>
                  </a:lnTo>
                  <a:lnTo>
                    <a:pt x="124574" y="107302"/>
                  </a:lnTo>
                  <a:lnTo>
                    <a:pt x="124955" y="107759"/>
                  </a:lnTo>
                  <a:lnTo>
                    <a:pt x="125082" y="107569"/>
                  </a:lnTo>
                  <a:lnTo>
                    <a:pt x="125615" y="108318"/>
                  </a:lnTo>
                  <a:lnTo>
                    <a:pt x="125793" y="108699"/>
                  </a:lnTo>
                  <a:lnTo>
                    <a:pt x="126314" y="109207"/>
                  </a:lnTo>
                  <a:lnTo>
                    <a:pt x="126669" y="109461"/>
                  </a:lnTo>
                  <a:lnTo>
                    <a:pt x="127533" y="110350"/>
                  </a:lnTo>
                  <a:lnTo>
                    <a:pt x="128752" y="110731"/>
                  </a:lnTo>
                  <a:lnTo>
                    <a:pt x="129806" y="111239"/>
                  </a:lnTo>
                  <a:lnTo>
                    <a:pt x="131025" y="111493"/>
                  </a:lnTo>
                  <a:lnTo>
                    <a:pt x="130505" y="111112"/>
                  </a:lnTo>
                  <a:lnTo>
                    <a:pt x="130327" y="111112"/>
                  </a:lnTo>
                  <a:lnTo>
                    <a:pt x="129628" y="110604"/>
                  </a:lnTo>
                  <a:lnTo>
                    <a:pt x="130149" y="110731"/>
                  </a:lnTo>
                  <a:lnTo>
                    <a:pt x="130848" y="110731"/>
                  </a:lnTo>
                  <a:lnTo>
                    <a:pt x="131546" y="110858"/>
                  </a:lnTo>
                  <a:lnTo>
                    <a:pt x="132422" y="111112"/>
                  </a:lnTo>
                  <a:lnTo>
                    <a:pt x="133997" y="111112"/>
                  </a:lnTo>
                  <a:lnTo>
                    <a:pt x="134518" y="110858"/>
                  </a:lnTo>
                  <a:lnTo>
                    <a:pt x="136474" y="110604"/>
                  </a:lnTo>
                  <a:lnTo>
                    <a:pt x="138315" y="110375"/>
                  </a:lnTo>
                  <a:lnTo>
                    <a:pt x="138455" y="110350"/>
                  </a:lnTo>
                  <a:lnTo>
                    <a:pt x="138658" y="110324"/>
                  </a:lnTo>
                  <a:lnTo>
                    <a:pt x="137833" y="111150"/>
                  </a:lnTo>
                  <a:lnTo>
                    <a:pt x="138531" y="111150"/>
                  </a:lnTo>
                  <a:lnTo>
                    <a:pt x="139750" y="109931"/>
                  </a:lnTo>
                  <a:lnTo>
                    <a:pt x="140970" y="108877"/>
                  </a:lnTo>
                  <a:lnTo>
                    <a:pt x="139649" y="109867"/>
                  </a:lnTo>
                  <a:lnTo>
                    <a:pt x="140957" y="108013"/>
                  </a:lnTo>
                  <a:lnTo>
                    <a:pt x="142049" y="106451"/>
                  </a:lnTo>
                  <a:lnTo>
                    <a:pt x="141668" y="107137"/>
                  </a:lnTo>
                  <a:lnTo>
                    <a:pt x="141490" y="107480"/>
                  </a:lnTo>
                  <a:lnTo>
                    <a:pt x="141846" y="107137"/>
                  </a:lnTo>
                  <a:lnTo>
                    <a:pt x="141490" y="107835"/>
                  </a:lnTo>
                  <a:lnTo>
                    <a:pt x="141668" y="107657"/>
                  </a:lnTo>
                  <a:lnTo>
                    <a:pt x="141846" y="107302"/>
                  </a:lnTo>
                  <a:lnTo>
                    <a:pt x="142024" y="107137"/>
                  </a:lnTo>
                  <a:lnTo>
                    <a:pt x="142189" y="106616"/>
                  </a:lnTo>
                  <a:lnTo>
                    <a:pt x="142367" y="106438"/>
                  </a:lnTo>
                  <a:lnTo>
                    <a:pt x="142189" y="107137"/>
                  </a:lnTo>
                  <a:lnTo>
                    <a:pt x="141846" y="107657"/>
                  </a:lnTo>
                  <a:lnTo>
                    <a:pt x="142367" y="107137"/>
                  </a:lnTo>
                  <a:lnTo>
                    <a:pt x="141490" y="108534"/>
                  </a:lnTo>
                  <a:lnTo>
                    <a:pt x="142189" y="107835"/>
                  </a:lnTo>
                  <a:lnTo>
                    <a:pt x="142570" y="107137"/>
                  </a:lnTo>
                  <a:lnTo>
                    <a:pt x="143243" y="105918"/>
                  </a:lnTo>
                  <a:lnTo>
                    <a:pt x="143471" y="104863"/>
                  </a:lnTo>
                  <a:lnTo>
                    <a:pt x="143573" y="104165"/>
                  </a:lnTo>
                  <a:close/>
                </a:path>
                <a:path w="626745" h="142875">
                  <a:moveTo>
                    <a:pt x="143611" y="101079"/>
                  </a:moveTo>
                  <a:lnTo>
                    <a:pt x="143408" y="100571"/>
                  </a:lnTo>
                  <a:lnTo>
                    <a:pt x="143497" y="100952"/>
                  </a:lnTo>
                  <a:lnTo>
                    <a:pt x="143611" y="101079"/>
                  </a:lnTo>
                  <a:close/>
                </a:path>
                <a:path w="626745" h="142875">
                  <a:moveTo>
                    <a:pt x="143941" y="101460"/>
                  </a:moveTo>
                  <a:lnTo>
                    <a:pt x="143611" y="101079"/>
                  </a:lnTo>
                  <a:lnTo>
                    <a:pt x="143764" y="101460"/>
                  </a:lnTo>
                  <a:lnTo>
                    <a:pt x="143941" y="101460"/>
                  </a:lnTo>
                  <a:close/>
                </a:path>
                <a:path w="626745" h="142875">
                  <a:moveTo>
                    <a:pt x="591121" y="72059"/>
                  </a:moveTo>
                  <a:lnTo>
                    <a:pt x="591019" y="72771"/>
                  </a:lnTo>
                  <a:lnTo>
                    <a:pt x="591121" y="72593"/>
                  </a:lnTo>
                  <a:lnTo>
                    <a:pt x="591121" y="72059"/>
                  </a:lnTo>
                  <a:close/>
                </a:path>
                <a:path w="626745" h="142875">
                  <a:moveTo>
                    <a:pt x="591464" y="70497"/>
                  </a:moveTo>
                  <a:lnTo>
                    <a:pt x="591299" y="71018"/>
                  </a:lnTo>
                  <a:lnTo>
                    <a:pt x="591299" y="72237"/>
                  </a:lnTo>
                  <a:lnTo>
                    <a:pt x="591464" y="70497"/>
                  </a:lnTo>
                  <a:close/>
                </a:path>
                <a:path w="626745" h="142875">
                  <a:moveTo>
                    <a:pt x="591820" y="68046"/>
                  </a:moveTo>
                  <a:lnTo>
                    <a:pt x="591464" y="69799"/>
                  </a:lnTo>
                  <a:lnTo>
                    <a:pt x="591464" y="70497"/>
                  </a:lnTo>
                  <a:lnTo>
                    <a:pt x="591820" y="68046"/>
                  </a:lnTo>
                  <a:close/>
                </a:path>
                <a:path w="626745" h="142875">
                  <a:moveTo>
                    <a:pt x="592340" y="67005"/>
                  </a:moveTo>
                  <a:lnTo>
                    <a:pt x="592162" y="65786"/>
                  </a:lnTo>
                  <a:lnTo>
                    <a:pt x="591820" y="67525"/>
                  </a:lnTo>
                  <a:lnTo>
                    <a:pt x="591997" y="67703"/>
                  </a:lnTo>
                  <a:lnTo>
                    <a:pt x="591997" y="66827"/>
                  </a:lnTo>
                  <a:lnTo>
                    <a:pt x="592162" y="66649"/>
                  </a:lnTo>
                  <a:lnTo>
                    <a:pt x="592340" y="67005"/>
                  </a:lnTo>
                  <a:close/>
                </a:path>
                <a:path w="626745" h="142875">
                  <a:moveTo>
                    <a:pt x="592518" y="64566"/>
                  </a:moveTo>
                  <a:lnTo>
                    <a:pt x="591997" y="64389"/>
                  </a:lnTo>
                  <a:lnTo>
                    <a:pt x="591997" y="65265"/>
                  </a:lnTo>
                  <a:lnTo>
                    <a:pt x="592201" y="65265"/>
                  </a:lnTo>
                  <a:lnTo>
                    <a:pt x="592340" y="65786"/>
                  </a:lnTo>
                  <a:lnTo>
                    <a:pt x="592518" y="65786"/>
                  </a:lnTo>
                  <a:lnTo>
                    <a:pt x="592518" y="65608"/>
                  </a:lnTo>
                  <a:lnTo>
                    <a:pt x="592277" y="65265"/>
                  </a:lnTo>
                  <a:lnTo>
                    <a:pt x="592404" y="65087"/>
                  </a:lnTo>
                  <a:lnTo>
                    <a:pt x="592518" y="64566"/>
                  </a:lnTo>
                  <a:close/>
                </a:path>
                <a:path w="626745" h="142875">
                  <a:moveTo>
                    <a:pt x="593559" y="57238"/>
                  </a:moveTo>
                  <a:lnTo>
                    <a:pt x="593394" y="57581"/>
                  </a:lnTo>
                  <a:lnTo>
                    <a:pt x="593394" y="57937"/>
                  </a:lnTo>
                  <a:lnTo>
                    <a:pt x="593559" y="57238"/>
                  </a:lnTo>
                  <a:close/>
                </a:path>
                <a:path w="626745" h="142875">
                  <a:moveTo>
                    <a:pt x="594258" y="63398"/>
                  </a:moveTo>
                  <a:lnTo>
                    <a:pt x="594080" y="64287"/>
                  </a:lnTo>
                  <a:lnTo>
                    <a:pt x="594258" y="64287"/>
                  </a:lnTo>
                  <a:lnTo>
                    <a:pt x="594258" y="63398"/>
                  </a:lnTo>
                  <a:close/>
                </a:path>
                <a:path w="626745" h="142875">
                  <a:moveTo>
                    <a:pt x="594436" y="66065"/>
                  </a:moveTo>
                  <a:lnTo>
                    <a:pt x="594334" y="66573"/>
                  </a:lnTo>
                  <a:lnTo>
                    <a:pt x="594271" y="67360"/>
                  </a:lnTo>
                  <a:lnTo>
                    <a:pt x="594436" y="66065"/>
                  </a:lnTo>
                  <a:close/>
                </a:path>
                <a:path w="626745" h="142875">
                  <a:moveTo>
                    <a:pt x="594537" y="48488"/>
                  </a:moveTo>
                  <a:lnTo>
                    <a:pt x="594436" y="48679"/>
                  </a:lnTo>
                  <a:lnTo>
                    <a:pt x="594398" y="48856"/>
                  </a:lnTo>
                  <a:lnTo>
                    <a:pt x="593991" y="50774"/>
                  </a:lnTo>
                  <a:lnTo>
                    <a:pt x="594067" y="51879"/>
                  </a:lnTo>
                  <a:lnTo>
                    <a:pt x="594360" y="49733"/>
                  </a:lnTo>
                  <a:lnTo>
                    <a:pt x="594436" y="48856"/>
                  </a:lnTo>
                  <a:lnTo>
                    <a:pt x="594436" y="49034"/>
                  </a:lnTo>
                  <a:lnTo>
                    <a:pt x="594461" y="48856"/>
                  </a:lnTo>
                  <a:lnTo>
                    <a:pt x="594537" y="48488"/>
                  </a:lnTo>
                  <a:close/>
                </a:path>
                <a:path w="626745" h="142875">
                  <a:moveTo>
                    <a:pt x="594614" y="52527"/>
                  </a:moveTo>
                  <a:lnTo>
                    <a:pt x="594436" y="52438"/>
                  </a:lnTo>
                  <a:lnTo>
                    <a:pt x="594398" y="51993"/>
                  </a:lnTo>
                  <a:lnTo>
                    <a:pt x="594258" y="51308"/>
                  </a:lnTo>
                  <a:lnTo>
                    <a:pt x="594080" y="51993"/>
                  </a:lnTo>
                  <a:lnTo>
                    <a:pt x="593394" y="56705"/>
                  </a:lnTo>
                  <a:lnTo>
                    <a:pt x="593915" y="54965"/>
                  </a:lnTo>
                  <a:lnTo>
                    <a:pt x="593915" y="55841"/>
                  </a:lnTo>
                  <a:lnTo>
                    <a:pt x="594017" y="54965"/>
                  </a:lnTo>
                  <a:lnTo>
                    <a:pt x="594080" y="54444"/>
                  </a:lnTo>
                  <a:lnTo>
                    <a:pt x="594614" y="52527"/>
                  </a:lnTo>
                  <a:close/>
                </a:path>
                <a:path w="626745" h="142875">
                  <a:moveTo>
                    <a:pt x="594779" y="82956"/>
                  </a:moveTo>
                  <a:lnTo>
                    <a:pt x="594258" y="82702"/>
                  </a:lnTo>
                  <a:lnTo>
                    <a:pt x="594639" y="83159"/>
                  </a:lnTo>
                  <a:lnTo>
                    <a:pt x="594779" y="82956"/>
                  </a:lnTo>
                  <a:close/>
                </a:path>
                <a:path w="626745" h="142875">
                  <a:moveTo>
                    <a:pt x="595134" y="83718"/>
                  </a:moveTo>
                  <a:lnTo>
                    <a:pt x="594639" y="83159"/>
                  </a:lnTo>
                  <a:lnTo>
                    <a:pt x="594741" y="83337"/>
                  </a:lnTo>
                  <a:lnTo>
                    <a:pt x="595134" y="83718"/>
                  </a:lnTo>
                  <a:close/>
                </a:path>
                <a:path w="626745" h="142875">
                  <a:moveTo>
                    <a:pt x="595376" y="45364"/>
                  </a:moveTo>
                  <a:lnTo>
                    <a:pt x="595134" y="46240"/>
                  </a:lnTo>
                  <a:lnTo>
                    <a:pt x="595376" y="45364"/>
                  </a:lnTo>
                  <a:close/>
                </a:path>
                <a:path w="626745" h="142875">
                  <a:moveTo>
                    <a:pt x="595655" y="44323"/>
                  </a:moveTo>
                  <a:lnTo>
                    <a:pt x="595376" y="45364"/>
                  </a:lnTo>
                  <a:lnTo>
                    <a:pt x="595134" y="47117"/>
                  </a:lnTo>
                  <a:lnTo>
                    <a:pt x="595134" y="46240"/>
                  </a:lnTo>
                  <a:lnTo>
                    <a:pt x="595134" y="45897"/>
                  </a:lnTo>
                  <a:lnTo>
                    <a:pt x="594779" y="47117"/>
                  </a:lnTo>
                  <a:lnTo>
                    <a:pt x="594563" y="48336"/>
                  </a:lnTo>
                  <a:lnTo>
                    <a:pt x="594537" y="48488"/>
                  </a:lnTo>
                  <a:lnTo>
                    <a:pt x="594614" y="48336"/>
                  </a:lnTo>
                  <a:lnTo>
                    <a:pt x="594436" y="49733"/>
                  </a:lnTo>
                  <a:lnTo>
                    <a:pt x="594956" y="49034"/>
                  </a:lnTo>
                  <a:lnTo>
                    <a:pt x="594436" y="51130"/>
                  </a:lnTo>
                  <a:lnTo>
                    <a:pt x="594614" y="51130"/>
                  </a:lnTo>
                  <a:lnTo>
                    <a:pt x="594779" y="50774"/>
                  </a:lnTo>
                  <a:lnTo>
                    <a:pt x="594779" y="51130"/>
                  </a:lnTo>
                  <a:lnTo>
                    <a:pt x="594842" y="50774"/>
                  </a:lnTo>
                  <a:lnTo>
                    <a:pt x="595109" y="49034"/>
                  </a:lnTo>
                  <a:lnTo>
                    <a:pt x="595426" y="47117"/>
                  </a:lnTo>
                  <a:lnTo>
                    <a:pt x="595477" y="46761"/>
                  </a:lnTo>
                  <a:lnTo>
                    <a:pt x="595579" y="45364"/>
                  </a:lnTo>
                  <a:lnTo>
                    <a:pt x="595655" y="44323"/>
                  </a:lnTo>
                  <a:close/>
                </a:path>
                <a:path w="626745" h="142875">
                  <a:moveTo>
                    <a:pt x="596176" y="48412"/>
                  </a:moveTo>
                  <a:lnTo>
                    <a:pt x="596011" y="49301"/>
                  </a:lnTo>
                  <a:lnTo>
                    <a:pt x="596112" y="48920"/>
                  </a:lnTo>
                  <a:lnTo>
                    <a:pt x="596176" y="48412"/>
                  </a:lnTo>
                  <a:close/>
                </a:path>
                <a:path w="626745" h="142875">
                  <a:moveTo>
                    <a:pt x="596353" y="47523"/>
                  </a:moveTo>
                  <a:lnTo>
                    <a:pt x="596011" y="47777"/>
                  </a:lnTo>
                  <a:lnTo>
                    <a:pt x="596176" y="48412"/>
                  </a:lnTo>
                  <a:lnTo>
                    <a:pt x="596176" y="47777"/>
                  </a:lnTo>
                  <a:lnTo>
                    <a:pt x="596226" y="48196"/>
                  </a:lnTo>
                  <a:lnTo>
                    <a:pt x="596303" y="47777"/>
                  </a:lnTo>
                  <a:lnTo>
                    <a:pt x="596353" y="47523"/>
                  </a:lnTo>
                  <a:close/>
                </a:path>
                <a:path w="626745" h="142875">
                  <a:moveTo>
                    <a:pt x="596963" y="42697"/>
                  </a:moveTo>
                  <a:lnTo>
                    <a:pt x="596874" y="42570"/>
                  </a:lnTo>
                  <a:lnTo>
                    <a:pt x="596874" y="43332"/>
                  </a:lnTo>
                  <a:lnTo>
                    <a:pt x="596963" y="42697"/>
                  </a:lnTo>
                  <a:close/>
                </a:path>
                <a:path w="626745" h="142875">
                  <a:moveTo>
                    <a:pt x="597674" y="38887"/>
                  </a:moveTo>
                  <a:lnTo>
                    <a:pt x="597535" y="38620"/>
                  </a:lnTo>
                  <a:lnTo>
                    <a:pt x="597230" y="40284"/>
                  </a:lnTo>
                  <a:lnTo>
                    <a:pt x="597560" y="39395"/>
                  </a:lnTo>
                  <a:lnTo>
                    <a:pt x="597674" y="38887"/>
                  </a:lnTo>
                  <a:close/>
                </a:path>
                <a:path w="626745" h="142875">
                  <a:moveTo>
                    <a:pt x="597750" y="37490"/>
                  </a:moveTo>
                  <a:lnTo>
                    <a:pt x="597496" y="38125"/>
                  </a:lnTo>
                  <a:lnTo>
                    <a:pt x="597535" y="38620"/>
                  </a:lnTo>
                  <a:lnTo>
                    <a:pt x="597750" y="37490"/>
                  </a:lnTo>
                  <a:close/>
                </a:path>
                <a:path w="626745" h="142875">
                  <a:moveTo>
                    <a:pt x="597928" y="31584"/>
                  </a:moveTo>
                  <a:lnTo>
                    <a:pt x="597750" y="31407"/>
                  </a:lnTo>
                  <a:lnTo>
                    <a:pt x="597750" y="32461"/>
                  </a:lnTo>
                  <a:lnTo>
                    <a:pt x="597928" y="31584"/>
                  </a:lnTo>
                  <a:close/>
                </a:path>
                <a:path w="626745" h="142875">
                  <a:moveTo>
                    <a:pt x="598093" y="29845"/>
                  </a:moveTo>
                  <a:lnTo>
                    <a:pt x="597204" y="29845"/>
                  </a:lnTo>
                  <a:lnTo>
                    <a:pt x="596874" y="32461"/>
                  </a:lnTo>
                  <a:lnTo>
                    <a:pt x="596709" y="32461"/>
                  </a:lnTo>
                  <a:lnTo>
                    <a:pt x="596671" y="32804"/>
                  </a:lnTo>
                  <a:lnTo>
                    <a:pt x="594779" y="44323"/>
                  </a:lnTo>
                  <a:lnTo>
                    <a:pt x="595134" y="43624"/>
                  </a:lnTo>
                  <a:lnTo>
                    <a:pt x="595477" y="42583"/>
                  </a:lnTo>
                  <a:lnTo>
                    <a:pt x="595591" y="43192"/>
                  </a:lnTo>
                  <a:lnTo>
                    <a:pt x="595312" y="43624"/>
                  </a:lnTo>
                  <a:lnTo>
                    <a:pt x="595312" y="44500"/>
                  </a:lnTo>
                  <a:lnTo>
                    <a:pt x="595287" y="44665"/>
                  </a:lnTo>
                  <a:lnTo>
                    <a:pt x="595134" y="45720"/>
                  </a:lnTo>
                  <a:lnTo>
                    <a:pt x="595388" y="44665"/>
                  </a:lnTo>
                  <a:lnTo>
                    <a:pt x="595617" y="43294"/>
                  </a:lnTo>
                  <a:lnTo>
                    <a:pt x="595655" y="43446"/>
                  </a:lnTo>
                  <a:lnTo>
                    <a:pt x="595655" y="43103"/>
                  </a:lnTo>
                  <a:lnTo>
                    <a:pt x="595655" y="42583"/>
                  </a:lnTo>
                  <a:lnTo>
                    <a:pt x="595655" y="41529"/>
                  </a:lnTo>
                  <a:lnTo>
                    <a:pt x="595744" y="41706"/>
                  </a:lnTo>
                  <a:lnTo>
                    <a:pt x="595833" y="43446"/>
                  </a:lnTo>
                  <a:lnTo>
                    <a:pt x="596011" y="42926"/>
                  </a:lnTo>
                  <a:lnTo>
                    <a:pt x="596176" y="43103"/>
                  </a:lnTo>
                  <a:lnTo>
                    <a:pt x="596226" y="42926"/>
                  </a:lnTo>
                  <a:lnTo>
                    <a:pt x="596531" y="41706"/>
                  </a:lnTo>
                  <a:lnTo>
                    <a:pt x="596265" y="41529"/>
                  </a:lnTo>
                  <a:lnTo>
                    <a:pt x="596011" y="41351"/>
                  </a:lnTo>
                  <a:lnTo>
                    <a:pt x="596353" y="39966"/>
                  </a:lnTo>
                  <a:lnTo>
                    <a:pt x="596531" y="39966"/>
                  </a:lnTo>
                  <a:lnTo>
                    <a:pt x="596531" y="40487"/>
                  </a:lnTo>
                  <a:lnTo>
                    <a:pt x="596633" y="39966"/>
                  </a:lnTo>
                  <a:lnTo>
                    <a:pt x="596709" y="38214"/>
                  </a:lnTo>
                  <a:lnTo>
                    <a:pt x="597230" y="38735"/>
                  </a:lnTo>
                  <a:lnTo>
                    <a:pt x="597141" y="38214"/>
                  </a:lnTo>
                  <a:lnTo>
                    <a:pt x="597052" y="37693"/>
                  </a:lnTo>
                  <a:lnTo>
                    <a:pt x="597230" y="37693"/>
                  </a:lnTo>
                  <a:lnTo>
                    <a:pt x="597230" y="36995"/>
                  </a:lnTo>
                  <a:lnTo>
                    <a:pt x="597395" y="35598"/>
                  </a:lnTo>
                  <a:lnTo>
                    <a:pt x="597395" y="32804"/>
                  </a:lnTo>
                  <a:lnTo>
                    <a:pt x="597573" y="33680"/>
                  </a:lnTo>
                  <a:lnTo>
                    <a:pt x="597649" y="32804"/>
                  </a:lnTo>
                  <a:lnTo>
                    <a:pt x="597750" y="31407"/>
                  </a:lnTo>
                  <a:lnTo>
                    <a:pt x="597928" y="30886"/>
                  </a:lnTo>
                  <a:lnTo>
                    <a:pt x="598093" y="30886"/>
                  </a:lnTo>
                  <a:lnTo>
                    <a:pt x="598093" y="29845"/>
                  </a:lnTo>
                  <a:close/>
                </a:path>
                <a:path w="626745" h="142875">
                  <a:moveTo>
                    <a:pt x="598627" y="25311"/>
                  </a:moveTo>
                  <a:lnTo>
                    <a:pt x="598322" y="25996"/>
                  </a:lnTo>
                  <a:lnTo>
                    <a:pt x="598449" y="25996"/>
                  </a:lnTo>
                  <a:lnTo>
                    <a:pt x="598576" y="25869"/>
                  </a:lnTo>
                  <a:lnTo>
                    <a:pt x="598627" y="25311"/>
                  </a:lnTo>
                  <a:close/>
                </a:path>
                <a:path w="626745" h="142875">
                  <a:moveTo>
                    <a:pt x="598792" y="25133"/>
                  </a:moveTo>
                  <a:lnTo>
                    <a:pt x="598716" y="25311"/>
                  </a:lnTo>
                  <a:lnTo>
                    <a:pt x="598627" y="25831"/>
                  </a:lnTo>
                  <a:lnTo>
                    <a:pt x="598500" y="26873"/>
                  </a:lnTo>
                  <a:lnTo>
                    <a:pt x="598449" y="28270"/>
                  </a:lnTo>
                  <a:lnTo>
                    <a:pt x="598792" y="26873"/>
                  </a:lnTo>
                  <a:lnTo>
                    <a:pt x="598627" y="26530"/>
                  </a:lnTo>
                  <a:lnTo>
                    <a:pt x="598792" y="25133"/>
                  </a:lnTo>
                  <a:close/>
                </a:path>
                <a:path w="626745" h="142875">
                  <a:moveTo>
                    <a:pt x="598792" y="23139"/>
                  </a:moveTo>
                  <a:lnTo>
                    <a:pt x="598449" y="23139"/>
                  </a:lnTo>
                  <a:lnTo>
                    <a:pt x="598449" y="24028"/>
                  </a:lnTo>
                  <a:lnTo>
                    <a:pt x="598449" y="24257"/>
                  </a:lnTo>
                  <a:lnTo>
                    <a:pt x="598360" y="23736"/>
                  </a:lnTo>
                  <a:lnTo>
                    <a:pt x="598271" y="23380"/>
                  </a:lnTo>
                  <a:lnTo>
                    <a:pt x="598093" y="23380"/>
                  </a:lnTo>
                  <a:lnTo>
                    <a:pt x="598093" y="24257"/>
                  </a:lnTo>
                  <a:lnTo>
                    <a:pt x="597750" y="24777"/>
                  </a:lnTo>
                  <a:lnTo>
                    <a:pt x="597573" y="25311"/>
                  </a:lnTo>
                  <a:lnTo>
                    <a:pt x="598093" y="24955"/>
                  </a:lnTo>
                  <a:lnTo>
                    <a:pt x="597458" y="26873"/>
                  </a:lnTo>
                  <a:lnTo>
                    <a:pt x="597395" y="28790"/>
                  </a:lnTo>
                  <a:lnTo>
                    <a:pt x="597230" y="28790"/>
                  </a:lnTo>
                  <a:lnTo>
                    <a:pt x="597230" y="28625"/>
                  </a:lnTo>
                  <a:lnTo>
                    <a:pt x="597204" y="28790"/>
                  </a:lnTo>
                  <a:lnTo>
                    <a:pt x="597230" y="29667"/>
                  </a:lnTo>
                  <a:lnTo>
                    <a:pt x="598093" y="29667"/>
                  </a:lnTo>
                  <a:lnTo>
                    <a:pt x="598093" y="28790"/>
                  </a:lnTo>
                  <a:lnTo>
                    <a:pt x="598093" y="28625"/>
                  </a:lnTo>
                  <a:lnTo>
                    <a:pt x="598093" y="27927"/>
                  </a:lnTo>
                  <a:lnTo>
                    <a:pt x="598182" y="27051"/>
                  </a:lnTo>
                  <a:lnTo>
                    <a:pt x="598093" y="26530"/>
                  </a:lnTo>
                  <a:lnTo>
                    <a:pt x="598093" y="27051"/>
                  </a:lnTo>
                  <a:lnTo>
                    <a:pt x="598093" y="27749"/>
                  </a:lnTo>
                  <a:lnTo>
                    <a:pt x="597928" y="28625"/>
                  </a:lnTo>
                  <a:lnTo>
                    <a:pt x="597750" y="28625"/>
                  </a:lnTo>
                  <a:lnTo>
                    <a:pt x="597573" y="28270"/>
                  </a:lnTo>
                  <a:lnTo>
                    <a:pt x="597928" y="27051"/>
                  </a:lnTo>
                  <a:lnTo>
                    <a:pt x="598093" y="27051"/>
                  </a:lnTo>
                  <a:lnTo>
                    <a:pt x="598093" y="26530"/>
                  </a:lnTo>
                  <a:lnTo>
                    <a:pt x="598322" y="25996"/>
                  </a:lnTo>
                  <a:lnTo>
                    <a:pt x="598093" y="25996"/>
                  </a:lnTo>
                  <a:lnTo>
                    <a:pt x="598398" y="24955"/>
                  </a:lnTo>
                  <a:lnTo>
                    <a:pt x="598449" y="24777"/>
                  </a:lnTo>
                  <a:lnTo>
                    <a:pt x="598538" y="24257"/>
                  </a:lnTo>
                  <a:lnTo>
                    <a:pt x="598627" y="24409"/>
                  </a:lnTo>
                  <a:lnTo>
                    <a:pt x="598792" y="23139"/>
                  </a:lnTo>
                  <a:close/>
                </a:path>
                <a:path w="626745" h="142875">
                  <a:moveTo>
                    <a:pt x="598792" y="18567"/>
                  </a:moveTo>
                  <a:lnTo>
                    <a:pt x="598690" y="19024"/>
                  </a:lnTo>
                  <a:lnTo>
                    <a:pt x="598449" y="20472"/>
                  </a:lnTo>
                  <a:lnTo>
                    <a:pt x="598690" y="19456"/>
                  </a:lnTo>
                  <a:lnTo>
                    <a:pt x="598792" y="18567"/>
                  </a:lnTo>
                  <a:close/>
                </a:path>
                <a:path w="626745" h="142875">
                  <a:moveTo>
                    <a:pt x="598970" y="18821"/>
                  </a:moveTo>
                  <a:lnTo>
                    <a:pt x="598843" y="18821"/>
                  </a:lnTo>
                  <a:lnTo>
                    <a:pt x="598792" y="19456"/>
                  </a:lnTo>
                  <a:lnTo>
                    <a:pt x="598970" y="18821"/>
                  </a:lnTo>
                  <a:close/>
                </a:path>
                <a:path w="626745" h="142875">
                  <a:moveTo>
                    <a:pt x="599490" y="27330"/>
                  </a:moveTo>
                  <a:lnTo>
                    <a:pt x="599363" y="27711"/>
                  </a:lnTo>
                  <a:lnTo>
                    <a:pt x="599325" y="28092"/>
                  </a:lnTo>
                  <a:lnTo>
                    <a:pt x="599490" y="27330"/>
                  </a:lnTo>
                  <a:close/>
                </a:path>
                <a:path w="626745" h="142875">
                  <a:moveTo>
                    <a:pt x="599490" y="19456"/>
                  </a:moveTo>
                  <a:lnTo>
                    <a:pt x="599325" y="19964"/>
                  </a:lnTo>
                  <a:lnTo>
                    <a:pt x="599147" y="20764"/>
                  </a:lnTo>
                  <a:lnTo>
                    <a:pt x="598970" y="21869"/>
                  </a:lnTo>
                  <a:lnTo>
                    <a:pt x="599490" y="20726"/>
                  </a:lnTo>
                  <a:lnTo>
                    <a:pt x="599490" y="19964"/>
                  </a:lnTo>
                  <a:lnTo>
                    <a:pt x="599490" y="19456"/>
                  </a:lnTo>
                  <a:close/>
                </a:path>
                <a:path w="626745" h="142875">
                  <a:moveTo>
                    <a:pt x="599668" y="11582"/>
                  </a:moveTo>
                  <a:lnTo>
                    <a:pt x="599490" y="12852"/>
                  </a:lnTo>
                  <a:lnTo>
                    <a:pt x="599668" y="11582"/>
                  </a:lnTo>
                  <a:close/>
                </a:path>
                <a:path w="626745" h="142875">
                  <a:moveTo>
                    <a:pt x="600202" y="12725"/>
                  </a:moveTo>
                  <a:lnTo>
                    <a:pt x="600189" y="12852"/>
                  </a:lnTo>
                  <a:lnTo>
                    <a:pt x="600202" y="12725"/>
                  </a:lnTo>
                  <a:close/>
                </a:path>
                <a:path w="626745" h="142875">
                  <a:moveTo>
                    <a:pt x="600214" y="86398"/>
                  </a:moveTo>
                  <a:lnTo>
                    <a:pt x="600024" y="86258"/>
                  </a:lnTo>
                  <a:lnTo>
                    <a:pt x="600024" y="86461"/>
                  </a:lnTo>
                  <a:lnTo>
                    <a:pt x="600214" y="86398"/>
                  </a:lnTo>
                  <a:close/>
                </a:path>
                <a:path w="626745" h="142875">
                  <a:moveTo>
                    <a:pt x="600722" y="86258"/>
                  </a:moveTo>
                  <a:lnTo>
                    <a:pt x="600214" y="86398"/>
                  </a:lnTo>
                  <a:lnTo>
                    <a:pt x="600367" y="86512"/>
                  </a:lnTo>
                  <a:lnTo>
                    <a:pt x="600722" y="86512"/>
                  </a:lnTo>
                  <a:lnTo>
                    <a:pt x="600722" y="86258"/>
                  </a:lnTo>
                  <a:close/>
                </a:path>
                <a:path w="626745" h="142875">
                  <a:moveTo>
                    <a:pt x="601065" y="3835"/>
                  </a:moveTo>
                  <a:lnTo>
                    <a:pt x="600951" y="4597"/>
                  </a:lnTo>
                  <a:lnTo>
                    <a:pt x="600887" y="5359"/>
                  </a:lnTo>
                  <a:lnTo>
                    <a:pt x="601065" y="3835"/>
                  </a:lnTo>
                  <a:close/>
                </a:path>
                <a:path w="626745" h="142875">
                  <a:moveTo>
                    <a:pt x="601408" y="86639"/>
                  </a:moveTo>
                  <a:lnTo>
                    <a:pt x="600887" y="86639"/>
                  </a:lnTo>
                  <a:lnTo>
                    <a:pt x="600760" y="86829"/>
                  </a:lnTo>
                  <a:lnTo>
                    <a:pt x="601408" y="86639"/>
                  </a:lnTo>
                  <a:close/>
                </a:path>
                <a:path w="626745" h="142875">
                  <a:moveTo>
                    <a:pt x="601535" y="4089"/>
                  </a:moveTo>
                  <a:lnTo>
                    <a:pt x="601408" y="3581"/>
                  </a:lnTo>
                  <a:lnTo>
                    <a:pt x="601408" y="4749"/>
                  </a:lnTo>
                  <a:lnTo>
                    <a:pt x="601535" y="4089"/>
                  </a:lnTo>
                  <a:close/>
                </a:path>
                <a:path w="626745" h="142875">
                  <a:moveTo>
                    <a:pt x="603681" y="88290"/>
                  </a:moveTo>
                  <a:lnTo>
                    <a:pt x="602107" y="88112"/>
                  </a:lnTo>
                  <a:lnTo>
                    <a:pt x="601764" y="88468"/>
                  </a:lnTo>
                  <a:lnTo>
                    <a:pt x="602462" y="88468"/>
                  </a:lnTo>
                  <a:lnTo>
                    <a:pt x="603161" y="88290"/>
                  </a:lnTo>
                  <a:lnTo>
                    <a:pt x="603681" y="88290"/>
                  </a:lnTo>
                  <a:close/>
                </a:path>
                <a:path w="626745" h="142875">
                  <a:moveTo>
                    <a:pt x="603681" y="10566"/>
                  </a:moveTo>
                  <a:lnTo>
                    <a:pt x="603592" y="10820"/>
                  </a:lnTo>
                  <a:lnTo>
                    <a:pt x="603504" y="11264"/>
                  </a:lnTo>
                  <a:lnTo>
                    <a:pt x="603681" y="10566"/>
                  </a:lnTo>
                  <a:close/>
                </a:path>
                <a:path w="626745" h="142875">
                  <a:moveTo>
                    <a:pt x="605599" y="88011"/>
                  </a:moveTo>
                  <a:lnTo>
                    <a:pt x="605256" y="88112"/>
                  </a:lnTo>
                  <a:lnTo>
                    <a:pt x="605599" y="88112"/>
                  </a:lnTo>
                  <a:close/>
                </a:path>
                <a:path w="626745" h="142875">
                  <a:moveTo>
                    <a:pt x="607225" y="86550"/>
                  </a:moveTo>
                  <a:lnTo>
                    <a:pt x="606475" y="86893"/>
                  </a:lnTo>
                  <a:lnTo>
                    <a:pt x="605955" y="87071"/>
                  </a:lnTo>
                  <a:lnTo>
                    <a:pt x="606120" y="86893"/>
                  </a:lnTo>
                  <a:lnTo>
                    <a:pt x="605256" y="87414"/>
                  </a:lnTo>
                  <a:lnTo>
                    <a:pt x="605256" y="87591"/>
                  </a:lnTo>
                  <a:lnTo>
                    <a:pt x="604723" y="87947"/>
                  </a:lnTo>
                  <a:lnTo>
                    <a:pt x="604037" y="87947"/>
                  </a:lnTo>
                  <a:lnTo>
                    <a:pt x="604558" y="87591"/>
                  </a:lnTo>
                  <a:lnTo>
                    <a:pt x="604037" y="87769"/>
                  </a:lnTo>
                  <a:lnTo>
                    <a:pt x="603338" y="87947"/>
                  </a:lnTo>
                  <a:lnTo>
                    <a:pt x="602805" y="88112"/>
                  </a:lnTo>
                  <a:lnTo>
                    <a:pt x="603504" y="88112"/>
                  </a:lnTo>
                  <a:lnTo>
                    <a:pt x="603859" y="87947"/>
                  </a:lnTo>
                  <a:lnTo>
                    <a:pt x="603770" y="88112"/>
                  </a:lnTo>
                  <a:lnTo>
                    <a:pt x="603859" y="88290"/>
                  </a:lnTo>
                  <a:lnTo>
                    <a:pt x="603859" y="88468"/>
                  </a:lnTo>
                  <a:lnTo>
                    <a:pt x="604380" y="88290"/>
                  </a:lnTo>
                  <a:lnTo>
                    <a:pt x="605256" y="88112"/>
                  </a:lnTo>
                  <a:lnTo>
                    <a:pt x="605599" y="87947"/>
                  </a:lnTo>
                  <a:lnTo>
                    <a:pt x="606475" y="87769"/>
                  </a:lnTo>
                  <a:lnTo>
                    <a:pt x="606475" y="87414"/>
                  </a:lnTo>
                  <a:lnTo>
                    <a:pt x="606653" y="87249"/>
                  </a:lnTo>
                  <a:lnTo>
                    <a:pt x="606653" y="87071"/>
                  </a:lnTo>
                  <a:lnTo>
                    <a:pt x="606653" y="86893"/>
                  </a:lnTo>
                  <a:lnTo>
                    <a:pt x="607225" y="86550"/>
                  </a:lnTo>
                  <a:close/>
                </a:path>
                <a:path w="626745" h="142875">
                  <a:moveTo>
                    <a:pt x="607352" y="86474"/>
                  </a:moveTo>
                  <a:lnTo>
                    <a:pt x="607225" y="86550"/>
                  </a:lnTo>
                  <a:lnTo>
                    <a:pt x="607352" y="86550"/>
                  </a:lnTo>
                  <a:close/>
                </a:path>
                <a:path w="626745" h="142875">
                  <a:moveTo>
                    <a:pt x="607517" y="86372"/>
                  </a:moveTo>
                  <a:lnTo>
                    <a:pt x="607352" y="86372"/>
                  </a:lnTo>
                  <a:lnTo>
                    <a:pt x="607517" y="86372"/>
                  </a:lnTo>
                  <a:close/>
                </a:path>
                <a:path w="626745" h="142875">
                  <a:moveTo>
                    <a:pt x="610831" y="83400"/>
                  </a:moveTo>
                  <a:lnTo>
                    <a:pt x="610489" y="84099"/>
                  </a:lnTo>
                  <a:lnTo>
                    <a:pt x="610666" y="83934"/>
                  </a:lnTo>
                  <a:lnTo>
                    <a:pt x="610743" y="83756"/>
                  </a:lnTo>
                  <a:lnTo>
                    <a:pt x="610831" y="83400"/>
                  </a:lnTo>
                  <a:close/>
                </a:path>
                <a:path w="626745" h="142875">
                  <a:moveTo>
                    <a:pt x="611124" y="81368"/>
                  </a:moveTo>
                  <a:lnTo>
                    <a:pt x="611085" y="81559"/>
                  </a:lnTo>
                  <a:lnTo>
                    <a:pt x="611124" y="81368"/>
                  </a:lnTo>
                  <a:close/>
                </a:path>
                <a:path w="626745" h="142875">
                  <a:moveTo>
                    <a:pt x="611860" y="77736"/>
                  </a:moveTo>
                  <a:lnTo>
                    <a:pt x="611708" y="78130"/>
                  </a:lnTo>
                  <a:lnTo>
                    <a:pt x="611568" y="77927"/>
                  </a:lnTo>
                  <a:lnTo>
                    <a:pt x="611530" y="78638"/>
                  </a:lnTo>
                  <a:lnTo>
                    <a:pt x="611708" y="78638"/>
                  </a:lnTo>
                  <a:lnTo>
                    <a:pt x="611809" y="78130"/>
                  </a:lnTo>
                  <a:lnTo>
                    <a:pt x="611860" y="77736"/>
                  </a:lnTo>
                  <a:close/>
                </a:path>
                <a:path w="626745" h="142875">
                  <a:moveTo>
                    <a:pt x="611886" y="76860"/>
                  </a:moveTo>
                  <a:lnTo>
                    <a:pt x="611771" y="77368"/>
                  </a:lnTo>
                  <a:lnTo>
                    <a:pt x="611860" y="77736"/>
                  </a:lnTo>
                  <a:lnTo>
                    <a:pt x="611886" y="76860"/>
                  </a:lnTo>
                  <a:close/>
                </a:path>
                <a:path w="626745" h="142875">
                  <a:moveTo>
                    <a:pt x="612228" y="79273"/>
                  </a:moveTo>
                  <a:lnTo>
                    <a:pt x="612051" y="78638"/>
                  </a:lnTo>
                  <a:lnTo>
                    <a:pt x="612051" y="79146"/>
                  </a:lnTo>
                  <a:lnTo>
                    <a:pt x="612228" y="79273"/>
                  </a:lnTo>
                  <a:close/>
                </a:path>
                <a:path w="626745" h="142875">
                  <a:moveTo>
                    <a:pt x="612533" y="80086"/>
                  </a:moveTo>
                  <a:lnTo>
                    <a:pt x="612406" y="79222"/>
                  </a:lnTo>
                  <a:lnTo>
                    <a:pt x="612114" y="80086"/>
                  </a:lnTo>
                  <a:lnTo>
                    <a:pt x="612000" y="81140"/>
                  </a:lnTo>
                  <a:lnTo>
                    <a:pt x="611886" y="81483"/>
                  </a:lnTo>
                  <a:lnTo>
                    <a:pt x="611708" y="82181"/>
                  </a:lnTo>
                  <a:lnTo>
                    <a:pt x="611365" y="82537"/>
                  </a:lnTo>
                  <a:lnTo>
                    <a:pt x="611365" y="82181"/>
                  </a:lnTo>
                  <a:lnTo>
                    <a:pt x="610666" y="83400"/>
                  </a:lnTo>
                  <a:lnTo>
                    <a:pt x="610489" y="83756"/>
                  </a:lnTo>
                  <a:lnTo>
                    <a:pt x="610831" y="83400"/>
                  </a:lnTo>
                  <a:lnTo>
                    <a:pt x="611187" y="82880"/>
                  </a:lnTo>
                  <a:lnTo>
                    <a:pt x="611365" y="82702"/>
                  </a:lnTo>
                  <a:lnTo>
                    <a:pt x="611187" y="83400"/>
                  </a:lnTo>
                  <a:lnTo>
                    <a:pt x="610831" y="83934"/>
                  </a:lnTo>
                  <a:lnTo>
                    <a:pt x="611365" y="83400"/>
                  </a:lnTo>
                  <a:lnTo>
                    <a:pt x="610489" y="84797"/>
                  </a:lnTo>
                  <a:lnTo>
                    <a:pt x="611187" y="84099"/>
                  </a:lnTo>
                  <a:lnTo>
                    <a:pt x="611568" y="83400"/>
                  </a:lnTo>
                  <a:lnTo>
                    <a:pt x="611949" y="82702"/>
                  </a:lnTo>
                  <a:lnTo>
                    <a:pt x="612038" y="82537"/>
                  </a:lnTo>
                  <a:lnTo>
                    <a:pt x="612228" y="82181"/>
                  </a:lnTo>
                  <a:lnTo>
                    <a:pt x="612406" y="81305"/>
                  </a:lnTo>
                  <a:lnTo>
                    <a:pt x="612533" y="80086"/>
                  </a:lnTo>
                  <a:close/>
                </a:path>
                <a:path w="626745" h="142875">
                  <a:moveTo>
                    <a:pt x="613625" y="74383"/>
                  </a:moveTo>
                  <a:lnTo>
                    <a:pt x="613448" y="74955"/>
                  </a:lnTo>
                  <a:lnTo>
                    <a:pt x="613625" y="74828"/>
                  </a:lnTo>
                  <a:lnTo>
                    <a:pt x="613625" y="74383"/>
                  </a:lnTo>
                  <a:close/>
                </a:path>
                <a:path w="626745" h="142875">
                  <a:moveTo>
                    <a:pt x="614502" y="68986"/>
                  </a:moveTo>
                  <a:lnTo>
                    <a:pt x="614375" y="69621"/>
                  </a:lnTo>
                  <a:lnTo>
                    <a:pt x="614324" y="70383"/>
                  </a:lnTo>
                  <a:lnTo>
                    <a:pt x="614387" y="70129"/>
                  </a:lnTo>
                  <a:lnTo>
                    <a:pt x="614502" y="68986"/>
                  </a:lnTo>
                  <a:close/>
                </a:path>
                <a:path w="626745" h="142875">
                  <a:moveTo>
                    <a:pt x="614502" y="67589"/>
                  </a:moveTo>
                  <a:lnTo>
                    <a:pt x="614210" y="68935"/>
                  </a:lnTo>
                  <a:lnTo>
                    <a:pt x="614502" y="67589"/>
                  </a:lnTo>
                  <a:close/>
                </a:path>
                <a:path w="626745" h="142875">
                  <a:moveTo>
                    <a:pt x="614540" y="70129"/>
                  </a:moveTo>
                  <a:lnTo>
                    <a:pt x="614502" y="70256"/>
                  </a:lnTo>
                  <a:lnTo>
                    <a:pt x="614540" y="70129"/>
                  </a:lnTo>
                  <a:close/>
                </a:path>
                <a:path w="626745" h="142875">
                  <a:moveTo>
                    <a:pt x="614845" y="71145"/>
                  </a:moveTo>
                  <a:lnTo>
                    <a:pt x="614680" y="71272"/>
                  </a:lnTo>
                  <a:lnTo>
                    <a:pt x="614807" y="70129"/>
                  </a:lnTo>
                  <a:lnTo>
                    <a:pt x="614680" y="69748"/>
                  </a:lnTo>
                  <a:lnTo>
                    <a:pt x="614629" y="69875"/>
                  </a:lnTo>
                  <a:lnTo>
                    <a:pt x="614680" y="70129"/>
                  </a:lnTo>
                  <a:lnTo>
                    <a:pt x="614553" y="71272"/>
                  </a:lnTo>
                  <a:lnTo>
                    <a:pt x="614680" y="71780"/>
                  </a:lnTo>
                  <a:lnTo>
                    <a:pt x="614819" y="71272"/>
                  </a:lnTo>
                  <a:lnTo>
                    <a:pt x="614845" y="71145"/>
                  </a:lnTo>
                  <a:close/>
                </a:path>
                <a:path w="626745" h="142875">
                  <a:moveTo>
                    <a:pt x="614845" y="2451"/>
                  </a:moveTo>
                  <a:lnTo>
                    <a:pt x="613981" y="2273"/>
                  </a:lnTo>
                  <a:lnTo>
                    <a:pt x="613981" y="2451"/>
                  </a:lnTo>
                  <a:lnTo>
                    <a:pt x="614845" y="2451"/>
                  </a:lnTo>
                  <a:close/>
                </a:path>
                <a:path w="626745" h="142875">
                  <a:moveTo>
                    <a:pt x="615035" y="63144"/>
                  </a:moveTo>
                  <a:close/>
                </a:path>
                <a:path w="626745" h="142875">
                  <a:moveTo>
                    <a:pt x="615238" y="67335"/>
                  </a:moveTo>
                  <a:lnTo>
                    <a:pt x="615213" y="67462"/>
                  </a:lnTo>
                  <a:lnTo>
                    <a:pt x="615238" y="67335"/>
                  </a:lnTo>
                  <a:close/>
                </a:path>
                <a:path w="626745" h="142875">
                  <a:moveTo>
                    <a:pt x="615543" y="67843"/>
                  </a:moveTo>
                  <a:lnTo>
                    <a:pt x="615378" y="68478"/>
                  </a:lnTo>
                  <a:lnTo>
                    <a:pt x="615238" y="67589"/>
                  </a:lnTo>
                  <a:lnTo>
                    <a:pt x="615213" y="67462"/>
                  </a:lnTo>
                  <a:lnTo>
                    <a:pt x="615022" y="69621"/>
                  </a:lnTo>
                  <a:lnTo>
                    <a:pt x="615378" y="69621"/>
                  </a:lnTo>
                  <a:lnTo>
                    <a:pt x="615429" y="69367"/>
                  </a:lnTo>
                  <a:lnTo>
                    <a:pt x="615543" y="68478"/>
                  </a:lnTo>
                  <a:lnTo>
                    <a:pt x="615543" y="67843"/>
                  </a:lnTo>
                  <a:close/>
                </a:path>
                <a:path w="626745" h="142875">
                  <a:moveTo>
                    <a:pt x="615543" y="64160"/>
                  </a:moveTo>
                  <a:lnTo>
                    <a:pt x="615416" y="64795"/>
                  </a:lnTo>
                  <a:lnTo>
                    <a:pt x="615391" y="64960"/>
                  </a:lnTo>
                  <a:lnTo>
                    <a:pt x="615200" y="65087"/>
                  </a:lnTo>
                  <a:lnTo>
                    <a:pt x="615327" y="65366"/>
                  </a:lnTo>
                  <a:lnTo>
                    <a:pt x="615137" y="66827"/>
                  </a:lnTo>
                  <a:lnTo>
                    <a:pt x="615124" y="67525"/>
                  </a:lnTo>
                  <a:lnTo>
                    <a:pt x="615200" y="67335"/>
                  </a:lnTo>
                  <a:lnTo>
                    <a:pt x="615302" y="66954"/>
                  </a:lnTo>
                  <a:lnTo>
                    <a:pt x="615416" y="66446"/>
                  </a:lnTo>
                  <a:lnTo>
                    <a:pt x="615543" y="66065"/>
                  </a:lnTo>
                  <a:lnTo>
                    <a:pt x="615543" y="65430"/>
                  </a:lnTo>
                  <a:lnTo>
                    <a:pt x="615543" y="64795"/>
                  </a:lnTo>
                  <a:lnTo>
                    <a:pt x="615543" y="64160"/>
                  </a:lnTo>
                  <a:close/>
                </a:path>
                <a:path w="626745" h="142875">
                  <a:moveTo>
                    <a:pt x="615543" y="63779"/>
                  </a:moveTo>
                  <a:lnTo>
                    <a:pt x="615073" y="63309"/>
                  </a:lnTo>
                  <a:lnTo>
                    <a:pt x="615022" y="65049"/>
                  </a:lnTo>
                  <a:lnTo>
                    <a:pt x="615543" y="63779"/>
                  </a:lnTo>
                  <a:close/>
                </a:path>
                <a:path w="626745" h="142875">
                  <a:moveTo>
                    <a:pt x="616762" y="61493"/>
                  </a:moveTo>
                  <a:lnTo>
                    <a:pt x="616242" y="62001"/>
                  </a:lnTo>
                  <a:lnTo>
                    <a:pt x="616242" y="62763"/>
                  </a:lnTo>
                  <a:lnTo>
                    <a:pt x="616419" y="62636"/>
                  </a:lnTo>
                  <a:lnTo>
                    <a:pt x="616762" y="61493"/>
                  </a:lnTo>
                  <a:close/>
                </a:path>
                <a:path w="626745" h="142875">
                  <a:moveTo>
                    <a:pt x="616940" y="2057"/>
                  </a:moveTo>
                  <a:lnTo>
                    <a:pt x="615543" y="1676"/>
                  </a:lnTo>
                  <a:lnTo>
                    <a:pt x="614845" y="1676"/>
                  </a:lnTo>
                  <a:lnTo>
                    <a:pt x="614146" y="1803"/>
                  </a:lnTo>
                  <a:lnTo>
                    <a:pt x="611886" y="1676"/>
                  </a:lnTo>
                  <a:lnTo>
                    <a:pt x="613625" y="1295"/>
                  </a:lnTo>
                  <a:lnTo>
                    <a:pt x="611365" y="1168"/>
                  </a:lnTo>
                  <a:lnTo>
                    <a:pt x="611708" y="1168"/>
                  </a:lnTo>
                  <a:lnTo>
                    <a:pt x="610311" y="1041"/>
                  </a:lnTo>
                  <a:lnTo>
                    <a:pt x="610666" y="1168"/>
                  </a:lnTo>
                  <a:lnTo>
                    <a:pt x="609714" y="1168"/>
                  </a:lnTo>
                  <a:lnTo>
                    <a:pt x="609269" y="1054"/>
                  </a:lnTo>
                  <a:lnTo>
                    <a:pt x="608571" y="1168"/>
                  </a:lnTo>
                  <a:lnTo>
                    <a:pt x="608736" y="1295"/>
                  </a:lnTo>
                  <a:lnTo>
                    <a:pt x="609092" y="1549"/>
                  </a:lnTo>
                  <a:lnTo>
                    <a:pt x="609269" y="1549"/>
                  </a:lnTo>
                  <a:lnTo>
                    <a:pt x="609612" y="1295"/>
                  </a:lnTo>
                  <a:lnTo>
                    <a:pt x="610311" y="1549"/>
                  </a:lnTo>
                  <a:lnTo>
                    <a:pt x="611187" y="1549"/>
                  </a:lnTo>
                  <a:lnTo>
                    <a:pt x="611365" y="1676"/>
                  </a:lnTo>
                  <a:lnTo>
                    <a:pt x="610311" y="1549"/>
                  </a:lnTo>
                  <a:lnTo>
                    <a:pt x="610489" y="1676"/>
                  </a:lnTo>
                  <a:lnTo>
                    <a:pt x="610133" y="1803"/>
                  </a:lnTo>
                  <a:lnTo>
                    <a:pt x="611187" y="1803"/>
                  </a:lnTo>
                  <a:lnTo>
                    <a:pt x="611530" y="2057"/>
                  </a:lnTo>
                  <a:lnTo>
                    <a:pt x="612584" y="2184"/>
                  </a:lnTo>
                  <a:lnTo>
                    <a:pt x="613283" y="2438"/>
                  </a:lnTo>
                  <a:lnTo>
                    <a:pt x="613981" y="2184"/>
                  </a:lnTo>
                  <a:lnTo>
                    <a:pt x="613625" y="2057"/>
                  </a:lnTo>
                  <a:lnTo>
                    <a:pt x="613283" y="2184"/>
                  </a:lnTo>
                  <a:lnTo>
                    <a:pt x="612927" y="2057"/>
                  </a:lnTo>
                  <a:lnTo>
                    <a:pt x="613448" y="1803"/>
                  </a:lnTo>
                  <a:lnTo>
                    <a:pt x="614680" y="2057"/>
                  </a:lnTo>
                  <a:lnTo>
                    <a:pt x="615899" y="2057"/>
                  </a:lnTo>
                  <a:lnTo>
                    <a:pt x="616191" y="2095"/>
                  </a:lnTo>
                  <a:lnTo>
                    <a:pt x="616064" y="2057"/>
                  </a:lnTo>
                  <a:lnTo>
                    <a:pt x="616940" y="2057"/>
                  </a:lnTo>
                  <a:close/>
                </a:path>
                <a:path w="626745" h="142875">
                  <a:moveTo>
                    <a:pt x="617499" y="38379"/>
                  </a:moveTo>
                  <a:lnTo>
                    <a:pt x="617461" y="38633"/>
                  </a:lnTo>
                  <a:lnTo>
                    <a:pt x="617499" y="38379"/>
                  </a:lnTo>
                  <a:close/>
                </a:path>
                <a:path w="626745" h="142875">
                  <a:moveTo>
                    <a:pt x="618363" y="45491"/>
                  </a:moveTo>
                  <a:lnTo>
                    <a:pt x="618337" y="45618"/>
                  </a:lnTo>
                  <a:lnTo>
                    <a:pt x="618363" y="45491"/>
                  </a:lnTo>
                  <a:close/>
                </a:path>
                <a:path w="626745" h="142875">
                  <a:moveTo>
                    <a:pt x="619213" y="43713"/>
                  </a:moveTo>
                  <a:lnTo>
                    <a:pt x="619036" y="44094"/>
                  </a:lnTo>
                  <a:lnTo>
                    <a:pt x="619213" y="43713"/>
                  </a:lnTo>
                  <a:close/>
                </a:path>
                <a:path w="626745" h="142875">
                  <a:moveTo>
                    <a:pt x="619252" y="43078"/>
                  </a:moveTo>
                  <a:lnTo>
                    <a:pt x="619213" y="42824"/>
                  </a:lnTo>
                  <a:lnTo>
                    <a:pt x="619125" y="43078"/>
                  </a:lnTo>
                  <a:lnTo>
                    <a:pt x="619175" y="43535"/>
                  </a:lnTo>
                  <a:lnTo>
                    <a:pt x="619213" y="43713"/>
                  </a:lnTo>
                  <a:lnTo>
                    <a:pt x="619252" y="43078"/>
                  </a:lnTo>
                  <a:close/>
                </a:path>
                <a:path w="626745" h="142875">
                  <a:moveTo>
                    <a:pt x="619391" y="30251"/>
                  </a:moveTo>
                  <a:lnTo>
                    <a:pt x="619264" y="30251"/>
                  </a:lnTo>
                  <a:lnTo>
                    <a:pt x="619213" y="30632"/>
                  </a:lnTo>
                  <a:lnTo>
                    <a:pt x="619391" y="30251"/>
                  </a:lnTo>
                  <a:close/>
                </a:path>
                <a:path w="626745" h="142875">
                  <a:moveTo>
                    <a:pt x="619556" y="40538"/>
                  </a:moveTo>
                  <a:lnTo>
                    <a:pt x="619213" y="42189"/>
                  </a:lnTo>
                  <a:lnTo>
                    <a:pt x="619036" y="42189"/>
                  </a:lnTo>
                  <a:lnTo>
                    <a:pt x="619036" y="42570"/>
                  </a:lnTo>
                  <a:lnTo>
                    <a:pt x="619213" y="42316"/>
                  </a:lnTo>
                  <a:lnTo>
                    <a:pt x="619391" y="42316"/>
                  </a:lnTo>
                  <a:lnTo>
                    <a:pt x="619556" y="40538"/>
                  </a:lnTo>
                  <a:close/>
                </a:path>
                <a:path w="626745" h="142875">
                  <a:moveTo>
                    <a:pt x="619645" y="42316"/>
                  </a:moveTo>
                  <a:lnTo>
                    <a:pt x="619556" y="41935"/>
                  </a:lnTo>
                  <a:lnTo>
                    <a:pt x="619455" y="43116"/>
                  </a:lnTo>
                  <a:lnTo>
                    <a:pt x="619379" y="43332"/>
                  </a:lnTo>
                  <a:lnTo>
                    <a:pt x="619379" y="44094"/>
                  </a:lnTo>
                  <a:lnTo>
                    <a:pt x="619036" y="44221"/>
                  </a:lnTo>
                  <a:lnTo>
                    <a:pt x="618921" y="44475"/>
                  </a:lnTo>
                  <a:lnTo>
                    <a:pt x="618515" y="46380"/>
                  </a:lnTo>
                  <a:lnTo>
                    <a:pt x="619379" y="44729"/>
                  </a:lnTo>
                  <a:lnTo>
                    <a:pt x="619213" y="45999"/>
                  </a:lnTo>
                  <a:lnTo>
                    <a:pt x="619379" y="45364"/>
                  </a:lnTo>
                  <a:lnTo>
                    <a:pt x="619556" y="44983"/>
                  </a:lnTo>
                  <a:lnTo>
                    <a:pt x="619556" y="44729"/>
                  </a:lnTo>
                  <a:lnTo>
                    <a:pt x="619556" y="44221"/>
                  </a:lnTo>
                  <a:lnTo>
                    <a:pt x="619645" y="42316"/>
                  </a:lnTo>
                  <a:close/>
                </a:path>
                <a:path w="626745" h="142875">
                  <a:moveTo>
                    <a:pt x="619912" y="40792"/>
                  </a:moveTo>
                  <a:lnTo>
                    <a:pt x="619658" y="41160"/>
                  </a:lnTo>
                  <a:lnTo>
                    <a:pt x="619734" y="41681"/>
                  </a:lnTo>
                  <a:lnTo>
                    <a:pt x="619912" y="40792"/>
                  </a:lnTo>
                  <a:close/>
                </a:path>
                <a:path w="626745" h="142875">
                  <a:moveTo>
                    <a:pt x="620255" y="38633"/>
                  </a:moveTo>
                  <a:lnTo>
                    <a:pt x="619912" y="38887"/>
                  </a:lnTo>
                  <a:lnTo>
                    <a:pt x="619988" y="38506"/>
                  </a:lnTo>
                  <a:lnTo>
                    <a:pt x="620039" y="37642"/>
                  </a:lnTo>
                  <a:lnTo>
                    <a:pt x="619912" y="36728"/>
                  </a:lnTo>
                  <a:lnTo>
                    <a:pt x="619798" y="37490"/>
                  </a:lnTo>
                  <a:lnTo>
                    <a:pt x="619734" y="38506"/>
                  </a:lnTo>
                  <a:lnTo>
                    <a:pt x="619556" y="39395"/>
                  </a:lnTo>
                  <a:lnTo>
                    <a:pt x="619734" y="38887"/>
                  </a:lnTo>
                  <a:lnTo>
                    <a:pt x="620077" y="39014"/>
                  </a:lnTo>
                  <a:lnTo>
                    <a:pt x="620255" y="39395"/>
                  </a:lnTo>
                  <a:lnTo>
                    <a:pt x="620255" y="38633"/>
                  </a:lnTo>
                  <a:close/>
                </a:path>
                <a:path w="626745" h="142875">
                  <a:moveTo>
                    <a:pt x="620255" y="24536"/>
                  </a:moveTo>
                  <a:lnTo>
                    <a:pt x="620077" y="26060"/>
                  </a:lnTo>
                  <a:lnTo>
                    <a:pt x="620128" y="25806"/>
                  </a:lnTo>
                  <a:lnTo>
                    <a:pt x="620255" y="24536"/>
                  </a:lnTo>
                  <a:close/>
                </a:path>
                <a:path w="626745" h="142875">
                  <a:moveTo>
                    <a:pt x="620433" y="38506"/>
                  </a:moveTo>
                  <a:lnTo>
                    <a:pt x="620293" y="38011"/>
                  </a:lnTo>
                  <a:lnTo>
                    <a:pt x="620255" y="38633"/>
                  </a:lnTo>
                  <a:lnTo>
                    <a:pt x="620433" y="38506"/>
                  </a:lnTo>
                  <a:close/>
                </a:path>
                <a:path w="626745" h="142875">
                  <a:moveTo>
                    <a:pt x="620776" y="22631"/>
                  </a:moveTo>
                  <a:lnTo>
                    <a:pt x="620610" y="22631"/>
                  </a:lnTo>
                  <a:lnTo>
                    <a:pt x="620547" y="23050"/>
                  </a:lnTo>
                  <a:lnTo>
                    <a:pt x="620750" y="22682"/>
                  </a:lnTo>
                  <a:close/>
                </a:path>
                <a:path w="626745" h="142875">
                  <a:moveTo>
                    <a:pt x="621309" y="31648"/>
                  </a:moveTo>
                  <a:lnTo>
                    <a:pt x="621131" y="32410"/>
                  </a:lnTo>
                  <a:lnTo>
                    <a:pt x="621245" y="32283"/>
                  </a:lnTo>
                  <a:lnTo>
                    <a:pt x="621309" y="31648"/>
                  </a:lnTo>
                  <a:close/>
                </a:path>
                <a:path w="626745" h="142875">
                  <a:moveTo>
                    <a:pt x="621563" y="32791"/>
                  </a:moveTo>
                  <a:lnTo>
                    <a:pt x="621474" y="32537"/>
                  </a:lnTo>
                  <a:lnTo>
                    <a:pt x="621423" y="32245"/>
                  </a:lnTo>
                  <a:lnTo>
                    <a:pt x="621220" y="33045"/>
                  </a:lnTo>
                  <a:lnTo>
                    <a:pt x="621284" y="34074"/>
                  </a:lnTo>
                  <a:lnTo>
                    <a:pt x="621474" y="33680"/>
                  </a:lnTo>
                  <a:lnTo>
                    <a:pt x="621563" y="32791"/>
                  </a:lnTo>
                  <a:close/>
                </a:path>
                <a:path w="626745" h="142875">
                  <a:moveTo>
                    <a:pt x="622173" y="25933"/>
                  </a:moveTo>
                  <a:lnTo>
                    <a:pt x="622122" y="26060"/>
                  </a:lnTo>
                  <a:lnTo>
                    <a:pt x="622007" y="27012"/>
                  </a:lnTo>
                  <a:lnTo>
                    <a:pt x="622173" y="25933"/>
                  </a:lnTo>
                  <a:close/>
                </a:path>
                <a:path w="626745" h="142875">
                  <a:moveTo>
                    <a:pt x="622401" y="28219"/>
                  </a:moveTo>
                  <a:lnTo>
                    <a:pt x="622350" y="28346"/>
                  </a:lnTo>
                  <a:lnTo>
                    <a:pt x="622401" y="28219"/>
                  </a:lnTo>
                  <a:close/>
                </a:path>
                <a:path w="626745" h="142875">
                  <a:moveTo>
                    <a:pt x="622782" y="18440"/>
                  </a:moveTo>
                  <a:lnTo>
                    <a:pt x="622706" y="18313"/>
                  </a:lnTo>
                  <a:lnTo>
                    <a:pt x="622706" y="18821"/>
                  </a:lnTo>
                  <a:lnTo>
                    <a:pt x="622782" y="18440"/>
                  </a:lnTo>
                  <a:close/>
                </a:path>
                <a:path w="626745" h="142875">
                  <a:moveTo>
                    <a:pt x="622871" y="25425"/>
                  </a:moveTo>
                  <a:lnTo>
                    <a:pt x="622503" y="26441"/>
                  </a:lnTo>
                  <a:lnTo>
                    <a:pt x="622350" y="27457"/>
                  </a:lnTo>
                  <a:lnTo>
                    <a:pt x="622173" y="26441"/>
                  </a:lnTo>
                  <a:lnTo>
                    <a:pt x="622109" y="26885"/>
                  </a:lnTo>
                  <a:lnTo>
                    <a:pt x="622007" y="27711"/>
                  </a:lnTo>
                  <a:lnTo>
                    <a:pt x="622007" y="27012"/>
                  </a:lnTo>
                  <a:lnTo>
                    <a:pt x="621830" y="27203"/>
                  </a:lnTo>
                  <a:lnTo>
                    <a:pt x="621957" y="28219"/>
                  </a:lnTo>
                  <a:lnTo>
                    <a:pt x="621855" y="28968"/>
                  </a:lnTo>
                  <a:lnTo>
                    <a:pt x="621639" y="29743"/>
                  </a:lnTo>
                  <a:lnTo>
                    <a:pt x="621512" y="30632"/>
                  </a:lnTo>
                  <a:lnTo>
                    <a:pt x="621626" y="30988"/>
                  </a:lnTo>
                  <a:lnTo>
                    <a:pt x="621830" y="29489"/>
                  </a:lnTo>
                  <a:lnTo>
                    <a:pt x="621944" y="29235"/>
                  </a:lnTo>
                  <a:lnTo>
                    <a:pt x="622007" y="29108"/>
                  </a:lnTo>
                  <a:lnTo>
                    <a:pt x="622007" y="29997"/>
                  </a:lnTo>
                  <a:lnTo>
                    <a:pt x="622084" y="29743"/>
                  </a:lnTo>
                  <a:lnTo>
                    <a:pt x="622173" y="29108"/>
                  </a:lnTo>
                  <a:lnTo>
                    <a:pt x="622287" y="28346"/>
                  </a:lnTo>
                  <a:lnTo>
                    <a:pt x="622350" y="28219"/>
                  </a:lnTo>
                  <a:lnTo>
                    <a:pt x="622452" y="28092"/>
                  </a:lnTo>
                  <a:lnTo>
                    <a:pt x="622604" y="27711"/>
                  </a:lnTo>
                  <a:lnTo>
                    <a:pt x="622706" y="27457"/>
                  </a:lnTo>
                  <a:lnTo>
                    <a:pt x="622871" y="25425"/>
                  </a:lnTo>
                  <a:close/>
                </a:path>
                <a:path w="626745" h="142875">
                  <a:moveTo>
                    <a:pt x="623392" y="21615"/>
                  </a:moveTo>
                  <a:lnTo>
                    <a:pt x="623176" y="22504"/>
                  </a:lnTo>
                  <a:lnTo>
                    <a:pt x="623049" y="23266"/>
                  </a:lnTo>
                  <a:lnTo>
                    <a:pt x="623227" y="22504"/>
                  </a:lnTo>
                  <a:lnTo>
                    <a:pt x="623392" y="22504"/>
                  </a:lnTo>
                  <a:lnTo>
                    <a:pt x="623392" y="21615"/>
                  </a:lnTo>
                  <a:close/>
                </a:path>
                <a:path w="626745" h="142875">
                  <a:moveTo>
                    <a:pt x="623392" y="21170"/>
                  </a:moveTo>
                  <a:lnTo>
                    <a:pt x="623227" y="21615"/>
                  </a:lnTo>
                  <a:lnTo>
                    <a:pt x="623392" y="21615"/>
                  </a:lnTo>
                  <a:lnTo>
                    <a:pt x="623392" y="21170"/>
                  </a:lnTo>
                  <a:close/>
                </a:path>
                <a:path w="626745" h="142875">
                  <a:moveTo>
                    <a:pt x="623392" y="14249"/>
                  </a:moveTo>
                  <a:lnTo>
                    <a:pt x="623227" y="14757"/>
                  </a:lnTo>
                  <a:lnTo>
                    <a:pt x="623316" y="14630"/>
                  </a:lnTo>
                  <a:lnTo>
                    <a:pt x="623392" y="14249"/>
                  </a:lnTo>
                  <a:close/>
                </a:path>
                <a:path w="626745" h="142875">
                  <a:moveTo>
                    <a:pt x="623570" y="20726"/>
                  </a:moveTo>
                  <a:lnTo>
                    <a:pt x="623392" y="21170"/>
                  </a:lnTo>
                  <a:lnTo>
                    <a:pt x="623570" y="20726"/>
                  </a:lnTo>
                  <a:close/>
                </a:path>
                <a:path w="626745" h="142875">
                  <a:moveTo>
                    <a:pt x="623570" y="15201"/>
                  </a:moveTo>
                  <a:lnTo>
                    <a:pt x="623531" y="15011"/>
                  </a:lnTo>
                  <a:lnTo>
                    <a:pt x="623443" y="14490"/>
                  </a:lnTo>
                  <a:lnTo>
                    <a:pt x="623316" y="14630"/>
                  </a:lnTo>
                  <a:lnTo>
                    <a:pt x="623227" y="15138"/>
                  </a:lnTo>
                  <a:lnTo>
                    <a:pt x="623049" y="14757"/>
                  </a:lnTo>
                  <a:lnTo>
                    <a:pt x="623150" y="16941"/>
                  </a:lnTo>
                  <a:lnTo>
                    <a:pt x="623227" y="17170"/>
                  </a:lnTo>
                  <a:lnTo>
                    <a:pt x="623303" y="16941"/>
                  </a:lnTo>
                  <a:lnTo>
                    <a:pt x="623430" y="16408"/>
                  </a:lnTo>
                  <a:lnTo>
                    <a:pt x="623570" y="15773"/>
                  </a:lnTo>
                  <a:lnTo>
                    <a:pt x="623417" y="16294"/>
                  </a:lnTo>
                  <a:lnTo>
                    <a:pt x="623392" y="15138"/>
                  </a:lnTo>
                  <a:lnTo>
                    <a:pt x="623392" y="15011"/>
                  </a:lnTo>
                  <a:lnTo>
                    <a:pt x="623570" y="15201"/>
                  </a:lnTo>
                  <a:close/>
                </a:path>
                <a:path w="626745" h="142875">
                  <a:moveTo>
                    <a:pt x="623684" y="13614"/>
                  </a:moveTo>
                  <a:lnTo>
                    <a:pt x="623570" y="13360"/>
                  </a:lnTo>
                  <a:lnTo>
                    <a:pt x="623354" y="13868"/>
                  </a:lnTo>
                  <a:lnTo>
                    <a:pt x="623443" y="14490"/>
                  </a:lnTo>
                  <a:lnTo>
                    <a:pt x="623595" y="14122"/>
                  </a:lnTo>
                  <a:lnTo>
                    <a:pt x="623684" y="13614"/>
                  </a:lnTo>
                  <a:close/>
                </a:path>
                <a:path w="626745" h="142875">
                  <a:moveTo>
                    <a:pt x="623747" y="17449"/>
                  </a:moveTo>
                  <a:lnTo>
                    <a:pt x="623570" y="18669"/>
                  </a:lnTo>
                  <a:lnTo>
                    <a:pt x="623570" y="18846"/>
                  </a:lnTo>
                  <a:lnTo>
                    <a:pt x="623443" y="18846"/>
                  </a:lnTo>
                  <a:lnTo>
                    <a:pt x="623519" y="18059"/>
                  </a:lnTo>
                  <a:lnTo>
                    <a:pt x="623392" y="17424"/>
                  </a:lnTo>
                  <a:lnTo>
                    <a:pt x="623316" y="18059"/>
                  </a:lnTo>
                  <a:lnTo>
                    <a:pt x="622935" y="18567"/>
                  </a:lnTo>
                  <a:lnTo>
                    <a:pt x="622808" y="19024"/>
                  </a:lnTo>
                  <a:lnTo>
                    <a:pt x="622528" y="21107"/>
                  </a:lnTo>
                  <a:lnTo>
                    <a:pt x="622528" y="20472"/>
                  </a:lnTo>
                  <a:lnTo>
                    <a:pt x="622414" y="21234"/>
                  </a:lnTo>
                  <a:lnTo>
                    <a:pt x="622312" y="22682"/>
                  </a:lnTo>
                  <a:lnTo>
                    <a:pt x="622211" y="23139"/>
                  </a:lnTo>
                  <a:lnTo>
                    <a:pt x="622287" y="23647"/>
                  </a:lnTo>
                  <a:lnTo>
                    <a:pt x="622350" y="23901"/>
                  </a:lnTo>
                  <a:lnTo>
                    <a:pt x="622617" y="23406"/>
                  </a:lnTo>
                  <a:lnTo>
                    <a:pt x="622706" y="23012"/>
                  </a:lnTo>
                  <a:lnTo>
                    <a:pt x="623049" y="22504"/>
                  </a:lnTo>
                  <a:lnTo>
                    <a:pt x="622808" y="22326"/>
                  </a:lnTo>
                  <a:lnTo>
                    <a:pt x="622731" y="22123"/>
                  </a:lnTo>
                  <a:lnTo>
                    <a:pt x="623011" y="21107"/>
                  </a:lnTo>
                  <a:lnTo>
                    <a:pt x="623112" y="20726"/>
                  </a:lnTo>
                  <a:lnTo>
                    <a:pt x="623227" y="19456"/>
                  </a:lnTo>
                  <a:lnTo>
                    <a:pt x="623252" y="19735"/>
                  </a:lnTo>
                  <a:lnTo>
                    <a:pt x="623227" y="19900"/>
                  </a:lnTo>
                  <a:lnTo>
                    <a:pt x="623316" y="20345"/>
                  </a:lnTo>
                  <a:lnTo>
                    <a:pt x="623519" y="20650"/>
                  </a:lnTo>
                  <a:lnTo>
                    <a:pt x="623481" y="19710"/>
                  </a:lnTo>
                  <a:lnTo>
                    <a:pt x="623570" y="19024"/>
                  </a:lnTo>
                  <a:lnTo>
                    <a:pt x="623747" y="18846"/>
                  </a:lnTo>
                  <a:lnTo>
                    <a:pt x="623747" y="17449"/>
                  </a:lnTo>
                  <a:close/>
                </a:path>
                <a:path w="626745" h="142875">
                  <a:moveTo>
                    <a:pt x="623925" y="12217"/>
                  </a:moveTo>
                  <a:lnTo>
                    <a:pt x="623836" y="12344"/>
                  </a:lnTo>
                  <a:lnTo>
                    <a:pt x="623747" y="12725"/>
                  </a:lnTo>
                  <a:lnTo>
                    <a:pt x="623925" y="12217"/>
                  </a:lnTo>
                  <a:close/>
                </a:path>
                <a:path w="626745" h="142875">
                  <a:moveTo>
                    <a:pt x="624090" y="11328"/>
                  </a:moveTo>
                  <a:lnTo>
                    <a:pt x="623925" y="11963"/>
                  </a:lnTo>
                  <a:lnTo>
                    <a:pt x="624090" y="11328"/>
                  </a:lnTo>
                  <a:close/>
                </a:path>
                <a:path w="626745" h="142875">
                  <a:moveTo>
                    <a:pt x="624268" y="15887"/>
                  </a:moveTo>
                  <a:lnTo>
                    <a:pt x="624090" y="16052"/>
                  </a:lnTo>
                  <a:lnTo>
                    <a:pt x="624090" y="16586"/>
                  </a:lnTo>
                  <a:lnTo>
                    <a:pt x="623925" y="16751"/>
                  </a:lnTo>
                  <a:lnTo>
                    <a:pt x="624090" y="16751"/>
                  </a:lnTo>
                  <a:lnTo>
                    <a:pt x="624268" y="15887"/>
                  </a:lnTo>
                  <a:close/>
                </a:path>
                <a:path w="626745" h="142875">
                  <a:moveTo>
                    <a:pt x="624268" y="15646"/>
                  </a:moveTo>
                  <a:lnTo>
                    <a:pt x="624090" y="15138"/>
                  </a:lnTo>
                  <a:lnTo>
                    <a:pt x="623836" y="14859"/>
                  </a:lnTo>
                  <a:lnTo>
                    <a:pt x="623925" y="15646"/>
                  </a:lnTo>
                  <a:lnTo>
                    <a:pt x="623747" y="15430"/>
                  </a:lnTo>
                  <a:lnTo>
                    <a:pt x="623658" y="16662"/>
                  </a:lnTo>
                  <a:lnTo>
                    <a:pt x="623481" y="16916"/>
                  </a:lnTo>
                  <a:lnTo>
                    <a:pt x="623392" y="17424"/>
                  </a:lnTo>
                  <a:lnTo>
                    <a:pt x="624268" y="15646"/>
                  </a:lnTo>
                  <a:close/>
                </a:path>
                <a:path w="626745" h="142875">
                  <a:moveTo>
                    <a:pt x="624446" y="8153"/>
                  </a:moveTo>
                  <a:lnTo>
                    <a:pt x="624344" y="8534"/>
                  </a:lnTo>
                  <a:lnTo>
                    <a:pt x="624268" y="9334"/>
                  </a:lnTo>
                  <a:lnTo>
                    <a:pt x="624446" y="8153"/>
                  </a:lnTo>
                  <a:close/>
                </a:path>
                <a:path w="626745" h="142875">
                  <a:moveTo>
                    <a:pt x="624446" y="7772"/>
                  </a:moveTo>
                  <a:lnTo>
                    <a:pt x="624268" y="8788"/>
                  </a:lnTo>
                  <a:lnTo>
                    <a:pt x="624344" y="8534"/>
                  </a:lnTo>
                  <a:lnTo>
                    <a:pt x="624446" y="7772"/>
                  </a:lnTo>
                  <a:close/>
                </a:path>
                <a:path w="626745" h="142875">
                  <a:moveTo>
                    <a:pt x="624725" y="8661"/>
                  </a:moveTo>
                  <a:lnTo>
                    <a:pt x="624649" y="8280"/>
                  </a:lnTo>
                  <a:lnTo>
                    <a:pt x="624560" y="8026"/>
                  </a:lnTo>
                  <a:lnTo>
                    <a:pt x="624446" y="7772"/>
                  </a:lnTo>
                  <a:lnTo>
                    <a:pt x="624446" y="8153"/>
                  </a:lnTo>
                  <a:lnTo>
                    <a:pt x="624446" y="8280"/>
                  </a:lnTo>
                  <a:lnTo>
                    <a:pt x="624319" y="9042"/>
                  </a:lnTo>
                  <a:lnTo>
                    <a:pt x="624268" y="10566"/>
                  </a:lnTo>
                  <a:lnTo>
                    <a:pt x="624065" y="11074"/>
                  </a:lnTo>
                  <a:lnTo>
                    <a:pt x="624090" y="11328"/>
                  </a:lnTo>
                  <a:lnTo>
                    <a:pt x="624090" y="11963"/>
                  </a:lnTo>
                  <a:lnTo>
                    <a:pt x="623925" y="12217"/>
                  </a:lnTo>
                  <a:lnTo>
                    <a:pt x="624090" y="12344"/>
                  </a:lnTo>
                  <a:lnTo>
                    <a:pt x="623849" y="12979"/>
                  </a:lnTo>
                  <a:lnTo>
                    <a:pt x="623811" y="13296"/>
                  </a:lnTo>
                  <a:lnTo>
                    <a:pt x="623747" y="13436"/>
                  </a:lnTo>
                  <a:lnTo>
                    <a:pt x="623570" y="13271"/>
                  </a:lnTo>
                  <a:lnTo>
                    <a:pt x="623773" y="13703"/>
                  </a:lnTo>
                  <a:lnTo>
                    <a:pt x="623747" y="14122"/>
                  </a:lnTo>
                  <a:lnTo>
                    <a:pt x="623531" y="14376"/>
                  </a:lnTo>
                  <a:lnTo>
                    <a:pt x="623570" y="15138"/>
                  </a:lnTo>
                  <a:lnTo>
                    <a:pt x="623608" y="15265"/>
                  </a:lnTo>
                  <a:lnTo>
                    <a:pt x="623747" y="15138"/>
                  </a:lnTo>
                  <a:lnTo>
                    <a:pt x="623747" y="14757"/>
                  </a:lnTo>
                  <a:lnTo>
                    <a:pt x="623747" y="14376"/>
                  </a:lnTo>
                  <a:lnTo>
                    <a:pt x="623836" y="14859"/>
                  </a:lnTo>
                  <a:lnTo>
                    <a:pt x="624014" y="14376"/>
                  </a:lnTo>
                  <a:lnTo>
                    <a:pt x="624052" y="14249"/>
                  </a:lnTo>
                  <a:lnTo>
                    <a:pt x="624154" y="13741"/>
                  </a:lnTo>
                  <a:lnTo>
                    <a:pt x="624268" y="12979"/>
                  </a:lnTo>
                  <a:lnTo>
                    <a:pt x="624382" y="12471"/>
                  </a:lnTo>
                  <a:lnTo>
                    <a:pt x="624484" y="10820"/>
                  </a:lnTo>
                  <a:lnTo>
                    <a:pt x="624573" y="10566"/>
                  </a:lnTo>
                  <a:lnTo>
                    <a:pt x="624624" y="9423"/>
                  </a:lnTo>
                  <a:lnTo>
                    <a:pt x="624725" y="8661"/>
                  </a:lnTo>
                  <a:close/>
                </a:path>
                <a:path w="626745" h="142875">
                  <a:moveTo>
                    <a:pt x="624789" y="9169"/>
                  </a:moveTo>
                  <a:lnTo>
                    <a:pt x="624725" y="9423"/>
                  </a:lnTo>
                  <a:lnTo>
                    <a:pt x="624624" y="9931"/>
                  </a:lnTo>
                  <a:lnTo>
                    <a:pt x="624674" y="9677"/>
                  </a:lnTo>
                  <a:lnTo>
                    <a:pt x="624624" y="10566"/>
                  </a:lnTo>
                  <a:lnTo>
                    <a:pt x="624674" y="10439"/>
                  </a:lnTo>
                  <a:lnTo>
                    <a:pt x="624789" y="9169"/>
                  </a:lnTo>
                  <a:close/>
                </a:path>
                <a:path w="626745" h="142875">
                  <a:moveTo>
                    <a:pt x="625144" y="7645"/>
                  </a:moveTo>
                  <a:lnTo>
                    <a:pt x="624967" y="7391"/>
                  </a:lnTo>
                  <a:lnTo>
                    <a:pt x="624840" y="8026"/>
                  </a:lnTo>
                  <a:lnTo>
                    <a:pt x="624789" y="9169"/>
                  </a:lnTo>
                  <a:lnTo>
                    <a:pt x="624967" y="8788"/>
                  </a:lnTo>
                  <a:lnTo>
                    <a:pt x="625030" y="8280"/>
                  </a:lnTo>
                  <a:lnTo>
                    <a:pt x="625144" y="7645"/>
                  </a:lnTo>
                  <a:close/>
                </a:path>
                <a:path w="626745" h="142875">
                  <a:moveTo>
                    <a:pt x="625487" y="6057"/>
                  </a:moveTo>
                  <a:lnTo>
                    <a:pt x="625322" y="6832"/>
                  </a:lnTo>
                  <a:lnTo>
                    <a:pt x="625322" y="5994"/>
                  </a:lnTo>
                  <a:lnTo>
                    <a:pt x="625195" y="6883"/>
                  </a:lnTo>
                  <a:lnTo>
                    <a:pt x="625144" y="7645"/>
                  </a:lnTo>
                  <a:lnTo>
                    <a:pt x="625335" y="6883"/>
                  </a:lnTo>
                  <a:lnTo>
                    <a:pt x="625487" y="6057"/>
                  </a:lnTo>
                  <a:close/>
                </a:path>
                <a:path w="626745" h="142875">
                  <a:moveTo>
                    <a:pt x="625487" y="3581"/>
                  </a:moveTo>
                  <a:lnTo>
                    <a:pt x="623049" y="3073"/>
                  </a:lnTo>
                  <a:lnTo>
                    <a:pt x="623227" y="3454"/>
                  </a:lnTo>
                  <a:lnTo>
                    <a:pt x="624090" y="3581"/>
                  </a:lnTo>
                  <a:lnTo>
                    <a:pt x="625487" y="3581"/>
                  </a:lnTo>
                  <a:close/>
                </a:path>
                <a:path w="626745" h="142875">
                  <a:moveTo>
                    <a:pt x="625843" y="3962"/>
                  </a:moveTo>
                  <a:lnTo>
                    <a:pt x="625322" y="3962"/>
                  </a:lnTo>
                  <a:lnTo>
                    <a:pt x="625144" y="3835"/>
                  </a:lnTo>
                  <a:lnTo>
                    <a:pt x="624789" y="3835"/>
                  </a:lnTo>
                  <a:lnTo>
                    <a:pt x="624090" y="3581"/>
                  </a:lnTo>
                  <a:lnTo>
                    <a:pt x="622173" y="3581"/>
                  </a:lnTo>
                  <a:lnTo>
                    <a:pt x="622173" y="8788"/>
                  </a:lnTo>
                  <a:lnTo>
                    <a:pt x="622046" y="9334"/>
                  </a:lnTo>
                  <a:lnTo>
                    <a:pt x="621830" y="10058"/>
                  </a:lnTo>
                  <a:lnTo>
                    <a:pt x="621830" y="10439"/>
                  </a:lnTo>
                  <a:lnTo>
                    <a:pt x="621830" y="12471"/>
                  </a:lnTo>
                  <a:lnTo>
                    <a:pt x="621652" y="12725"/>
                  </a:lnTo>
                  <a:lnTo>
                    <a:pt x="621474" y="12725"/>
                  </a:lnTo>
                  <a:lnTo>
                    <a:pt x="621525" y="12217"/>
                  </a:lnTo>
                  <a:lnTo>
                    <a:pt x="621614" y="11963"/>
                  </a:lnTo>
                  <a:lnTo>
                    <a:pt x="621652" y="10566"/>
                  </a:lnTo>
                  <a:lnTo>
                    <a:pt x="621830" y="10439"/>
                  </a:lnTo>
                  <a:lnTo>
                    <a:pt x="621830" y="10058"/>
                  </a:lnTo>
                  <a:lnTo>
                    <a:pt x="621906" y="9334"/>
                  </a:lnTo>
                  <a:lnTo>
                    <a:pt x="622007" y="8661"/>
                  </a:lnTo>
                  <a:lnTo>
                    <a:pt x="622173" y="8788"/>
                  </a:lnTo>
                  <a:lnTo>
                    <a:pt x="622173" y="3581"/>
                  </a:lnTo>
                  <a:lnTo>
                    <a:pt x="621411" y="3581"/>
                  </a:lnTo>
                  <a:lnTo>
                    <a:pt x="621411" y="16941"/>
                  </a:lnTo>
                  <a:lnTo>
                    <a:pt x="621309" y="17932"/>
                  </a:lnTo>
                  <a:lnTo>
                    <a:pt x="621131" y="17932"/>
                  </a:lnTo>
                  <a:lnTo>
                    <a:pt x="620890" y="19329"/>
                  </a:lnTo>
                  <a:lnTo>
                    <a:pt x="620776" y="22631"/>
                  </a:lnTo>
                  <a:lnTo>
                    <a:pt x="620610" y="23647"/>
                  </a:lnTo>
                  <a:lnTo>
                    <a:pt x="620547" y="23837"/>
                  </a:lnTo>
                  <a:lnTo>
                    <a:pt x="620953" y="23647"/>
                  </a:lnTo>
                  <a:lnTo>
                    <a:pt x="620433" y="25044"/>
                  </a:lnTo>
                  <a:lnTo>
                    <a:pt x="620547" y="23837"/>
                  </a:lnTo>
                  <a:lnTo>
                    <a:pt x="620458" y="24028"/>
                  </a:lnTo>
                  <a:lnTo>
                    <a:pt x="620344" y="24663"/>
                  </a:lnTo>
                  <a:lnTo>
                    <a:pt x="620255" y="26822"/>
                  </a:lnTo>
                  <a:lnTo>
                    <a:pt x="619429" y="29108"/>
                  </a:lnTo>
                  <a:lnTo>
                    <a:pt x="619328" y="29743"/>
                  </a:lnTo>
                  <a:lnTo>
                    <a:pt x="619391" y="30251"/>
                  </a:lnTo>
                  <a:lnTo>
                    <a:pt x="619391" y="31648"/>
                  </a:lnTo>
                  <a:lnTo>
                    <a:pt x="619213" y="31521"/>
                  </a:lnTo>
                  <a:lnTo>
                    <a:pt x="619213" y="31394"/>
                  </a:lnTo>
                  <a:lnTo>
                    <a:pt x="619036" y="32029"/>
                  </a:lnTo>
                  <a:lnTo>
                    <a:pt x="618693" y="32283"/>
                  </a:lnTo>
                  <a:lnTo>
                    <a:pt x="618794" y="31140"/>
                  </a:lnTo>
                  <a:lnTo>
                    <a:pt x="618820" y="30911"/>
                  </a:lnTo>
                  <a:lnTo>
                    <a:pt x="618807" y="30505"/>
                  </a:lnTo>
                  <a:lnTo>
                    <a:pt x="618998" y="29743"/>
                  </a:lnTo>
                  <a:lnTo>
                    <a:pt x="619036" y="28854"/>
                  </a:lnTo>
                  <a:lnTo>
                    <a:pt x="619036" y="28625"/>
                  </a:lnTo>
                  <a:lnTo>
                    <a:pt x="619213" y="28600"/>
                  </a:lnTo>
                  <a:lnTo>
                    <a:pt x="619315" y="27838"/>
                  </a:lnTo>
                  <a:lnTo>
                    <a:pt x="619455" y="27457"/>
                  </a:lnTo>
                  <a:lnTo>
                    <a:pt x="619556" y="26949"/>
                  </a:lnTo>
                  <a:lnTo>
                    <a:pt x="619417" y="27355"/>
                  </a:lnTo>
                  <a:lnTo>
                    <a:pt x="619391" y="27203"/>
                  </a:lnTo>
                  <a:lnTo>
                    <a:pt x="619391" y="26822"/>
                  </a:lnTo>
                  <a:lnTo>
                    <a:pt x="619556" y="26695"/>
                  </a:lnTo>
                  <a:lnTo>
                    <a:pt x="619556" y="26314"/>
                  </a:lnTo>
                  <a:lnTo>
                    <a:pt x="619734" y="26441"/>
                  </a:lnTo>
                  <a:lnTo>
                    <a:pt x="619760" y="25933"/>
                  </a:lnTo>
                  <a:lnTo>
                    <a:pt x="619912" y="24917"/>
                  </a:lnTo>
                  <a:lnTo>
                    <a:pt x="619785" y="25603"/>
                  </a:lnTo>
                  <a:lnTo>
                    <a:pt x="619823" y="25298"/>
                  </a:lnTo>
                  <a:lnTo>
                    <a:pt x="620293" y="22682"/>
                  </a:lnTo>
                  <a:lnTo>
                    <a:pt x="620737" y="19329"/>
                  </a:lnTo>
                  <a:lnTo>
                    <a:pt x="620915" y="18059"/>
                  </a:lnTo>
                  <a:lnTo>
                    <a:pt x="621131" y="17043"/>
                  </a:lnTo>
                  <a:lnTo>
                    <a:pt x="621411" y="16941"/>
                  </a:lnTo>
                  <a:lnTo>
                    <a:pt x="621411" y="3581"/>
                  </a:lnTo>
                  <a:lnTo>
                    <a:pt x="621131" y="3581"/>
                  </a:lnTo>
                  <a:lnTo>
                    <a:pt x="620610" y="3454"/>
                  </a:lnTo>
                  <a:lnTo>
                    <a:pt x="620077" y="3454"/>
                  </a:lnTo>
                  <a:lnTo>
                    <a:pt x="619734" y="3200"/>
                  </a:lnTo>
                  <a:lnTo>
                    <a:pt x="619213" y="3200"/>
                  </a:lnTo>
                  <a:lnTo>
                    <a:pt x="619036" y="3073"/>
                  </a:lnTo>
                  <a:lnTo>
                    <a:pt x="619036" y="2946"/>
                  </a:lnTo>
                  <a:lnTo>
                    <a:pt x="619036" y="2692"/>
                  </a:lnTo>
                  <a:lnTo>
                    <a:pt x="618515" y="2794"/>
                  </a:lnTo>
                  <a:lnTo>
                    <a:pt x="618515" y="32537"/>
                  </a:lnTo>
                  <a:lnTo>
                    <a:pt x="618426" y="32791"/>
                  </a:lnTo>
                  <a:lnTo>
                    <a:pt x="618337" y="37109"/>
                  </a:lnTo>
                  <a:lnTo>
                    <a:pt x="618159" y="37109"/>
                  </a:lnTo>
                  <a:lnTo>
                    <a:pt x="618159" y="37490"/>
                  </a:lnTo>
                  <a:lnTo>
                    <a:pt x="617994" y="37236"/>
                  </a:lnTo>
                  <a:lnTo>
                    <a:pt x="617575" y="37642"/>
                  </a:lnTo>
                  <a:lnTo>
                    <a:pt x="617689" y="38887"/>
                  </a:lnTo>
                  <a:lnTo>
                    <a:pt x="617461" y="41935"/>
                  </a:lnTo>
                  <a:lnTo>
                    <a:pt x="617118" y="43205"/>
                  </a:lnTo>
                  <a:lnTo>
                    <a:pt x="616762" y="44221"/>
                  </a:lnTo>
                  <a:lnTo>
                    <a:pt x="616762" y="43713"/>
                  </a:lnTo>
                  <a:lnTo>
                    <a:pt x="616762" y="43586"/>
                  </a:lnTo>
                  <a:lnTo>
                    <a:pt x="616597" y="43586"/>
                  </a:lnTo>
                  <a:lnTo>
                    <a:pt x="616724" y="43205"/>
                  </a:lnTo>
                  <a:lnTo>
                    <a:pt x="616826" y="42316"/>
                  </a:lnTo>
                  <a:lnTo>
                    <a:pt x="616940" y="41681"/>
                  </a:lnTo>
                  <a:lnTo>
                    <a:pt x="617118" y="41681"/>
                  </a:lnTo>
                  <a:lnTo>
                    <a:pt x="617118" y="41173"/>
                  </a:lnTo>
                  <a:lnTo>
                    <a:pt x="617118" y="40919"/>
                  </a:lnTo>
                  <a:lnTo>
                    <a:pt x="617169" y="40538"/>
                  </a:lnTo>
                  <a:lnTo>
                    <a:pt x="617385" y="39522"/>
                  </a:lnTo>
                  <a:lnTo>
                    <a:pt x="617461" y="38379"/>
                  </a:lnTo>
                  <a:lnTo>
                    <a:pt x="617575" y="37642"/>
                  </a:lnTo>
                  <a:lnTo>
                    <a:pt x="617816" y="35331"/>
                  </a:lnTo>
                  <a:lnTo>
                    <a:pt x="618337" y="32410"/>
                  </a:lnTo>
                  <a:lnTo>
                    <a:pt x="618515" y="32537"/>
                  </a:lnTo>
                  <a:lnTo>
                    <a:pt x="618515" y="2794"/>
                  </a:lnTo>
                  <a:lnTo>
                    <a:pt x="617639" y="2946"/>
                  </a:lnTo>
                  <a:lnTo>
                    <a:pt x="617778" y="2628"/>
                  </a:lnTo>
                  <a:lnTo>
                    <a:pt x="618693" y="2692"/>
                  </a:lnTo>
                  <a:lnTo>
                    <a:pt x="618337" y="2438"/>
                  </a:lnTo>
                  <a:lnTo>
                    <a:pt x="617816" y="2438"/>
                  </a:lnTo>
                  <a:lnTo>
                    <a:pt x="617461" y="2565"/>
                  </a:lnTo>
                  <a:lnTo>
                    <a:pt x="617296" y="2552"/>
                  </a:lnTo>
                  <a:lnTo>
                    <a:pt x="617296" y="4978"/>
                  </a:lnTo>
                  <a:lnTo>
                    <a:pt x="616242" y="5232"/>
                  </a:lnTo>
                  <a:lnTo>
                    <a:pt x="615378" y="5359"/>
                  </a:lnTo>
                  <a:lnTo>
                    <a:pt x="615378" y="48920"/>
                  </a:lnTo>
                  <a:lnTo>
                    <a:pt x="615378" y="51460"/>
                  </a:lnTo>
                  <a:lnTo>
                    <a:pt x="615251" y="52476"/>
                  </a:lnTo>
                  <a:lnTo>
                    <a:pt x="615022" y="53873"/>
                  </a:lnTo>
                  <a:lnTo>
                    <a:pt x="615022" y="53492"/>
                  </a:lnTo>
                  <a:lnTo>
                    <a:pt x="614845" y="53746"/>
                  </a:lnTo>
                  <a:lnTo>
                    <a:pt x="614616" y="56413"/>
                  </a:lnTo>
                  <a:lnTo>
                    <a:pt x="614502" y="56667"/>
                  </a:lnTo>
                  <a:lnTo>
                    <a:pt x="614324" y="56413"/>
                  </a:lnTo>
                  <a:lnTo>
                    <a:pt x="614146" y="56667"/>
                  </a:lnTo>
                  <a:lnTo>
                    <a:pt x="613803" y="58445"/>
                  </a:lnTo>
                  <a:lnTo>
                    <a:pt x="613892" y="57556"/>
                  </a:lnTo>
                  <a:lnTo>
                    <a:pt x="614908" y="51714"/>
                  </a:lnTo>
                  <a:lnTo>
                    <a:pt x="614946" y="51460"/>
                  </a:lnTo>
                  <a:lnTo>
                    <a:pt x="614984" y="51206"/>
                  </a:lnTo>
                  <a:lnTo>
                    <a:pt x="615162" y="50190"/>
                  </a:lnTo>
                  <a:lnTo>
                    <a:pt x="615378" y="48920"/>
                  </a:lnTo>
                  <a:lnTo>
                    <a:pt x="615378" y="5359"/>
                  </a:lnTo>
                  <a:lnTo>
                    <a:pt x="614680" y="5232"/>
                  </a:lnTo>
                  <a:lnTo>
                    <a:pt x="614502" y="4978"/>
                  </a:lnTo>
                  <a:lnTo>
                    <a:pt x="613448" y="4470"/>
                  </a:lnTo>
                  <a:lnTo>
                    <a:pt x="615022" y="4597"/>
                  </a:lnTo>
                  <a:lnTo>
                    <a:pt x="616419" y="4978"/>
                  </a:lnTo>
                  <a:lnTo>
                    <a:pt x="616762" y="4978"/>
                  </a:lnTo>
                  <a:lnTo>
                    <a:pt x="617118" y="4851"/>
                  </a:lnTo>
                  <a:lnTo>
                    <a:pt x="617296" y="4978"/>
                  </a:lnTo>
                  <a:lnTo>
                    <a:pt x="617296" y="2552"/>
                  </a:lnTo>
                  <a:lnTo>
                    <a:pt x="616419" y="2438"/>
                  </a:lnTo>
                  <a:lnTo>
                    <a:pt x="616762" y="2184"/>
                  </a:lnTo>
                  <a:lnTo>
                    <a:pt x="616191" y="2095"/>
                  </a:lnTo>
                  <a:lnTo>
                    <a:pt x="616419" y="2184"/>
                  </a:lnTo>
                  <a:lnTo>
                    <a:pt x="615899" y="2184"/>
                  </a:lnTo>
                  <a:lnTo>
                    <a:pt x="615899" y="2438"/>
                  </a:lnTo>
                  <a:lnTo>
                    <a:pt x="615200" y="2438"/>
                  </a:lnTo>
                  <a:lnTo>
                    <a:pt x="615569" y="2489"/>
                  </a:lnTo>
                  <a:lnTo>
                    <a:pt x="615721" y="2628"/>
                  </a:lnTo>
                  <a:lnTo>
                    <a:pt x="615721" y="2501"/>
                  </a:lnTo>
                  <a:lnTo>
                    <a:pt x="616419" y="2565"/>
                  </a:lnTo>
                  <a:lnTo>
                    <a:pt x="615899" y="2692"/>
                  </a:lnTo>
                  <a:lnTo>
                    <a:pt x="615022" y="2946"/>
                  </a:lnTo>
                  <a:lnTo>
                    <a:pt x="614324" y="2946"/>
                  </a:lnTo>
                  <a:lnTo>
                    <a:pt x="613448" y="2692"/>
                  </a:lnTo>
                  <a:lnTo>
                    <a:pt x="612406" y="2438"/>
                  </a:lnTo>
                  <a:lnTo>
                    <a:pt x="611009" y="2438"/>
                  </a:lnTo>
                  <a:lnTo>
                    <a:pt x="611009" y="2184"/>
                  </a:lnTo>
                  <a:lnTo>
                    <a:pt x="610666" y="2184"/>
                  </a:lnTo>
                  <a:lnTo>
                    <a:pt x="609612" y="2057"/>
                  </a:lnTo>
                  <a:lnTo>
                    <a:pt x="610666" y="2438"/>
                  </a:lnTo>
                  <a:lnTo>
                    <a:pt x="608914" y="2184"/>
                  </a:lnTo>
                  <a:lnTo>
                    <a:pt x="609092" y="2057"/>
                  </a:lnTo>
                  <a:lnTo>
                    <a:pt x="608571" y="1676"/>
                  </a:lnTo>
                  <a:lnTo>
                    <a:pt x="608393" y="1676"/>
                  </a:lnTo>
                  <a:lnTo>
                    <a:pt x="608393" y="1549"/>
                  </a:lnTo>
                  <a:lnTo>
                    <a:pt x="608164" y="1435"/>
                  </a:lnTo>
                  <a:lnTo>
                    <a:pt x="608736" y="1295"/>
                  </a:lnTo>
                  <a:lnTo>
                    <a:pt x="607174" y="1168"/>
                  </a:lnTo>
                  <a:lnTo>
                    <a:pt x="605599" y="787"/>
                  </a:lnTo>
                  <a:lnTo>
                    <a:pt x="605421" y="1168"/>
                  </a:lnTo>
                  <a:lnTo>
                    <a:pt x="604380" y="1041"/>
                  </a:lnTo>
                  <a:lnTo>
                    <a:pt x="604037" y="863"/>
                  </a:lnTo>
                  <a:lnTo>
                    <a:pt x="604037" y="8280"/>
                  </a:lnTo>
                  <a:lnTo>
                    <a:pt x="603961" y="9271"/>
                  </a:lnTo>
                  <a:lnTo>
                    <a:pt x="603859" y="9550"/>
                  </a:lnTo>
                  <a:lnTo>
                    <a:pt x="603948" y="9334"/>
                  </a:lnTo>
                  <a:lnTo>
                    <a:pt x="603935" y="9677"/>
                  </a:lnTo>
                  <a:lnTo>
                    <a:pt x="603504" y="11963"/>
                  </a:lnTo>
                  <a:lnTo>
                    <a:pt x="603504" y="11264"/>
                  </a:lnTo>
                  <a:lnTo>
                    <a:pt x="603338" y="11963"/>
                  </a:lnTo>
                  <a:lnTo>
                    <a:pt x="603377" y="11328"/>
                  </a:lnTo>
                  <a:lnTo>
                    <a:pt x="603491" y="10566"/>
                  </a:lnTo>
                  <a:lnTo>
                    <a:pt x="603592" y="10185"/>
                  </a:lnTo>
                  <a:lnTo>
                    <a:pt x="603808" y="9550"/>
                  </a:lnTo>
                  <a:lnTo>
                    <a:pt x="603910" y="9042"/>
                  </a:lnTo>
                  <a:lnTo>
                    <a:pt x="604037" y="8280"/>
                  </a:lnTo>
                  <a:lnTo>
                    <a:pt x="604037" y="863"/>
                  </a:lnTo>
                  <a:lnTo>
                    <a:pt x="603681" y="660"/>
                  </a:lnTo>
                  <a:lnTo>
                    <a:pt x="602640" y="533"/>
                  </a:lnTo>
                  <a:lnTo>
                    <a:pt x="602640" y="355"/>
                  </a:lnTo>
                  <a:lnTo>
                    <a:pt x="603338" y="177"/>
                  </a:lnTo>
                  <a:lnTo>
                    <a:pt x="603859" y="0"/>
                  </a:lnTo>
                  <a:lnTo>
                    <a:pt x="602284" y="0"/>
                  </a:lnTo>
                  <a:lnTo>
                    <a:pt x="602107" y="1574"/>
                  </a:lnTo>
                  <a:lnTo>
                    <a:pt x="602107" y="1054"/>
                  </a:lnTo>
                  <a:lnTo>
                    <a:pt x="601980" y="2120"/>
                  </a:lnTo>
                  <a:lnTo>
                    <a:pt x="601941" y="1930"/>
                  </a:lnTo>
                  <a:lnTo>
                    <a:pt x="601764" y="3149"/>
                  </a:lnTo>
                  <a:lnTo>
                    <a:pt x="601941" y="2794"/>
                  </a:lnTo>
                  <a:lnTo>
                    <a:pt x="602056" y="2451"/>
                  </a:lnTo>
                  <a:lnTo>
                    <a:pt x="602107" y="2273"/>
                  </a:lnTo>
                  <a:lnTo>
                    <a:pt x="602107" y="4013"/>
                  </a:lnTo>
                  <a:lnTo>
                    <a:pt x="602462" y="3149"/>
                  </a:lnTo>
                  <a:lnTo>
                    <a:pt x="602284" y="5765"/>
                  </a:lnTo>
                  <a:lnTo>
                    <a:pt x="602488" y="4953"/>
                  </a:lnTo>
                  <a:lnTo>
                    <a:pt x="602462" y="6883"/>
                  </a:lnTo>
                  <a:lnTo>
                    <a:pt x="602234" y="7391"/>
                  </a:lnTo>
                  <a:lnTo>
                    <a:pt x="602107" y="8661"/>
                  </a:lnTo>
                  <a:lnTo>
                    <a:pt x="601980" y="8280"/>
                  </a:lnTo>
                  <a:lnTo>
                    <a:pt x="601941" y="8153"/>
                  </a:lnTo>
                  <a:lnTo>
                    <a:pt x="601764" y="8280"/>
                  </a:lnTo>
                  <a:lnTo>
                    <a:pt x="601764" y="7772"/>
                  </a:lnTo>
                  <a:lnTo>
                    <a:pt x="601764" y="7264"/>
                  </a:lnTo>
                  <a:lnTo>
                    <a:pt x="601408" y="7772"/>
                  </a:lnTo>
                  <a:lnTo>
                    <a:pt x="601548" y="7391"/>
                  </a:lnTo>
                  <a:lnTo>
                    <a:pt x="601586" y="6756"/>
                  </a:lnTo>
                  <a:lnTo>
                    <a:pt x="601408" y="7391"/>
                  </a:lnTo>
                  <a:lnTo>
                    <a:pt x="601408" y="6629"/>
                  </a:lnTo>
                  <a:lnTo>
                    <a:pt x="601408" y="4749"/>
                  </a:lnTo>
                  <a:lnTo>
                    <a:pt x="600875" y="6057"/>
                  </a:lnTo>
                  <a:lnTo>
                    <a:pt x="600798" y="6375"/>
                  </a:lnTo>
                  <a:lnTo>
                    <a:pt x="600722" y="7137"/>
                  </a:lnTo>
                  <a:lnTo>
                    <a:pt x="600887" y="6629"/>
                  </a:lnTo>
                  <a:lnTo>
                    <a:pt x="600837" y="8280"/>
                  </a:lnTo>
                  <a:lnTo>
                    <a:pt x="600722" y="8534"/>
                  </a:lnTo>
                  <a:lnTo>
                    <a:pt x="600722" y="8280"/>
                  </a:lnTo>
                  <a:lnTo>
                    <a:pt x="600722" y="7772"/>
                  </a:lnTo>
                  <a:lnTo>
                    <a:pt x="600544" y="8280"/>
                  </a:lnTo>
                  <a:lnTo>
                    <a:pt x="600367" y="8026"/>
                  </a:lnTo>
                  <a:lnTo>
                    <a:pt x="600367" y="8534"/>
                  </a:lnTo>
                  <a:lnTo>
                    <a:pt x="600544" y="8534"/>
                  </a:lnTo>
                  <a:lnTo>
                    <a:pt x="600722" y="8661"/>
                  </a:lnTo>
                  <a:lnTo>
                    <a:pt x="600189" y="10185"/>
                  </a:lnTo>
                  <a:lnTo>
                    <a:pt x="599668" y="10820"/>
                  </a:lnTo>
                  <a:lnTo>
                    <a:pt x="599668" y="11582"/>
                  </a:lnTo>
                  <a:lnTo>
                    <a:pt x="599668" y="13233"/>
                  </a:lnTo>
                  <a:lnTo>
                    <a:pt x="599147" y="13614"/>
                  </a:lnTo>
                  <a:lnTo>
                    <a:pt x="598970" y="14630"/>
                  </a:lnTo>
                  <a:lnTo>
                    <a:pt x="599325" y="14249"/>
                  </a:lnTo>
                  <a:lnTo>
                    <a:pt x="599198" y="15265"/>
                  </a:lnTo>
                  <a:lnTo>
                    <a:pt x="599147" y="16027"/>
                  </a:lnTo>
                  <a:lnTo>
                    <a:pt x="598970" y="16154"/>
                  </a:lnTo>
                  <a:lnTo>
                    <a:pt x="598627" y="17170"/>
                  </a:lnTo>
                  <a:lnTo>
                    <a:pt x="598627" y="16408"/>
                  </a:lnTo>
                  <a:lnTo>
                    <a:pt x="598093" y="18313"/>
                  </a:lnTo>
                  <a:lnTo>
                    <a:pt x="598970" y="18313"/>
                  </a:lnTo>
                  <a:lnTo>
                    <a:pt x="598970" y="18821"/>
                  </a:lnTo>
                  <a:lnTo>
                    <a:pt x="599147" y="18948"/>
                  </a:lnTo>
                  <a:lnTo>
                    <a:pt x="598881" y="19329"/>
                  </a:lnTo>
                  <a:lnTo>
                    <a:pt x="598817" y="20650"/>
                  </a:lnTo>
                  <a:lnTo>
                    <a:pt x="598792" y="19964"/>
                  </a:lnTo>
                  <a:lnTo>
                    <a:pt x="598678" y="20472"/>
                  </a:lnTo>
                  <a:lnTo>
                    <a:pt x="598652" y="20650"/>
                  </a:lnTo>
                  <a:lnTo>
                    <a:pt x="598652" y="21844"/>
                  </a:lnTo>
                  <a:lnTo>
                    <a:pt x="598601" y="22009"/>
                  </a:lnTo>
                  <a:lnTo>
                    <a:pt x="598627" y="21869"/>
                  </a:lnTo>
                  <a:lnTo>
                    <a:pt x="598652" y="20650"/>
                  </a:lnTo>
                  <a:lnTo>
                    <a:pt x="598563" y="21234"/>
                  </a:lnTo>
                  <a:lnTo>
                    <a:pt x="598474" y="22136"/>
                  </a:lnTo>
                  <a:lnTo>
                    <a:pt x="598449" y="22504"/>
                  </a:lnTo>
                  <a:lnTo>
                    <a:pt x="598449" y="22860"/>
                  </a:lnTo>
                  <a:lnTo>
                    <a:pt x="598449" y="23139"/>
                  </a:lnTo>
                  <a:lnTo>
                    <a:pt x="598487" y="22910"/>
                  </a:lnTo>
                  <a:lnTo>
                    <a:pt x="598627" y="23037"/>
                  </a:lnTo>
                  <a:lnTo>
                    <a:pt x="598792" y="21983"/>
                  </a:lnTo>
                  <a:lnTo>
                    <a:pt x="598792" y="22161"/>
                  </a:lnTo>
                  <a:lnTo>
                    <a:pt x="599147" y="20764"/>
                  </a:lnTo>
                  <a:lnTo>
                    <a:pt x="598970" y="21297"/>
                  </a:lnTo>
                  <a:lnTo>
                    <a:pt x="598970" y="20828"/>
                  </a:lnTo>
                  <a:lnTo>
                    <a:pt x="599160" y="20218"/>
                  </a:lnTo>
                  <a:lnTo>
                    <a:pt x="599262" y="19456"/>
                  </a:lnTo>
                  <a:lnTo>
                    <a:pt x="599668" y="18059"/>
                  </a:lnTo>
                  <a:lnTo>
                    <a:pt x="599325" y="18313"/>
                  </a:lnTo>
                  <a:lnTo>
                    <a:pt x="599795" y="17170"/>
                  </a:lnTo>
                  <a:lnTo>
                    <a:pt x="599770" y="16408"/>
                  </a:lnTo>
                  <a:lnTo>
                    <a:pt x="599998" y="15773"/>
                  </a:lnTo>
                  <a:lnTo>
                    <a:pt x="600049" y="15430"/>
                  </a:lnTo>
                  <a:lnTo>
                    <a:pt x="600024" y="15722"/>
                  </a:lnTo>
                  <a:lnTo>
                    <a:pt x="600151" y="15125"/>
                  </a:lnTo>
                  <a:lnTo>
                    <a:pt x="599846" y="15011"/>
                  </a:lnTo>
                  <a:lnTo>
                    <a:pt x="599948" y="14757"/>
                  </a:lnTo>
                  <a:lnTo>
                    <a:pt x="600367" y="13614"/>
                  </a:lnTo>
                  <a:lnTo>
                    <a:pt x="600024" y="13868"/>
                  </a:lnTo>
                  <a:lnTo>
                    <a:pt x="600125" y="12979"/>
                  </a:lnTo>
                  <a:lnTo>
                    <a:pt x="600189" y="12725"/>
                  </a:lnTo>
                  <a:lnTo>
                    <a:pt x="600354" y="11455"/>
                  </a:lnTo>
                  <a:lnTo>
                    <a:pt x="600722" y="9550"/>
                  </a:lnTo>
                  <a:lnTo>
                    <a:pt x="601243" y="8661"/>
                  </a:lnTo>
                  <a:lnTo>
                    <a:pt x="601129" y="10566"/>
                  </a:lnTo>
                  <a:lnTo>
                    <a:pt x="600798" y="11963"/>
                  </a:lnTo>
                  <a:lnTo>
                    <a:pt x="600913" y="12852"/>
                  </a:lnTo>
                  <a:lnTo>
                    <a:pt x="601065" y="13233"/>
                  </a:lnTo>
                  <a:lnTo>
                    <a:pt x="601129" y="12471"/>
                  </a:lnTo>
                  <a:lnTo>
                    <a:pt x="601065" y="12217"/>
                  </a:lnTo>
                  <a:lnTo>
                    <a:pt x="601294" y="11963"/>
                  </a:lnTo>
                  <a:lnTo>
                    <a:pt x="601294" y="10439"/>
                  </a:lnTo>
                  <a:lnTo>
                    <a:pt x="601408" y="9677"/>
                  </a:lnTo>
                  <a:lnTo>
                    <a:pt x="601586" y="9550"/>
                  </a:lnTo>
                  <a:lnTo>
                    <a:pt x="601662" y="11582"/>
                  </a:lnTo>
                  <a:lnTo>
                    <a:pt x="601548" y="13868"/>
                  </a:lnTo>
                  <a:lnTo>
                    <a:pt x="601408" y="14249"/>
                  </a:lnTo>
                  <a:lnTo>
                    <a:pt x="601408" y="13741"/>
                  </a:lnTo>
                  <a:lnTo>
                    <a:pt x="600913" y="15201"/>
                  </a:lnTo>
                  <a:lnTo>
                    <a:pt x="601040" y="15608"/>
                  </a:lnTo>
                  <a:lnTo>
                    <a:pt x="601357" y="16408"/>
                  </a:lnTo>
                  <a:lnTo>
                    <a:pt x="601243" y="17043"/>
                  </a:lnTo>
                  <a:lnTo>
                    <a:pt x="600887" y="18059"/>
                  </a:lnTo>
                  <a:lnTo>
                    <a:pt x="600722" y="18059"/>
                  </a:lnTo>
                  <a:lnTo>
                    <a:pt x="600367" y="19329"/>
                  </a:lnTo>
                  <a:lnTo>
                    <a:pt x="600367" y="18948"/>
                  </a:lnTo>
                  <a:lnTo>
                    <a:pt x="600278" y="19456"/>
                  </a:lnTo>
                  <a:lnTo>
                    <a:pt x="600049" y="23406"/>
                  </a:lnTo>
                  <a:lnTo>
                    <a:pt x="599960" y="24028"/>
                  </a:lnTo>
                  <a:lnTo>
                    <a:pt x="599846" y="24917"/>
                  </a:lnTo>
                  <a:lnTo>
                    <a:pt x="599668" y="25044"/>
                  </a:lnTo>
                  <a:lnTo>
                    <a:pt x="599668" y="25806"/>
                  </a:lnTo>
                  <a:lnTo>
                    <a:pt x="599846" y="25298"/>
                  </a:lnTo>
                  <a:lnTo>
                    <a:pt x="599668" y="26314"/>
                  </a:lnTo>
                  <a:lnTo>
                    <a:pt x="599668" y="26060"/>
                  </a:lnTo>
                  <a:lnTo>
                    <a:pt x="599554" y="26314"/>
                  </a:lnTo>
                  <a:lnTo>
                    <a:pt x="599427" y="26822"/>
                  </a:lnTo>
                  <a:lnTo>
                    <a:pt x="599325" y="27838"/>
                  </a:lnTo>
                  <a:lnTo>
                    <a:pt x="599490" y="27203"/>
                  </a:lnTo>
                  <a:lnTo>
                    <a:pt x="599668" y="27203"/>
                  </a:lnTo>
                  <a:lnTo>
                    <a:pt x="599554" y="28346"/>
                  </a:lnTo>
                  <a:lnTo>
                    <a:pt x="599325" y="28854"/>
                  </a:lnTo>
                  <a:lnTo>
                    <a:pt x="599325" y="28092"/>
                  </a:lnTo>
                  <a:lnTo>
                    <a:pt x="599325" y="27838"/>
                  </a:lnTo>
                  <a:lnTo>
                    <a:pt x="599325" y="27711"/>
                  </a:lnTo>
                  <a:lnTo>
                    <a:pt x="598970" y="29743"/>
                  </a:lnTo>
                  <a:lnTo>
                    <a:pt x="598792" y="29235"/>
                  </a:lnTo>
                  <a:lnTo>
                    <a:pt x="598487" y="30911"/>
                  </a:lnTo>
                  <a:lnTo>
                    <a:pt x="598601" y="32283"/>
                  </a:lnTo>
                  <a:lnTo>
                    <a:pt x="598525" y="34442"/>
                  </a:lnTo>
                  <a:lnTo>
                    <a:pt x="598297" y="35712"/>
                  </a:lnTo>
                  <a:lnTo>
                    <a:pt x="597941" y="38049"/>
                  </a:lnTo>
                  <a:lnTo>
                    <a:pt x="597928" y="40919"/>
                  </a:lnTo>
                  <a:lnTo>
                    <a:pt x="597573" y="40411"/>
                  </a:lnTo>
                  <a:lnTo>
                    <a:pt x="597573" y="41173"/>
                  </a:lnTo>
                  <a:lnTo>
                    <a:pt x="597484" y="40538"/>
                  </a:lnTo>
                  <a:lnTo>
                    <a:pt x="597712" y="39903"/>
                  </a:lnTo>
                  <a:lnTo>
                    <a:pt x="597750" y="39014"/>
                  </a:lnTo>
                  <a:lnTo>
                    <a:pt x="597230" y="40716"/>
                  </a:lnTo>
                  <a:lnTo>
                    <a:pt x="597230" y="50190"/>
                  </a:lnTo>
                  <a:lnTo>
                    <a:pt x="597230" y="51079"/>
                  </a:lnTo>
                  <a:lnTo>
                    <a:pt x="597052" y="51206"/>
                  </a:lnTo>
                  <a:lnTo>
                    <a:pt x="597052" y="51079"/>
                  </a:lnTo>
                  <a:lnTo>
                    <a:pt x="596874" y="51079"/>
                  </a:lnTo>
                  <a:lnTo>
                    <a:pt x="597230" y="50190"/>
                  </a:lnTo>
                  <a:lnTo>
                    <a:pt x="597230" y="40716"/>
                  </a:lnTo>
                  <a:lnTo>
                    <a:pt x="597166" y="40919"/>
                  </a:lnTo>
                  <a:lnTo>
                    <a:pt x="597052" y="42570"/>
                  </a:lnTo>
                  <a:lnTo>
                    <a:pt x="596874" y="43713"/>
                  </a:lnTo>
                  <a:lnTo>
                    <a:pt x="596874" y="43332"/>
                  </a:lnTo>
                  <a:lnTo>
                    <a:pt x="596709" y="43332"/>
                  </a:lnTo>
                  <a:lnTo>
                    <a:pt x="596709" y="46126"/>
                  </a:lnTo>
                  <a:lnTo>
                    <a:pt x="596607" y="47904"/>
                  </a:lnTo>
                  <a:lnTo>
                    <a:pt x="596531" y="48285"/>
                  </a:lnTo>
                  <a:lnTo>
                    <a:pt x="596531" y="47523"/>
                  </a:lnTo>
                  <a:lnTo>
                    <a:pt x="596709" y="46126"/>
                  </a:lnTo>
                  <a:lnTo>
                    <a:pt x="596709" y="43332"/>
                  </a:lnTo>
                  <a:lnTo>
                    <a:pt x="596480" y="44157"/>
                  </a:lnTo>
                  <a:lnTo>
                    <a:pt x="596353" y="47015"/>
                  </a:lnTo>
                  <a:lnTo>
                    <a:pt x="596531" y="45618"/>
                  </a:lnTo>
                  <a:lnTo>
                    <a:pt x="596531" y="47396"/>
                  </a:lnTo>
                  <a:lnTo>
                    <a:pt x="596303" y="48196"/>
                  </a:lnTo>
                  <a:lnTo>
                    <a:pt x="596303" y="49301"/>
                  </a:lnTo>
                  <a:lnTo>
                    <a:pt x="595363" y="51460"/>
                  </a:lnTo>
                  <a:lnTo>
                    <a:pt x="595553" y="52476"/>
                  </a:lnTo>
                  <a:lnTo>
                    <a:pt x="595655" y="55397"/>
                  </a:lnTo>
                  <a:lnTo>
                    <a:pt x="595350" y="56286"/>
                  </a:lnTo>
                  <a:lnTo>
                    <a:pt x="595312" y="57556"/>
                  </a:lnTo>
                  <a:lnTo>
                    <a:pt x="594956" y="58699"/>
                  </a:lnTo>
                  <a:lnTo>
                    <a:pt x="594956" y="58572"/>
                  </a:lnTo>
                  <a:lnTo>
                    <a:pt x="594779" y="59207"/>
                  </a:lnTo>
                  <a:lnTo>
                    <a:pt x="594690" y="60858"/>
                  </a:lnTo>
                  <a:lnTo>
                    <a:pt x="594614" y="61239"/>
                  </a:lnTo>
                  <a:lnTo>
                    <a:pt x="594436" y="61366"/>
                  </a:lnTo>
                  <a:lnTo>
                    <a:pt x="594347" y="62636"/>
                  </a:lnTo>
                  <a:lnTo>
                    <a:pt x="594258" y="63398"/>
                  </a:lnTo>
                  <a:lnTo>
                    <a:pt x="594436" y="63779"/>
                  </a:lnTo>
                  <a:lnTo>
                    <a:pt x="594499" y="63144"/>
                  </a:lnTo>
                  <a:lnTo>
                    <a:pt x="594614" y="62890"/>
                  </a:lnTo>
                  <a:lnTo>
                    <a:pt x="594487" y="63068"/>
                  </a:lnTo>
                  <a:lnTo>
                    <a:pt x="594436" y="62636"/>
                  </a:lnTo>
                  <a:lnTo>
                    <a:pt x="594741" y="62636"/>
                  </a:lnTo>
                  <a:lnTo>
                    <a:pt x="594677" y="63398"/>
                  </a:lnTo>
                  <a:lnTo>
                    <a:pt x="594614" y="65049"/>
                  </a:lnTo>
                  <a:lnTo>
                    <a:pt x="594436" y="66065"/>
                  </a:lnTo>
                  <a:lnTo>
                    <a:pt x="594702" y="66446"/>
                  </a:lnTo>
                  <a:lnTo>
                    <a:pt x="594575" y="67335"/>
                  </a:lnTo>
                  <a:lnTo>
                    <a:pt x="594436" y="67843"/>
                  </a:lnTo>
                  <a:lnTo>
                    <a:pt x="594309" y="67462"/>
                  </a:lnTo>
                  <a:lnTo>
                    <a:pt x="594144" y="66573"/>
                  </a:lnTo>
                  <a:lnTo>
                    <a:pt x="594614" y="64541"/>
                  </a:lnTo>
                  <a:lnTo>
                    <a:pt x="594258" y="64795"/>
                  </a:lnTo>
                  <a:lnTo>
                    <a:pt x="594004" y="67360"/>
                  </a:lnTo>
                  <a:lnTo>
                    <a:pt x="593915" y="70256"/>
                  </a:lnTo>
                  <a:lnTo>
                    <a:pt x="593852" y="70383"/>
                  </a:lnTo>
                  <a:lnTo>
                    <a:pt x="593775" y="72034"/>
                  </a:lnTo>
                  <a:lnTo>
                    <a:pt x="593648" y="72415"/>
                  </a:lnTo>
                  <a:lnTo>
                    <a:pt x="593559" y="72923"/>
                  </a:lnTo>
                  <a:lnTo>
                    <a:pt x="593394" y="73177"/>
                  </a:lnTo>
                  <a:lnTo>
                    <a:pt x="593305" y="73050"/>
                  </a:lnTo>
                  <a:lnTo>
                    <a:pt x="593217" y="72542"/>
                  </a:lnTo>
                  <a:lnTo>
                    <a:pt x="592886" y="73977"/>
                  </a:lnTo>
                  <a:lnTo>
                    <a:pt x="592772" y="74955"/>
                  </a:lnTo>
                  <a:lnTo>
                    <a:pt x="592696" y="79146"/>
                  </a:lnTo>
                  <a:lnTo>
                    <a:pt x="592861" y="79146"/>
                  </a:lnTo>
                  <a:lnTo>
                    <a:pt x="593217" y="78765"/>
                  </a:lnTo>
                  <a:lnTo>
                    <a:pt x="593458" y="79654"/>
                  </a:lnTo>
                  <a:lnTo>
                    <a:pt x="595312" y="83718"/>
                  </a:lnTo>
                  <a:lnTo>
                    <a:pt x="595477" y="84099"/>
                  </a:lnTo>
                  <a:lnTo>
                    <a:pt x="596011" y="84607"/>
                  </a:lnTo>
                  <a:lnTo>
                    <a:pt x="596353" y="84861"/>
                  </a:lnTo>
                  <a:lnTo>
                    <a:pt x="597230" y="85750"/>
                  </a:lnTo>
                  <a:lnTo>
                    <a:pt x="598271" y="86131"/>
                  </a:lnTo>
                  <a:lnTo>
                    <a:pt x="599325" y="86639"/>
                  </a:lnTo>
                  <a:lnTo>
                    <a:pt x="600544" y="86893"/>
                  </a:lnTo>
                  <a:lnTo>
                    <a:pt x="600024" y="86512"/>
                  </a:lnTo>
                  <a:lnTo>
                    <a:pt x="599846" y="86512"/>
                  </a:lnTo>
                  <a:lnTo>
                    <a:pt x="599147" y="86004"/>
                  </a:lnTo>
                  <a:lnTo>
                    <a:pt x="599668" y="86131"/>
                  </a:lnTo>
                  <a:lnTo>
                    <a:pt x="600722" y="86131"/>
                  </a:lnTo>
                  <a:lnTo>
                    <a:pt x="600887" y="86258"/>
                  </a:lnTo>
                  <a:lnTo>
                    <a:pt x="601764" y="86258"/>
                  </a:lnTo>
                  <a:lnTo>
                    <a:pt x="602284" y="86512"/>
                  </a:lnTo>
                  <a:lnTo>
                    <a:pt x="606818" y="86512"/>
                  </a:lnTo>
                  <a:lnTo>
                    <a:pt x="607250" y="86156"/>
                  </a:lnTo>
                  <a:lnTo>
                    <a:pt x="607377" y="86093"/>
                  </a:lnTo>
                  <a:lnTo>
                    <a:pt x="607517" y="85953"/>
                  </a:lnTo>
                  <a:lnTo>
                    <a:pt x="607377" y="86093"/>
                  </a:lnTo>
                  <a:lnTo>
                    <a:pt x="607517" y="86372"/>
                  </a:lnTo>
                  <a:lnTo>
                    <a:pt x="607695" y="86017"/>
                  </a:lnTo>
                  <a:lnTo>
                    <a:pt x="607987" y="86017"/>
                  </a:lnTo>
                  <a:lnTo>
                    <a:pt x="607872" y="86194"/>
                  </a:lnTo>
                  <a:lnTo>
                    <a:pt x="606996" y="87071"/>
                  </a:lnTo>
                  <a:lnTo>
                    <a:pt x="607695" y="87071"/>
                  </a:lnTo>
                  <a:lnTo>
                    <a:pt x="608736" y="86017"/>
                  </a:lnTo>
                  <a:lnTo>
                    <a:pt x="608914" y="85852"/>
                  </a:lnTo>
                  <a:lnTo>
                    <a:pt x="609612" y="85318"/>
                  </a:lnTo>
                  <a:lnTo>
                    <a:pt x="608736" y="85674"/>
                  </a:lnTo>
                  <a:lnTo>
                    <a:pt x="609968" y="84797"/>
                  </a:lnTo>
                  <a:lnTo>
                    <a:pt x="608571" y="85674"/>
                  </a:lnTo>
                  <a:lnTo>
                    <a:pt x="608736" y="85318"/>
                  </a:lnTo>
                  <a:lnTo>
                    <a:pt x="608914" y="85153"/>
                  </a:lnTo>
                  <a:lnTo>
                    <a:pt x="608914" y="84797"/>
                  </a:lnTo>
                  <a:lnTo>
                    <a:pt x="608215" y="85496"/>
                  </a:lnTo>
                  <a:lnTo>
                    <a:pt x="607936" y="85598"/>
                  </a:lnTo>
                  <a:lnTo>
                    <a:pt x="608914" y="84797"/>
                  </a:lnTo>
                  <a:lnTo>
                    <a:pt x="610247" y="83693"/>
                  </a:lnTo>
                  <a:lnTo>
                    <a:pt x="610133" y="83934"/>
                  </a:lnTo>
                  <a:lnTo>
                    <a:pt x="610285" y="83654"/>
                  </a:lnTo>
                  <a:lnTo>
                    <a:pt x="610666" y="83337"/>
                  </a:lnTo>
                  <a:lnTo>
                    <a:pt x="610743" y="82804"/>
                  </a:lnTo>
                  <a:lnTo>
                    <a:pt x="611187" y="82003"/>
                  </a:lnTo>
                  <a:lnTo>
                    <a:pt x="611365" y="82181"/>
                  </a:lnTo>
                  <a:lnTo>
                    <a:pt x="611466" y="81838"/>
                  </a:lnTo>
                  <a:lnTo>
                    <a:pt x="611886" y="81140"/>
                  </a:lnTo>
                  <a:lnTo>
                    <a:pt x="611898" y="80492"/>
                  </a:lnTo>
                  <a:lnTo>
                    <a:pt x="612051" y="79654"/>
                  </a:lnTo>
                  <a:lnTo>
                    <a:pt x="612228" y="79273"/>
                  </a:lnTo>
                  <a:lnTo>
                    <a:pt x="612025" y="79578"/>
                  </a:lnTo>
                  <a:lnTo>
                    <a:pt x="612063" y="79387"/>
                  </a:lnTo>
                  <a:lnTo>
                    <a:pt x="612000" y="79603"/>
                  </a:lnTo>
                  <a:lnTo>
                    <a:pt x="611797" y="79908"/>
                  </a:lnTo>
                  <a:lnTo>
                    <a:pt x="611708" y="80670"/>
                  </a:lnTo>
                  <a:lnTo>
                    <a:pt x="611708" y="80962"/>
                  </a:lnTo>
                  <a:lnTo>
                    <a:pt x="611365" y="81661"/>
                  </a:lnTo>
                  <a:lnTo>
                    <a:pt x="611085" y="82003"/>
                  </a:lnTo>
                  <a:lnTo>
                    <a:pt x="610946" y="82181"/>
                  </a:lnTo>
                  <a:lnTo>
                    <a:pt x="610793" y="82499"/>
                  </a:lnTo>
                  <a:lnTo>
                    <a:pt x="610819" y="82372"/>
                  </a:lnTo>
                  <a:lnTo>
                    <a:pt x="610946" y="82181"/>
                  </a:lnTo>
                  <a:lnTo>
                    <a:pt x="611022" y="82003"/>
                  </a:lnTo>
                  <a:lnTo>
                    <a:pt x="611085" y="81559"/>
                  </a:lnTo>
                  <a:lnTo>
                    <a:pt x="611009" y="81838"/>
                  </a:lnTo>
                  <a:lnTo>
                    <a:pt x="610857" y="82143"/>
                  </a:lnTo>
                  <a:lnTo>
                    <a:pt x="611301" y="79362"/>
                  </a:lnTo>
                  <a:lnTo>
                    <a:pt x="611365" y="79222"/>
                  </a:lnTo>
                  <a:lnTo>
                    <a:pt x="611403" y="78765"/>
                  </a:lnTo>
                  <a:lnTo>
                    <a:pt x="611530" y="77876"/>
                  </a:lnTo>
                  <a:lnTo>
                    <a:pt x="611708" y="77241"/>
                  </a:lnTo>
                  <a:lnTo>
                    <a:pt x="612038" y="75082"/>
                  </a:lnTo>
                  <a:lnTo>
                    <a:pt x="612051" y="74955"/>
                  </a:lnTo>
                  <a:lnTo>
                    <a:pt x="612190" y="73977"/>
                  </a:lnTo>
                  <a:lnTo>
                    <a:pt x="612305" y="73177"/>
                  </a:lnTo>
                  <a:lnTo>
                    <a:pt x="612317" y="73050"/>
                  </a:lnTo>
                  <a:lnTo>
                    <a:pt x="612406" y="72415"/>
                  </a:lnTo>
                  <a:lnTo>
                    <a:pt x="612406" y="73431"/>
                  </a:lnTo>
                  <a:lnTo>
                    <a:pt x="612254" y="73812"/>
                  </a:lnTo>
                  <a:lnTo>
                    <a:pt x="612140" y="74383"/>
                  </a:lnTo>
                  <a:lnTo>
                    <a:pt x="612000" y="75717"/>
                  </a:lnTo>
                  <a:lnTo>
                    <a:pt x="612051" y="78638"/>
                  </a:lnTo>
                  <a:lnTo>
                    <a:pt x="612051" y="77876"/>
                  </a:lnTo>
                  <a:lnTo>
                    <a:pt x="612749" y="77241"/>
                  </a:lnTo>
                  <a:lnTo>
                    <a:pt x="612927" y="76733"/>
                  </a:lnTo>
                  <a:lnTo>
                    <a:pt x="612927" y="77368"/>
                  </a:lnTo>
                  <a:lnTo>
                    <a:pt x="613105" y="77368"/>
                  </a:lnTo>
                  <a:lnTo>
                    <a:pt x="613232" y="76733"/>
                  </a:lnTo>
                  <a:lnTo>
                    <a:pt x="613283" y="76479"/>
                  </a:lnTo>
                  <a:lnTo>
                    <a:pt x="612927" y="76479"/>
                  </a:lnTo>
                  <a:lnTo>
                    <a:pt x="613105" y="75717"/>
                  </a:lnTo>
                  <a:lnTo>
                    <a:pt x="613105" y="75336"/>
                  </a:lnTo>
                  <a:lnTo>
                    <a:pt x="613283" y="75463"/>
                  </a:lnTo>
                  <a:lnTo>
                    <a:pt x="613283" y="75336"/>
                  </a:lnTo>
                  <a:lnTo>
                    <a:pt x="613308" y="74828"/>
                  </a:lnTo>
                  <a:lnTo>
                    <a:pt x="613625" y="73431"/>
                  </a:lnTo>
                  <a:lnTo>
                    <a:pt x="613625" y="74383"/>
                  </a:lnTo>
                  <a:lnTo>
                    <a:pt x="613892" y="73431"/>
                  </a:lnTo>
                  <a:lnTo>
                    <a:pt x="614019" y="72923"/>
                  </a:lnTo>
                  <a:lnTo>
                    <a:pt x="614260" y="71907"/>
                  </a:lnTo>
                  <a:lnTo>
                    <a:pt x="614146" y="72034"/>
                  </a:lnTo>
                  <a:lnTo>
                    <a:pt x="613803" y="72923"/>
                  </a:lnTo>
                  <a:lnTo>
                    <a:pt x="613803" y="72415"/>
                  </a:lnTo>
                  <a:lnTo>
                    <a:pt x="613943" y="71780"/>
                  </a:lnTo>
                  <a:lnTo>
                    <a:pt x="613981" y="71653"/>
                  </a:lnTo>
                  <a:lnTo>
                    <a:pt x="613625" y="71780"/>
                  </a:lnTo>
                  <a:lnTo>
                    <a:pt x="613981" y="71145"/>
                  </a:lnTo>
                  <a:lnTo>
                    <a:pt x="613625" y="71018"/>
                  </a:lnTo>
                  <a:lnTo>
                    <a:pt x="613918" y="70383"/>
                  </a:lnTo>
                  <a:lnTo>
                    <a:pt x="613981" y="69748"/>
                  </a:lnTo>
                  <a:lnTo>
                    <a:pt x="614146" y="69748"/>
                  </a:lnTo>
                  <a:lnTo>
                    <a:pt x="614172" y="67843"/>
                  </a:lnTo>
                  <a:lnTo>
                    <a:pt x="614324" y="66954"/>
                  </a:lnTo>
                  <a:lnTo>
                    <a:pt x="614502" y="67589"/>
                  </a:lnTo>
                  <a:lnTo>
                    <a:pt x="614680" y="67462"/>
                  </a:lnTo>
                  <a:lnTo>
                    <a:pt x="614680" y="69367"/>
                  </a:lnTo>
                  <a:lnTo>
                    <a:pt x="614883" y="68224"/>
                  </a:lnTo>
                  <a:lnTo>
                    <a:pt x="614908" y="68059"/>
                  </a:lnTo>
                  <a:lnTo>
                    <a:pt x="614934" y="67462"/>
                  </a:lnTo>
                  <a:lnTo>
                    <a:pt x="614984" y="66954"/>
                  </a:lnTo>
                  <a:lnTo>
                    <a:pt x="615022" y="66573"/>
                  </a:lnTo>
                  <a:lnTo>
                    <a:pt x="614324" y="66573"/>
                  </a:lnTo>
                  <a:lnTo>
                    <a:pt x="614730" y="65176"/>
                  </a:lnTo>
                  <a:lnTo>
                    <a:pt x="614781" y="64541"/>
                  </a:lnTo>
                  <a:lnTo>
                    <a:pt x="614718" y="64033"/>
                  </a:lnTo>
                  <a:lnTo>
                    <a:pt x="615022" y="63144"/>
                  </a:lnTo>
                  <a:lnTo>
                    <a:pt x="615099" y="62636"/>
                  </a:lnTo>
                  <a:lnTo>
                    <a:pt x="615149" y="62255"/>
                  </a:lnTo>
                  <a:lnTo>
                    <a:pt x="615264" y="61747"/>
                  </a:lnTo>
                  <a:lnTo>
                    <a:pt x="615721" y="60858"/>
                  </a:lnTo>
                  <a:lnTo>
                    <a:pt x="615276" y="62890"/>
                  </a:lnTo>
                  <a:lnTo>
                    <a:pt x="615327" y="63309"/>
                  </a:lnTo>
                  <a:lnTo>
                    <a:pt x="615543" y="63398"/>
                  </a:lnTo>
                  <a:lnTo>
                    <a:pt x="615607" y="62890"/>
                  </a:lnTo>
                  <a:lnTo>
                    <a:pt x="615721" y="62382"/>
                  </a:lnTo>
                  <a:lnTo>
                    <a:pt x="615899" y="62636"/>
                  </a:lnTo>
                  <a:lnTo>
                    <a:pt x="615543" y="64033"/>
                  </a:lnTo>
                  <a:lnTo>
                    <a:pt x="615899" y="63398"/>
                  </a:lnTo>
                  <a:lnTo>
                    <a:pt x="615543" y="64795"/>
                  </a:lnTo>
                  <a:lnTo>
                    <a:pt x="616013" y="63779"/>
                  </a:lnTo>
                  <a:lnTo>
                    <a:pt x="616064" y="63398"/>
                  </a:lnTo>
                  <a:lnTo>
                    <a:pt x="616127" y="62382"/>
                  </a:lnTo>
                  <a:lnTo>
                    <a:pt x="616242" y="61531"/>
                  </a:lnTo>
                  <a:lnTo>
                    <a:pt x="616242" y="61747"/>
                  </a:lnTo>
                  <a:lnTo>
                    <a:pt x="616267" y="61493"/>
                  </a:lnTo>
                  <a:lnTo>
                    <a:pt x="616331" y="60858"/>
                  </a:lnTo>
                  <a:lnTo>
                    <a:pt x="616419" y="59969"/>
                  </a:lnTo>
                  <a:lnTo>
                    <a:pt x="616762" y="59842"/>
                  </a:lnTo>
                  <a:lnTo>
                    <a:pt x="616927" y="58699"/>
                  </a:lnTo>
                  <a:lnTo>
                    <a:pt x="616915" y="58445"/>
                  </a:lnTo>
                  <a:lnTo>
                    <a:pt x="616966" y="56667"/>
                  </a:lnTo>
                  <a:lnTo>
                    <a:pt x="617537" y="53873"/>
                  </a:lnTo>
                  <a:lnTo>
                    <a:pt x="617639" y="53365"/>
                  </a:lnTo>
                  <a:lnTo>
                    <a:pt x="617639" y="53492"/>
                  </a:lnTo>
                  <a:lnTo>
                    <a:pt x="617753" y="53365"/>
                  </a:lnTo>
                  <a:lnTo>
                    <a:pt x="617994" y="53111"/>
                  </a:lnTo>
                  <a:lnTo>
                    <a:pt x="617880" y="52476"/>
                  </a:lnTo>
                  <a:lnTo>
                    <a:pt x="617816" y="52095"/>
                  </a:lnTo>
                  <a:lnTo>
                    <a:pt x="617816" y="51206"/>
                  </a:lnTo>
                  <a:lnTo>
                    <a:pt x="617461" y="52349"/>
                  </a:lnTo>
                  <a:lnTo>
                    <a:pt x="617613" y="51587"/>
                  </a:lnTo>
                  <a:lnTo>
                    <a:pt x="617524" y="50952"/>
                  </a:lnTo>
                  <a:lnTo>
                    <a:pt x="617461" y="50698"/>
                  </a:lnTo>
                  <a:lnTo>
                    <a:pt x="617816" y="49809"/>
                  </a:lnTo>
                  <a:lnTo>
                    <a:pt x="617296" y="50952"/>
                  </a:lnTo>
                  <a:lnTo>
                    <a:pt x="617715" y="48920"/>
                  </a:lnTo>
                  <a:lnTo>
                    <a:pt x="617816" y="48285"/>
                  </a:lnTo>
                  <a:lnTo>
                    <a:pt x="617893" y="47701"/>
                  </a:lnTo>
                  <a:lnTo>
                    <a:pt x="618159" y="47294"/>
                  </a:lnTo>
                  <a:lnTo>
                    <a:pt x="617994" y="48158"/>
                  </a:lnTo>
                  <a:lnTo>
                    <a:pt x="618337" y="47815"/>
                  </a:lnTo>
                  <a:lnTo>
                    <a:pt x="618159" y="47980"/>
                  </a:lnTo>
                  <a:lnTo>
                    <a:pt x="618337" y="46596"/>
                  </a:lnTo>
                  <a:lnTo>
                    <a:pt x="618083" y="46723"/>
                  </a:lnTo>
                  <a:lnTo>
                    <a:pt x="618058" y="46380"/>
                  </a:lnTo>
                  <a:lnTo>
                    <a:pt x="618020" y="46126"/>
                  </a:lnTo>
                  <a:lnTo>
                    <a:pt x="617994" y="45999"/>
                  </a:lnTo>
                  <a:lnTo>
                    <a:pt x="618248" y="45618"/>
                  </a:lnTo>
                  <a:lnTo>
                    <a:pt x="618337" y="45491"/>
                  </a:lnTo>
                  <a:lnTo>
                    <a:pt x="618515" y="44475"/>
                  </a:lnTo>
                  <a:lnTo>
                    <a:pt x="618858" y="44602"/>
                  </a:lnTo>
                  <a:lnTo>
                    <a:pt x="618909" y="44475"/>
                  </a:lnTo>
                  <a:lnTo>
                    <a:pt x="618985" y="44221"/>
                  </a:lnTo>
                  <a:lnTo>
                    <a:pt x="619036" y="43967"/>
                  </a:lnTo>
                  <a:lnTo>
                    <a:pt x="619036" y="44094"/>
                  </a:lnTo>
                  <a:lnTo>
                    <a:pt x="619074" y="43967"/>
                  </a:lnTo>
                  <a:lnTo>
                    <a:pt x="619175" y="43535"/>
                  </a:lnTo>
                  <a:lnTo>
                    <a:pt x="619061" y="42824"/>
                  </a:lnTo>
                  <a:lnTo>
                    <a:pt x="619036" y="42697"/>
                  </a:lnTo>
                  <a:lnTo>
                    <a:pt x="618858" y="42824"/>
                  </a:lnTo>
                  <a:lnTo>
                    <a:pt x="619036" y="41681"/>
                  </a:lnTo>
                  <a:lnTo>
                    <a:pt x="619213" y="41427"/>
                  </a:lnTo>
                  <a:lnTo>
                    <a:pt x="619213" y="41186"/>
                  </a:lnTo>
                  <a:lnTo>
                    <a:pt x="619556" y="40487"/>
                  </a:lnTo>
                  <a:lnTo>
                    <a:pt x="619213" y="41008"/>
                  </a:lnTo>
                  <a:lnTo>
                    <a:pt x="619213" y="40792"/>
                  </a:lnTo>
                  <a:lnTo>
                    <a:pt x="618858" y="40792"/>
                  </a:lnTo>
                  <a:lnTo>
                    <a:pt x="619163" y="39903"/>
                  </a:lnTo>
                  <a:lnTo>
                    <a:pt x="619213" y="39776"/>
                  </a:lnTo>
                  <a:lnTo>
                    <a:pt x="619036" y="39903"/>
                  </a:lnTo>
                  <a:lnTo>
                    <a:pt x="619188" y="39141"/>
                  </a:lnTo>
                  <a:lnTo>
                    <a:pt x="619290" y="38392"/>
                  </a:lnTo>
                  <a:lnTo>
                    <a:pt x="619379" y="38125"/>
                  </a:lnTo>
                  <a:lnTo>
                    <a:pt x="619633" y="38392"/>
                  </a:lnTo>
                  <a:lnTo>
                    <a:pt x="619671" y="38125"/>
                  </a:lnTo>
                  <a:lnTo>
                    <a:pt x="619734" y="37490"/>
                  </a:lnTo>
                  <a:lnTo>
                    <a:pt x="619798" y="36220"/>
                  </a:lnTo>
                  <a:lnTo>
                    <a:pt x="619912" y="35712"/>
                  </a:lnTo>
                  <a:lnTo>
                    <a:pt x="619912" y="36093"/>
                  </a:lnTo>
                  <a:lnTo>
                    <a:pt x="620014" y="35712"/>
                  </a:lnTo>
                  <a:lnTo>
                    <a:pt x="620115" y="35331"/>
                  </a:lnTo>
                  <a:lnTo>
                    <a:pt x="620204" y="34188"/>
                  </a:lnTo>
                  <a:lnTo>
                    <a:pt x="620077" y="32918"/>
                  </a:lnTo>
                  <a:lnTo>
                    <a:pt x="620610" y="32410"/>
                  </a:lnTo>
                  <a:lnTo>
                    <a:pt x="620776" y="32537"/>
                  </a:lnTo>
                  <a:lnTo>
                    <a:pt x="620661" y="32791"/>
                  </a:lnTo>
                  <a:lnTo>
                    <a:pt x="620547" y="33934"/>
                  </a:lnTo>
                  <a:lnTo>
                    <a:pt x="620255" y="35077"/>
                  </a:lnTo>
                  <a:lnTo>
                    <a:pt x="620953" y="34442"/>
                  </a:lnTo>
                  <a:lnTo>
                    <a:pt x="620433" y="36601"/>
                  </a:lnTo>
                  <a:lnTo>
                    <a:pt x="619912" y="36601"/>
                  </a:lnTo>
                  <a:lnTo>
                    <a:pt x="620293" y="38011"/>
                  </a:lnTo>
                  <a:lnTo>
                    <a:pt x="621131" y="35712"/>
                  </a:lnTo>
                  <a:lnTo>
                    <a:pt x="621385" y="34442"/>
                  </a:lnTo>
                  <a:lnTo>
                    <a:pt x="621398" y="34315"/>
                  </a:lnTo>
                  <a:lnTo>
                    <a:pt x="621474" y="33934"/>
                  </a:lnTo>
                  <a:lnTo>
                    <a:pt x="621372" y="34074"/>
                  </a:lnTo>
                  <a:lnTo>
                    <a:pt x="621322" y="34239"/>
                  </a:lnTo>
                  <a:lnTo>
                    <a:pt x="621284" y="34074"/>
                  </a:lnTo>
                  <a:lnTo>
                    <a:pt x="621131" y="34188"/>
                  </a:lnTo>
                  <a:lnTo>
                    <a:pt x="621131" y="33426"/>
                  </a:lnTo>
                  <a:lnTo>
                    <a:pt x="621131" y="32791"/>
                  </a:lnTo>
                  <a:lnTo>
                    <a:pt x="620953" y="32537"/>
                  </a:lnTo>
                  <a:lnTo>
                    <a:pt x="621042" y="32410"/>
                  </a:lnTo>
                  <a:lnTo>
                    <a:pt x="621131" y="32283"/>
                  </a:lnTo>
                  <a:lnTo>
                    <a:pt x="621195" y="31648"/>
                  </a:lnTo>
                  <a:lnTo>
                    <a:pt x="621309" y="29743"/>
                  </a:lnTo>
                  <a:lnTo>
                    <a:pt x="621474" y="29743"/>
                  </a:lnTo>
                  <a:lnTo>
                    <a:pt x="621474" y="30251"/>
                  </a:lnTo>
                  <a:lnTo>
                    <a:pt x="621550" y="29743"/>
                  </a:lnTo>
                  <a:lnTo>
                    <a:pt x="621601" y="29489"/>
                  </a:lnTo>
                  <a:lnTo>
                    <a:pt x="621703" y="27711"/>
                  </a:lnTo>
                  <a:lnTo>
                    <a:pt x="621830" y="26060"/>
                  </a:lnTo>
                  <a:lnTo>
                    <a:pt x="621309" y="27711"/>
                  </a:lnTo>
                  <a:lnTo>
                    <a:pt x="621639" y="25425"/>
                  </a:lnTo>
                  <a:lnTo>
                    <a:pt x="621652" y="25298"/>
                  </a:lnTo>
                  <a:lnTo>
                    <a:pt x="621474" y="25425"/>
                  </a:lnTo>
                  <a:lnTo>
                    <a:pt x="621614" y="25044"/>
                  </a:lnTo>
                  <a:lnTo>
                    <a:pt x="621652" y="24917"/>
                  </a:lnTo>
                  <a:lnTo>
                    <a:pt x="622173" y="24663"/>
                  </a:lnTo>
                  <a:lnTo>
                    <a:pt x="622173" y="25933"/>
                  </a:lnTo>
                  <a:lnTo>
                    <a:pt x="622173" y="26441"/>
                  </a:lnTo>
                  <a:lnTo>
                    <a:pt x="622528" y="25044"/>
                  </a:lnTo>
                  <a:lnTo>
                    <a:pt x="622528" y="25298"/>
                  </a:lnTo>
                  <a:lnTo>
                    <a:pt x="622871" y="25425"/>
                  </a:lnTo>
                  <a:lnTo>
                    <a:pt x="622871" y="25044"/>
                  </a:lnTo>
                  <a:lnTo>
                    <a:pt x="622871" y="24663"/>
                  </a:lnTo>
                  <a:lnTo>
                    <a:pt x="622528" y="24409"/>
                  </a:lnTo>
                  <a:lnTo>
                    <a:pt x="622350" y="23901"/>
                  </a:lnTo>
                  <a:lnTo>
                    <a:pt x="621944" y="23406"/>
                  </a:lnTo>
                  <a:lnTo>
                    <a:pt x="621893" y="22682"/>
                  </a:lnTo>
                  <a:lnTo>
                    <a:pt x="621982" y="21869"/>
                  </a:lnTo>
                  <a:lnTo>
                    <a:pt x="622490" y="19329"/>
                  </a:lnTo>
                  <a:lnTo>
                    <a:pt x="622617" y="18313"/>
                  </a:lnTo>
                  <a:lnTo>
                    <a:pt x="622706" y="17170"/>
                  </a:lnTo>
                  <a:lnTo>
                    <a:pt x="623049" y="17170"/>
                  </a:lnTo>
                  <a:lnTo>
                    <a:pt x="622884" y="16535"/>
                  </a:lnTo>
                  <a:lnTo>
                    <a:pt x="623011" y="15519"/>
                  </a:lnTo>
                  <a:lnTo>
                    <a:pt x="623049" y="15138"/>
                  </a:lnTo>
                  <a:lnTo>
                    <a:pt x="622706" y="15519"/>
                  </a:lnTo>
                  <a:lnTo>
                    <a:pt x="622769" y="15138"/>
                  </a:lnTo>
                  <a:lnTo>
                    <a:pt x="622973" y="14757"/>
                  </a:lnTo>
                  <a:lnTo>
                    <a:pt x="623201" y="14249"/>
                  </a:lnTo>
                  <a:lnTo>
                    <a:pt x="623227" y="13360"/>
                  </a:lnTo>
                  <a:lnTo>
                    <a:pt x="623328" y="13906"/>
                  </a:lnTo>
                  <a:lnTo>
                    <a:pt x="623468" y="13360"/>
                  </a:lnTo>
                  <a:lnTo>
                    <a:pt x="623595" y="12725"/>
                  </a:lnTo>
                  <a:lnTo>
                    <a:pt x="623646" y="12471"/>
                  </a:lnTo>
                  <a:lnTo>
                    <a:pt x="623747" y="11582"/>
                  </a:lnTo>
                  <a:lnTo>
                    <a:pt x="623392" y="11582"/>
                  </a:lnTo>
                  <a:lnTo>
                    <a:pt x="623570" y="11328"/>
                  </a:lnTo>
                  <a:lnTo>
                    <a:pt x="623633" y="10820"/>
                  </a:lnTo>
                  <a:lnTo>
                    <a:pt x="623747" y="10566"/>
                  </a:lnTo>
                  <a:lnTo>
                    <a:pt x="623747" y="10947"/>
                  </a:lnTo>
                  <a:lnTo>
                    <a:pt x="623925" y="11074"/>
                  </a:lnTo>
                  <a:lnTo>
                    <a:pt x="623925" y="11455"/>
                  </a:lnTo>
                  <a:lnTo>
                    <a:pt x="624065" y="10566"/>
                  </a:lnTo>
                  <a:lnTo>
                    <a:pt x="624128" y="10185"/>
                  </a:lnTo>
                  <a:lnTo>
                    <a:pt x="624154" y="10058"/>
                  </a:lnTo>
                  <a:lnTo>
                    <a:pt x="624255" y="9423"/>
                  </a:lnTo>
                  <a:lnTo>
                    <a:pt x="624268" y="8788"/>
                  </a:lnTo>
                  <a:lnTo>
                    <a:pt x="624090" y="9423"/>
                  </a:lnTo>
                  <a:lnTo>
                    <a:pt x="623976" y="9169"/>
                  </a:lnTo>
                  <a:lnTo>
                    <a:pt x="623925" y="8661"/>
                  </a:lnTo>
                  <a:lnTo>
                    <a:pt x="623925" y="8280"/>
                  </a:lnTo>
                  <a:lnTo>
                    <a:pt x="623963" y="8026"/>
                  </a:lnTo>
                  <a:lnTo>
                    <a:pt x="624332" y="6883"/>
                  </a:lnTo>
                  <a:lnTo>
                    <a:pt x="624446" y="6375"/>
                  </a:lnTo>
                  <a:lnTo>
                    <a:pt x="624446" y="5359"/>
                  </a:lnTo>
                  <a:lnTo>
                    <a:pt x="624446" y="5232"/>
                  </a:lnTo>
                  <a:lnTo>
                    <a:pt x="624789" y="4978"/>
                  </a:lnTo>
                  <a:lnTo>
                    <a:pt x="624789" y="4851"/>
                  </a:lnTo>
                  <a:lnTo>
                    <a:pt x="624967" y="4597"/>
                  </a:lnTo>
                  <a:lnTo>
                    <a:pt x="625322" y="4597"/>
                  </a:lnTo>
                  <a:lnTo>
                    <a:pt x="625487" y="6057"/>
                  </a:lnTo>
                  <a:lnTo>
                    <a:pt x="625716" y="4597"/>
                  </a:lnTo>
                  <a:lnTo>
                    <a:pt x="625817" y="4089"/>
                  </a:lnTo>
                  <a:lnTo>
                    <a:pt x="625843" y="3962"/>
                  </a:lnTo>
                  <a:close/>
                </a:path>
                <a:path w="626745" h="142875">
                  <a:moveTo>
                    <a:pt x="625843" y="3581"/>
                  </a:moveTo>
                  <a:lnTo>
                    <a:pt x="625487" y="3581"/>
                  </a:lnTo>
                  <a:lnTo>
                    <a:pt x="625843" y="3644"/>
                  </a:lnTo>
                  <a:close/>
                </a:path>
                <a:path w="626745" h="142875">
                  <a:moveTo>
                    <a:pt x="626021" y="4673"/>
                  </a:moveTo>
                  <a:lnTo>
                    <a:pt x="625665" y="5232"/>
                  </a:lnTo>
                  <a:lnTo>
                    <a:pt x="625551" y="5778"/>
                  </a:lnTo>
                  <a:lnTo>
                    <a:pt x="625487" y="7391"/>
                  </a:lnTo>
                  <a:lnTo>
                    <a:pt x="625906" y="5359"/>
                  </a:lnTo>
                  <a:lnTo>
                    <a:pt x="626021" y="4673"/>
                  </a:lnTo>
                  <a:close/>
                </a:path>
                <a:path w="626745" h="142875">
                  <a:moveTo>
                    <a:pt x="626541" y="3797"/>
                  </a:moveTo>
                  <a:lnTo>
                    <a:pt x="625843" y="3644"/>
                  </a:lnTo>
                  <a:lnTo>
                    <a:pt x="625843" y="3962"/>
                  </a:lnTo>
                  <a:lnTo>
                    <a:pt x="626021" y="3962"/>
                  </a:lnTo>
                  <a:lnTo>
                    <a:pt x="626021" y="4673"/>
                  </a:lnTo>
                  <a:lnTo>
                    <a:pt x="626541" y="3797"/>
                  </a:lnTo>
                  <a:close/>
                </a:path>
                <a:path w="626745" h="142875">
                  <a:moveTo>
                    <a:pt x="626541" y="3454"/>
                  </a:moveTo>
                  <a:lnTo>
                    <a:pt x="626021" y="3454"/>
                  </a:lnTo>
                  <a:lnTo>
                    <a:pt x="626541" y="3733"/>
                  </a:lnTo>
                  <a:lnTo>
                    <a:pt x="626541" y="3454"/>
                  </a:lnTo>
                  <a:close/>
                </a:path>
                <a:path w="626745" h="142875">
                  <a:moveTo>
                    <a:pt x="626706" y="3835"/>
                  </a:moveTo>
                  <a:lnTo>
                    <a:pt x="626541" y="3733"/>
                  </a:lnTo>
                  <a:lnTo>
                    <a:pt x="626706" y="3835"/>
                  </a:lnTo>
                  <a:close/>
                </a:path>
              </a:pathLst>
            </a:custGeom>
            <a:solidFill>
              <a:srgbClr val="073A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537720" y="1418081"/>
              <a:ext cx="393700" cy="108585"/>
            </a:xfrm>
            <a:custGeom>
              <a:avLst/>
              <a:gdLst/>
              <a:ahLst/>
              <a:cxnLst/>
              <a:rect l="l" t="t" r="r" b="b"/>
              <a:pathLst>
                <a:path w="393700" h="108584">
                  <a:moveTo>
                    <a:pt x="165" y="102425"/>
                  </a:moveTo>
                  <a:lnTo>
                    <a:pt x="0" y="102247"/>
                  </a:lnTo>
                  <a:lnTo>
                    <a:pt x="0" y="102425"/>
                  </a:lnTo>
                  <a:lnTo>
                    <a:pt x="165" y="102590"/>
                  </a:lnTo>
                  <a:lnTo>
                    <a:pt x="165" y="102425"/>
                  </a:lnTo>
                  <a:close/>
                </a:path>
                <a:path w="393700" h="108584">
                  <a:moveTo>
                    <a:pt x="2095" y="88290"/>
                  </a:moveTo>
                  <a:lnTo>
                    <a:pt x="1219" y="90551"/>
                  </a:lnTo>
                  <a:lnTo>
                    <a:pt x="165" y="93345"/>
                  </a:lnTo>
                  <a:lnTo>
                    <a:pt x="2095" y="88290"/>
                  </a:lnTo>
                  <a:close/>
                </a:path>
                <a:path w="393700" h="108584">
                  <a:moveTo>
                    <a:pt x="2794" y="86194"/>
                  </a:moveTo>
                  <a:lnTo>
                    <a:pt x="2095" y="87769"/>
                  </a:lnTo>
                  <a:lnTo>
                    <a:pt x="2260" y="87934"/>
                  </a:lnTo>
                  <a:lnTo>
                    <a:pt x="2438" y="87934"/>
                  </a:lnTo>
                  <a:lnTo>
                    <a:pt x="2438" y="87236"/>
                  </a:lnTo>
                  <a:lnTo>
                    <a:pt x="2616" y="87071"/>
                  </a:lnTo>
                  <a:lnTo>
                    <a:pt x="2616" y="87414"/>
                  </a:lnTo>
                  <a:lnTo>
                    <a:pt x="2794" y="86194"/>
                  </a:lnTo>
                  <a:close/>
                </a:path>
                <a:path w="393700" h="108584">
                  <a:moveTo>
                    <a:pt x="3314" y="86372"/>
                  </a:moveTo>
                  <a:lnTo>
                    <a:pt x="3136" y="85852"/>
                  </a:lnTo>
                  <a:lnTo>
                    <a:pt x="3136" y="86372"/>
                  </a:lnTo>
                  <a:lnTo>
                    <a:pt x="3314" y="86372"/>
                  </a:lnTo>
                  <a:close/>
                </a:path>
                <a:path w="393700" h="108584">
                  <a:moveTo>
                    <a:pt x="3479" y="104825"/>
                  </a:moveTo>
                  <a:lnTo>
                    <a:pt x="3314" y="104444"/>
                  </a:lnTo>
                  <a:lnTo>
                    <a:pt x="2616" y="103809"/>
                  </a:lnTo>
                  <a:lnTo>
                    <a:pt x="2959" y="104317"/>
                  </a:lnTo>
                  <a:lnTo>
                    <a:pt x="3314" y="104571"/>
                  </a:lnTo>
                  <a:lnTo>
                    <a:pt x="3314" y="104825"/>
                  </a:lnTo>
                  <a:lnTo>
                    <a:pt x="3479" y="104825"/>
                  </a:lnTo>
                  <a:close/>
                </a:path>
                <a:path w="393700" h="108584">
                  <a:moveTo>
                    <a:pt x="3657" y="85153"/>
                  </a:moveTo>
                  <a:lnTo>
                    <a:pt x="3314" y="84797"/>
                  </a:lnTo>
                  <a:lnTo>
                    <a:pt x="2959" y="85852"/>
                  </a:lnTo>
                  <a:lnTo>
                    <a:pt x="3136" y="85852"/>
                  </a:lnTo>
                  <a:lnTo>
                    <a:pt x="3479" y="85496"/>
                  </a:lnTo>
                  <a:lnTo>
                    <a:pt x="3314" y="86372"/>
                  </a:lnTo>
                  <a:lnTo>
                    <a:pt x="3657" y="85496"/>
                  </a:lnTo>
                  <a:lnTo>
                    <a:pt x="3657" y="85153"/>
                  </a:lnTo>
                  <a:close/>
                </a:path>
                <a:path w="393700" h="108584">
                  <a:moveTo>
                    <a:pt x="3657" y="83756"/>
                  </a:moveTo>
                  <a:lnTo>
                    <a:pt x="3479" y="83921"/>
                  </a:lnTo>
                  <a:lnTo>
                    <a:pt x="3479" y="84099"/>
                  </a:lnTo>
                  <a:lnTo>
                    <a:pt x="3657" y="83921"/>
                  </a:lnTo>
                  <a:lnTo>
                    <a:pt x="3657" y="83756"/>
                  </a:lnTo>
                  <a:close/>
                </a:path>
                <a:path w="393700" h="108584">
                  <a:moveTo>
                    <a:pt x="3835" y="83400"/>
                  </a:moveTo>
                  <a:lnTo>
                    <a:pt x="3657" y="83400"/>
                  </a:lnTo>
                  <a:lnTo>
                    <a:pt x="3657" y="83756"/>
                  </a:lnTo>
                  <a:lnTo>
                    <a:pt x="3835" y="83400"/>
                  </a:lnTo>
                  <a:close/>
                </a:path>
                <a:path w="393700" h="108584">
                  <a:moveTo>
                    <a:pt x="3873" y="87922"/>
                  </a:moveTo>
                  <a:lnTo>
                    <a:pt x="3759" y="88188"/>
                  </a:lnTo>
                  <a:lnTo>
                    <a:pt x="3657" y="88569"/>
                  </a:lnTo>
                  <a:lnTo>
                    <a:pt x="3873" y="87922"/>
                  </a:lnTo>
                  <a:close/>
                </a:path>
                <a:path w="393700" h="108584">
                  <a:moveTo>
                    <a:pt x="4178" y="87934"/>
                  </a:moveTo>
                  <a:lnTo>
                    <a:pt x="3898" y="88442"/>
                  </a:lnTo>
                  <a:lnTo>
                    <a:pt x="3835" y="88696"/>
                  </a:lnTo>
                  <a:lnTo>
                    <a:pt x="4178" y="87934"/>
                  </a:lnTo>
                  <a:close/>
                </a:path>
                <a:path w="393700" h="108584">
                  <a:moveTo>
                    <a:pt x="4533" y="86283"/>
                  </a:moveTo>
                  <a:lnTo>
                    <a:pt x="4178" y="86664"/>
                  </a:lnTo>
                  <a:lnTo>
                    <a:pt x="3873" y="87922"/>
                  </a:lnTo>
                  <a:lnTo>
                    <a:pt x="4533" y="86283"/>
                  </a:lnTo>
                  <a:close/>
                </a:path>
                <a:path w="393700" h="108584">
                  <a:moveTo>
                    <a:pt x="5232" y="80441"/>
                  </a:moveTo>
                  <a:lnTo>
                    <a:pt x="5054" y="80606"/>
                  </a:lnTo>
                  <a:lnTo>
                    <a:pt x="5054" y="80784"/>
                  </a:lnTo>
                  <a:lnTo>
                    <a:pt x="5232" y="80441"/>
                  </a:lnTo>
                  <a:close/>
                </a:path>
                <a:path w="393700" h="108584">
                  <a:moveTo>
                    <a:pt x="5753" y="79044"/>
                  </a:moveTo>
                  <a:lnTo>
                    <a:pt x="5410" y="79565"/>
                  </a:lnTo>
                  <a:lnTo>
                    <a:pt x="5232" y="79565"/>
                  </a:lnTo>
                  <a:lnTo>
                    <a:pt x="4876" y="80441"/>
                  </a:lnTo>
                  <a:lnTo>
                    <a:pt x="5232" y="80441"/>
                  </a:lnTo>
                  <a:lnTo>
                    <a:pt x="5575" y="79565"/>
                  </a:lnTo>
                  <a:lnTo>
                    <a:pt x="5753" y="79387"/>
                  </a:lnTo>
                  <a:lnTo>
                    <a:pt x="5753" y="79044"/>
                  </a:lnTo>
                  <a:close/>
                </a:path>
                <a:path w="393700" h="108584">
                  <a:moveTo>
                    <a:pt x="6108" y="78524"/>
                  </a:moveTo>
                  <a:lnTo>
                    <a:pt x="5753" y="78689"/>
                  </a:lnTo>
                  <a:lnTo>
                    <a:pt x="5753" y="79044"/>
                  </a:lnTo>
                  <a:lnTo>
                    <a:pt x="6108" y="78524"/>
                  </a:lnTo>
                  <a:close/>
                </a:path>
                <a:path w="393700" h="108584">
                  <a:moveTo>
                    <a:pt x="8343" y="107670"/>
                  </a:moveTo>
                  <a:lnTo>
                    <a:pt x="8191" y="107619"/>
                  </a:lnTo>
                  <a:lnTo>
                    <a:pt x="8343" y="107670"/>
                  </a:lnTo>
                  <a:close/>
                </a:path>
                <a:path w="393700" h="108584">
                  <a:moveTo>
                    <a:pt x="8724" y="107619"/>
                  </a:moveTo>
                  <a:lnTo>
                    <a:pt x="8343" y="107670"/>
                  </a:lnTo>
                  <a:lnTo>
                    <a:pt x="8547" y="107746"/>
                  </a:lnTo>
                  <a:lnTo>
                    <a:pt x="8724" y="107746"/>
                  </a:lnTo>
                  <a:lnTo>
                    <a:pt x="8724" y="107619"/>
                  </a:lnTo>
                  <a:close/>
                </a:path>
                <a:path w="393700" h="108584">
                  <a:moveTo>
                    <a:pt x="9042" y="71818"/>
                  </a:moveTo>
                  <a:lnTo>
                    <a:pt x="8369" y="72936"/>
                  </a:lnTo>
                  <a:lnTo>
                    <a:pt x="8547" y="72936"/>
                  </a:lnTo>
                  <a:lnTo>
                    <a:pt x="8724" y="72580"/>
                  </a:lnTo>
                  <a:lnTo>
                    <a:pt x="8547" y="73113"/>
                  </a:lnTo>
                  <a:lnTo>
                    <a:pt x="8750" y="72580"/>
                  </a:lnTo>
                  <a:lnTo>
                    <a:pt x="9042" y="71818"/>
                  </a:lnTo>
                  <a:close/>
                </a:path>
                <a:path w="393700" h="108584">
                  <a:moveTo>
                    <a:pt x="9423" y="71196"/>
                  </a:moveTo>
                  <a:lnTo>
                    <a:pt x="9232" y="71335"/>
                  </a:lnTo>
                  <a:lnTo>
                    <a:pt x="9042" y="71818"/>
                  </a:lnTo>
                  <a:lnTo>
                    <a:pt x="9423" y="71196"/>
                  </a:lnTo>
                  <a:close/>
                </a:path>
                <a:path w="393700" h="108584">
                  <a:moveTo>
                    <a:pt x="9588" y="108000"/>
                  </a:moveTo>
                  <a:lnTo>
                    <a:pt x="9067" y="108000"/>
                  </a:lnTo>
                  <a:lnTo>
                    <a:pt x="8890" y="108127"/>
                  </a:lnTo>
                  <a:lnTo>
                    <a:pt x="9588" y="108000"/>
                  </a:lnTo>
                  <a:close/>
                </a:path>
                <a:path w="393700" h="108584">
                  <a:moveTo>
                    <a:pt x="10807" y="69900"/>
                  </a:moveTo>
                  <a:lnTo>
                    <a:pt x="10464" y="70027"/>
                  </a:lnTo>
                  <a:lnTo>
                    <a:pt x="10464" y="70662"/>
                  </a:lnTo>
                  <a:lnTo>
                    <a:pt x="10807" y="69900"/>
                  </a:lnTo>
                  <a:close/>
                </a:path>
                <a:path w="393700" h="108584">
                  <a:moveTo>
                    <a:pt x="11341" y="68122"/>
                  </a:moveTo>
                  <a:lnTo>
                    <a:pt x="11137" y="68503"/>
                  </a:lnTo>
                  <a:lnTo>
                    <a:pt x="10985" y="69392"/>
                  </a:lnTo>
                  <a:lnTo>
                    <a:pt x="11341" y="68122"/>
                  </a:lnTo>
                  <a:close/>
                </a:path>
                <a:path w="393700" h="108584">
                  <a:moveTo>
                    <a:pt x="12738" y="64439"/>
                  </a:moveTo>
                  <a:lnTo>
                    <a:pt x="12319" y="65760"/>
                  </a:lnTo>
                  <a:lnTo>
                    <a:pt x="12560" y="65328"/>
                  </a:lnTo>
                  <a:lnTo>
                    <a:pt x="12623" y="64820"/>
                  </a:lnTo>
                  <a:lnTo>
                    <a:pt x="12738" y="64439"/>
                  </a:lnTo>
                  <a:close/>
                </a:path>
                <a:path w="393700" h="108584">
                  <a:moveTo>
                    <a:pt x="14122" y="108077"/>
                  </a:moveTo>
                  <a:lnTo>
                    <a:pt x="13957" y="108178"/>
                  </a:lnTo>
                  <a:lnTo>
                    <a:pt x="14122" y="108178"/>
                  </a:lnTo>
                  <a:close/>
                </a:path>
                <a:path w="393700" h="108584">
                  <a:moveTo>
                    <a:pt x="14236" y="61518"/>
                  </a:moveTo>
                  <a:lnTo>
                    <a:pt x="14135" y="61328"/>
                  </a:lnTo>
                  <a:lnTo>
                    <a:pt x="13652" y="62636"/>
                  </a:lnTo>
                  <a:lnTo>
                    <a:pt x="14236" y="61645"/>
                  </a:lnTo>
                  <a:lnTo>
                    <a:pt x="14236" y="61518"/>
                  </a:lnTo>
                  <a:close/>
                </a:path>
                <a:path w="393700" h="108584">
                  <a:moveTo>
                    <a:pt x="14478" y="60375"/>
                  </a:moveTo>
                  <a:lnTo>
                    <a:pt x="14058" y="60883"/>
                  </a:lnTo>
                  <a:lnTo>
                    <a:pt x="14135" y="61328"/>
                  </a:lnTo>
                  <a:lnTo>
                    <a:pt x="14478" y="60375"/>
                  </a:lnTo>
                  <a:close/>
                </a:path>
                <a:path w="393700" h="108584">
                  <a:moveTo>
                    <a:pt x="15875" y="54444"/>
                  </a:moveTo>
                  <a:lnTo>
                    <a:pt x="15697" y="55486"/>
                  </a:lnTo>
                  <a:lnTo>
                    <a:pt x="15786" y="55308"/>
                  </a:lnTo>
                  <a:lnTo>
                    <a:pt x="15875" y="54444"/>
                  </a:lnTo>
                  <a:close/>
                </a:path>
                <a:path w="393700" h="108584">
                  <a:moveTo>
                    <a:pt x="16217" y="51130"/>
                  </a:moveTo>
                  <a:lnTo>
                    <a:pt x="16052" y="51650"/>
                  </a:lnTo>
                  <a:lnTo>
                    <a:pt x="16217" y="51130"/>
                  </a:lnTo>
                  <a:close/>
                </a:path>
                <a:path w="393700" h="108584">
                  <a:moveTo>
                    <a:pt x="16395" y="53911"/>
                  </a:moveTo>
                  <a:lnTo>
                    <a:pt x="16217" y="54444"/>
                  </a:lnTo>
                  <a:lnTo>
                    <a:pt x="16395" y="53911"/>
                  </a:lnTo>
                  <a:close/>
                </a:path>
                <a:path w="393700" h="108584">
                  <a:moveTo>
                    <a:pt x="17272" y="50596"/>
                  </a:moveTo>
                  <a:lnTo>
                    <a:pt x="17094" y="51295"/>
                  </a:lnTo>
                  <a:lnTo>
                    <a:pt x="17183" y="51130"/>
                  </a:lnTo>
                  <a:lnTo>
                    <a:pt x="17272" y="50596"/>
                  </a:lnTo>
                  <a:close/>
                </a:path>
                <a:path w="393700" h="108584">
                  <a:moveTo>
                    <a:pt x="17970" y="48856"/>
                  </a:moveTo>
                  <a:lnTo>
                    <a:pt x="17614" y="49377"/>
                  </a:lnTo>
                  <a:lnTo>
                    <a:pt x="17792" y="49377"/>
                  </a:lnTo>
                  <a:lnTo>
                    <a:pt x="17970" y="48856"/>
                  </a:lnTo>
                  <a:close/>
                </a:path>
                <a:path w="393700" h="108584">
                  <a:moveTo>
                    <a:pt x="17995" y="48514"/>
                  </a:moveTo>
                  <a:lnTo>
                    <a:pt x="17589" y="48514"/>
                  </a:lnTo>
                  <a:lnTo>
                    <a:pt x="16751" y="50076"/>
                  </a:lnTo>
                  <a:lnTo>
                    <a:pt x="16395" y="51473"/>
                  </a:lnTo>
                  <a:lnTo>
                    <a:pt x="16217" y="51650"/>
                  </a:lnTo>
                  <a:lnTo>
                    <a:pt x="15697" y="52527"/>
                  </a:lnTo>
                  <a:lnTo>
                    <a:pt x="15875" y="52527"/>
                  </a:lnTo>
                  <a:lnTo>
                    <a:pt x="14820" y="54965"/>
                  </a:lnTo>
                  <a:lnTo>
                    <a:pt x="14655" y="55143"/>
                  </a:lnTo>
                  <a:lnTo>
                    <a:pt x="14579" y="55486"/>
                  </a:lnTo>
                  <a:lnTo>
                    <a:pt x="10287" y="66128"/>
                  </a:lnTo>
                  <a:lnTo>
                    <a:pt x="10642" y="65608"/>
                  </a:lnTo>
                  <a:lnTo>
                    <a:pt x="10934" y="65316"/>
                  </a:lnTo>
                  <a:lnTo>
                    <a:pt x="11049" y="65087"/>
                  </a:lnTo>
                  <a:lnTo>
                    <a:pt x="11163" y="64731"/>
                  </a:lnTo>
                  <a:lnTo>
                    <a:pt x="11163" y="65430"/>
                  </a:lnTo>
                  <a:lnTo>
                    <a:pt x="11341" y="64731"/>
                  </a:lnTo>
                  <a:lnTo>
                    <a:pt x="11506" y="63855"/>
                  </a:lnTo>
                  <a:lnTo>
                    <a:pt x="11595" y="64033"/>
                  </a:lnTo>
                  <a:lnTo>
                    <a:pt x="11569" y="64731"/>
                  </a:lnTo>
                  <a:lnTo>
                    <a:pt x="11341" y="65087"/>
                  </a:lnTo>
                  <a:lnTo>
                    <a:pt x="11226" y="65316"/>
                  </a:lnTo>
                  <a:lnTo>
                    <a:pt x="11176" y="65519"/>
                  </a:lnTo>
                  <a:lnTo>
                    <a:pt x="10642" y="65786"/>
                  </a:lnTo>
                  <a:lnTo>
                    <a:pt x="10287" y="66827"/>
                  </a:lnTo>
                  <a:lnTo>
                    <a:pt x="10287" y="66649"/>
                  </a:lnTo>
                  <a:lnTo>
                    <a:pt x="9766" y="67868"/>
                  </a:lnTo>
                  <a:lnTo>
                    <a:pt x="10121" y="67525"/>
                  </a:lnTo>
                  <a:lnTo>
                    <a:pt x="10287" y="67703"/>
                  </a:lnTo>
                  <a:lnTo>
                    <a:pt x="9588" y="69265"/>
                  </a:lnTo>
                  <a:lnTo>
                    <a:pt x="9944" y="68046"/>
                  </a:lnTo>
                  <a:lnTo>
                    <a:pt x="9245" y="69100"/>
                  </a:lnTo>
                  <a:lnTo>
                    <a:pt x="8610" y="70662"/>
                  </a:lnTo>
                  <a:lnTo>
                    <a:pt x="8547" y="71018"/>
                  </a:lnTo>
                  <a:lnTo>
                    <a:pt x="6273" y="76949"/>
                  </a:lnTo>
                  <a:lnTo>
                    <a:pt x="6108" y="77825"/>
                  </a:lnTo>
                  <a:lnTo>
                    <a:pt x="6794" y="76250"/>
                  </a:lnTo>
                  <a:lnTo>
                    <a:pt x="6794" y="77127"/>
                  </a:lnTo>
                  <a:lnTo>
                    <a:pt x="7175" y="76250"/>
                  </a:lnTo>
                  <a:lnTo>
                    <a:pt x="7327" y="75895"/>
                  </a:lnTo>
                  <a:lnTo>
                    <a:pt x="8191" y="74155"/>
                  </a:lnTo>
                  <a:lnTo>
                    <a:pt x="8026" y="74155"/>
                  </a:lnTo>
                  <a:lnTo>
                    <a:pt x="8026" y="73977"/>
                  </a:lnTo>
                  <a:lnTo>
                    <a:pt x="8191" y="73977"/>
                  </a:lnTo>
                  <a:lnTo>
                    <a:pt x="8191" y="73812"/>
                  </a:lnTo>
                  <a:lnTo>
                    <a:pt x="8191" y="73113"/>
                  </a:lnTo>
                  <a:lnTo>
                    <a:pt x="7848" y="73812"/>
                  </a:lnTo>
                  <a:lnTo>
                    <a:pt x="7848" y="72936"/>
                  </a:lnTo>
                  <a:lnTo>
                    <a:pt x="8890" y="70662"/>
                  </a:lnTo>
                  <a:lnTo>
                    <a:pt x="9245" y="70319"/>
                  </a:lnTo>
                  <a:lnTo>
                    <a:pt x="8724" y="71716"/>
                  </a:lnTo>
                  <a:lnTo>
                    <a:pt x="9232" y="71335"/>
                  </a:lnTo>
                  <a:lnTo>
                    <a:pt x="9423" y="70840"/>
                  </a:lnTo>
                  <a:lnTo>
                    <a:pt x="9677" y="70319"/>
                  </a:lnTo>
                  <a:lnTo>
                    <a:pt x="10198" y="69265"/>
                  </a:lnTo>
                  <a:lnTo>
                    <a:pt x="10287" y="69100"/>
                  </a:lnTo>
                  <a:lnTo>
                    <a:pt x="10541" y="68224"/>
                  </a:lnTo>
                  <a:lnTo>
                    <a:pt x="10985" y="66649"/>
                  </a:lnTo>
                  <a:lnTo>
                    <a:pt x="10121" y="68224"/>
                  </a:lnTo>
                  <a:lnTo>
                    <a:pt x="10426" y="67525"/>
                  </a:lnTo>
                  <a:lnTo>
                    <a:pt x="10731" y="66827"/>
                  </a:lnTo>
                  <a:lnTo>
                    <a:pt x="11328" y="65443"/>
                  </a:lnTo>
                  <a:lnTo>
                    <a:pt x="11506" y="65252"/>
                  </a:lnTo>
                  <a:lnTo>
                    <a:pt x="11684" y="65252"/>
                  </a:lnTo>
                  <a:lnTo>
                    <a:pt x="12280" y="64211"/>
                  </a:lnTo>
                  <a:lnTo>
                    <a:pt x="12204" y="63855"/>
                  </a:lnTo>
                  <a:lnTo>
                    <a:pt x="11861" y="63512"/>
                  </a:lnTo>
                  <a:lnTo>
                    <a:pt x="12560" y="62293"/>
                  </a:lnTo>
                  <a:lnTo>
                    <a:pt x="12738" y="62471"/>
                  </a:lnTo>
                  <a:lnTo>
                    <a:pt x="12738" y="62814"/>
                  </a:lnTo>
                  <a:lnTo>
                    <a:pt x="12839" y="62293"/>
                  </a:lnTo>
                  <a:lnTo>
                    <a:pt x="12903" y="61937"/>
                  </a:lnTo>
                  <a:lnTo>
                    <a:pt x="12903" y="62115"/>
                  </a:lnTo>
                  <a:lnTo>
                    <a:pt x="12954" y="61937"/>
                  </a:lnTo>
                  <a:lnTo>
                    <a:pt x="13258" y="60718"/>
                  </a:lnTo>
                  <a:lnTo>
                    <a:pt x="13601" y="61239"/>
                  </a:lnTo>
                  <a:lnTo>
                    <a:pt x="13601" y="60718"/>
                  </a:lnTo>
                  <a:lnTo>
                    <a:pt x="13601" y="60198"/>
                  </a:lnTo>
                  <a:lnTo>
                    <a:pt x="13779" y="60375"/>
                  </a:lnTo>
                  <a:lnTo>
                    <a:pt x="13817" y="60198"/>
                  </a:lnTo>
                  <a:lnTo>
                    <a:pt x="14300" y="58458"/>
                  </a:lnTo>
                  <a:lnTo>
                    <a:pt x="14655" y="57759"/>
                  </a:lnTo>
                  <a:lnTo>
                    <a:pt x="15176" y="55664"/>
                  </a:lnTo>
                  <a:lnTo>
                    <a:pt x="14998" y="56705"/>
                  </a:lnTo>
                  <a:lnTo>
                    <a:pt x="15405" y="55664"/>
                  </a:lnTo>
                  <a:lnTo>
                    <a:pt x="15875" y="54444"/>
                  </a:lnTo>
                  <a:lnTo>
                    <a:pt x="16217" y="53911"/>
                  </a:lnTo>
                  <a:lnTo>
                    <a:pt x="16357" y="53911"/>
                  </a:lnTo>
                  <a:lnTo>
                    <a:pt x="16878" y="51828"/>
                  </a:lnTo>
                  <a:lnTo>
                    <a:pt x="17094" y="50952"/>
                  </a:lnTo>
                  <a:lnTo>
                    <a:pt x="16751" y="51650"/>
                  </a:lnTo>
                  <a:lnTo>
                    <a:pt x="16573" y="51828"/>
                  </a:lnTo>
                  <a:lnTo>
                    <a:pt x="16662" y="51295"/>
                  </a:lnTo>
                  <a:lnTo>
                    <a:pt x="17094" y="50431"/>
                  </a:lnTo>
                  <a:lnTo>
                    <a:pt x="17272" y="50431"/>
                  </a:lnTo>
                  <a:lnTo>
                    <a:pt x="17272" y="49898"/>
                  </a:lnTo>
                  <a:lnTo>
                    <a:pt x="17614" y="49377"/>
                  </a:lnTo>
                  <a:lnTo>
                    <a:pt x="17995" y="48514"/>
                  </a:lnTo>
                  <a:close/>
                </a:path>
                <a:path w="393700" h="108584">
                  <a:moveTo>
                    <a:pt x="18313" y="48679"/>
                  </a:moveTo>
                  <a:lnTo>
                    <a:pt x="18135" y="49034"/>
                  </a:lnTo>
                  <a:lnTo>
                    <a:pt x="17792" y="49377"/>
                  </a:lnTo>
                  <a:lnTo>
                    <a:pt x="17386" y="50596"/>
                  </a:lnTo>
                  <a:lnTo>
                    <a:pt x="17272" y="51650"/>
                  </a:lnTo>
                  <a:lnTo>
                    <a:pt x="17716" y="50596"/>
                  </a:lnTo>
                  <a:lnTo>
                    <a:pt x="17792" y="49898"/>
                  </a:lnTo>
                  <a:lnTo>
                    <a:pt x="18313" y="48679"/>
                  </a:lnTo>
                  <a:close/>
                </a:path>
                <a:path w="393700" h="108584">
                  <a:moveTo>
                    <a:pt x="18491" y="47282"/>
                  </a:moveTo>
                  <a:lnTo>
                    <a:pt x="18135" y="47815"/>
                  </a:lnTo>
                  <a:lnTo>
                    <a:pt x="18199" y="47282"/>
                  </a:lnTo>
                  <a:lnTo>
                    <a:pt x="18313" y="46761"/>
                  </a:lnTo>
                  <a:lnTo>
                    <a:pt x="18135" y="46761"/>
                  </a:lnTo>
                  <a:lnTo>
                    <a:pt x="17970" y="47459"/>
                  </a:lnTo>
                  <a:lnTo>
                    <a:pt x="17449" y="47980"/>
                  </a:lnTo>
                  <a:lnTo>
                    <a:pt x="17386" y="48158"/>
                  </a:lnTo>
                  <a:lnTo>
                    <a:pt x="17792" y="48158"/>
                  </a:lnTo>
                  <a:lnTo>
                    <a:pt x="18135" y="48158"/>
                  </a:lnTo>
                  <a:lnTo>
                    <a:pt x="18275" y="47815"/>
                  </a:lnTo>
                  <a:lnTo>
                    <a:pt x="18491" y="47282"/>
                  </a:lnTo>
                  <a:close/>
                </a:path>
                <a:path w="393700" h="108584">
                  <a:moveTo>
                    <a:pt x="18669" y="45720"/>
                  </a:moveTo>
                  <a:lnTo>
                    <a:pt x="18491" y="45720"/>
                  </a:lnTo>
                  <a:lnTo>
                    <a:pt x="18313" y="46062"/>
                  </a:lnTo>
                  <a:lnTo>
                    <a:pt x="18313" y="46583"/>
                  </a:lnTo>
                  <a:lnTo>
                    <a:pt x="18669" y="45720"/>
                  </a:lnTo>
                  <a:close/>
                </a:path>
                <a:path w="393700" h="108584">
                  <a:moveTo>
                    <a:pt x="19532" y="102590"/>
                  </a:moveTo>
                  <a:lnTo>
                    <a:pt x="19011" y="102946"/>
                  </a:lnTo>
                  <a:lnTo>
                    <a:pt x="18669" y="103644"/>
                  </a:lnTo>
                  <a:lnTo>
                    <a:pt x="18834" y="103124"/>
                  </a:lnTo>
                  <a:lnTo>
                    <a:pt x="18491" y="103644"/>
                  </a:lnTo>
                  <a:lnTo>
                    <a:pt x="18453" y="103847"/>
                  </a:lnTo>
                  <a:lnTo>
                    <a:pt x="18313" y="103987"/>
                  </a:lnTo>
                  <a:lnTo>
                    <a:pt x="18135" y="104165"/>
                  </a:lnTo>
                  <a:lnTo>
                    <a:pt x="18288" y="104089"/>
                  </a:lnTo>
                  <a:lnTo>
                    <a:pt x="18199" y="104457"/>
                  </a:lnTo>
                  <a:lnTo>
                    <a:pt x="18491" y="104165"/>
                  </a:lnTo>
                  <a:lnTo>
                    <a:pt x="18592" y="103847"/>
                  </a:lnTo>
                  <a:lnTo>
                    <a:pt x="19532" y="102590"/>
                  </a:lnTo>
                  <a:close/>
                </a:path>
                <a:path w="393700" h="108584">
                  <a:moveTo>
                    <a:pt x="19888" y="101028"/>
                  </a:moveTo>
                  <a:lnTo>
                    <a:pt x="19710" y="101028"/>
                  </a:lnTo>
                  <a:lnTo>
                    <a:pt x="19888" y="101028"/>
                  </a:lnTo>
                  <a:close/>
                </a:path>
                <a:path w="393700" h="108584">
                  <a:moveTo>
                    <a:pt x="19888" y="43357"/>
                  </a:moveTo>
                  <a:lnTo>
                    <a:pt x="19367" y="44500"/>
                  </a:lnTo>
                  <a:lnTo>
                    <a:pt x="19011" y="44843"/>
                  </a:lnTo>
                  <a:lnTo>
                    <a:pt x="19367" y="44145"/>
                  </a:lnTo>
                  <a:lnTo>
                    <a:pt x="19367" y="43967"/>
                  </a:lnTo>
                  <a:lnTo>
                    <a:pt x="18669" y="45542"/>
                  </a:lnTo>
                  <a:lnTo>
                    <a:pt x="18834" y="45720"/>
                  </a:lnTo>
                  <a:lnTo>
                    <a:pt x="19062" y="45186"/>
                  </a:lnTo>
                  <a:lnTo>
                    <a:pt x="19011" y="45643"/>
                  </a:lnTo>
                  <a:lnTo>
                    <a:pt x="19367" y="45135"/>
                  </a:lnTo>
                  <a:lnTo>
                    <a:pt x="18986" y="46151"/>
                  </a:lnTo>
                  <a:lnTo>
                    <a:pt x="18910" y="46659"/>
                  </a:lnTo>
                  <a:lnTo>
                    <a:pt x="18834" y="47548"/>
                  </a:lnTo>
                  <a:lnTo>
                    <a:pt x="19367" y="46405"/>
                  </a:lnTo>
                  <a:lnTo>
                    <a:pt x="19011" y="46405"/>
                  </a:lnTo>
                  <a:lnTo>
                    <a:pt x="19418" y="45135"/>
                  </a:lnTo>
                  <a:lnTo>
                    <a:pt x="19494" y="44881"/>
                  </a:lnTo>
                  <a:lnTo>
                    <a:pt x="19608" y="44627"/>
                  </a:lnTo>
                  <a:lnTo>
                    <a:pt x="19748" y="44386"/>
                  </a:lnTo>
                  <a:lnTo>
                    <a:pt x="19888" y="43357"/>
                  </a:lnTo>
                  <a:close/>
                </a:path>
                <a:path w="393700" h="108584">
                  <a:moveTo>
                    <a:pt x="19951" y="101612"/>
                  </a:moveTo>
                  <a:lnTo>
                    <a:pt x="19888" y="101892"/>
                  </a:lnTo>
                  <a:lnTo>
                    <a:pt x="19532" y="102590"/>
                  </a:lnTo>
                  <a:lnTo>
                    <a:pt x="19812" y="102247"/>
                  </a:lnTo>
                  <a:lnTo>
                    <a:pt x="19951" y="101612"/>
                  </a:lnTo>
                  <a:close/>
                </a:path>
                <a:path w="393700" h="108584">
                  <a:moveTo>
                    <a:pt x="20066" y="100330"/>
                  </a:moveTo>
                  <a:lnTo>
                    <a:pt x="19710" y="100850"/>
                  </a:lnTo>
                  <a:lnTo>
                    <a:pt x="20066" y="100507"/>
                  </a:lnTo>
                  <a:lnTo>
                    <a:pt x="20066" y="100330"/>
                  </a:lnTo>
                  <a:close/>
                </a:path>
                <a:path w="393700" h="108584">
                  <a:moveTo>
                    <a:pt x="20066" y="42913"/>
                  </a:moveTo>
                  <a:lnTo>
                    <a:pt x="19532" y="43865"/>
                  </a:lnTo>
                  <a:lnTo>
                    <a:pt x="20066" y="42976"/>
                  </a:lnTo>
                  <a:close/>
                </a:path>
                <a:path w="393700" h="108584">
                  <a:moveTo>
                    <a:pt x="20231" y="102247"/>
                  </a:moveTo>
                  <a:lnTo>
                    <a:pt x="20066" y="102514"/>
                  </a:lnTo>
                  <a:lnTo>
                    <a:pt x="20231" y="102247"/>
                  </a:lnTo>
                  <a:close/>
                </a:path>
                <a:path w="393700" h="108584">
                  <a:moveTo>
                    <a:pt x="20320" y="43421"/>
                  </a:moveTo>
                  <a:lnTo>
                    <a:pt x="19532" y="45262"/>
                  </a:lnTo>
                  <a:lnTo>
                    <a:pt x="20231" y="44259"/>
                  </a:lnTo>
                  <a:lnTo>
                    <a:pt x="20320" y="43421"/>
                  </a:lnTo>
                  <a:close/>
                </a:path>
                <a:path w="393700" h="108584">
                  <a:moveTo>
                    <a:pt x="20408" y="99809"/>
                  </a:moveTo>
                  <a:lnTo>
                    <a:pt x="20066" y="100152"/>
                  </a:lnTo>
                  <a:lnTo>
                    <a:pt x="20066" y="100330"/>
                  </a:lnTo>
                  <a:lnTo>
                    <a:pt x="20408" y="99809"/>
                  </a:lnTo>
                  <a:close/>
                </a:path>
                <a:path w="393700" h="108584">
                  <a:moveTo>
                    <a:pt x="20408" y="42341"/>
                  </a:moveTo>
                  <a:lnTo>
                    <a:pt x="20269" y="42799"/>
                  </a:lnTo>
                  <a:lnTo>
                    <a:pt x="20408" y="42341"/>
                  </a:lnTo>
                  <a:close/>
                </a:path>
                <a:path w="393700" h="108584">
                  <a:moveTo>
                    <a:pt x="20408" y="42214"/>
                  </a:moveTo>
                  <a:lnTo>
                    <a:pt x="20129" y="42722"/>
                  </a:lnTo>
                  <a:lnTo>
                    <a:pt x="20066" y="42913"/>
                  </a:lnTo>
                  <a:lnTo>
                    <a:pt x="20408" y="42214"/>
                  </a:lnTo>
                  <a:close/>
                </a:path>
                <a:path w="393700" h="108584">
                  <a:moveTo>
                    <a:pt x="20929" y="100634"/>
                  </a:moveTo>
                  <a:lnTo>
                    <a:pt x="20764" y="101142"/>
                  </a:lnTo>
                  <a:lnTo>
                    <a:pt x="20764" y="101307"/>
                  </a:lnTo>
                  <a:lnTo>
                    <a:pt x="20929" y="101142"/>
                  </a:lnTo>
                  <a:lnTo>
                    <a:pt x="20929" y="100634"/>
                  </a:lnTo>
                  <a:close/>
                </a:path>
                <a:path w="393700" h="108584">
                  <a:moveTo>
                    <a:pt x="22326" y="35737"/>
                  </a:moveTo>
                  <a:lnTo>
                    <a:pt x="21983" y="36880"/>
                  </a:lnTo>
                  <a:lnTo>
                    <a:pt x="22326" y="35737"/>
                  </a:lnTo>
                  <a:close/>
                </a:path>
                <a:path w="393700" h="108584">
                  <a:moveTo>
                    <a:pt x="22352" y="37084"/>
                  </a:moveTo>
                  <a:lnTo>
                    <a:pt x="22275" y="37261"/>
                  </a:lnTo>
                  <a:lnTo>
                    <a:pt x="22352" y="37084"/>
                  </a:lnTo>
                  <a:close/>
                </a:path>
                <a:path w="393700" h="108584">
                  <a:moveTo>
                    <a:pt x="22415" y="36563"/>
                  </a:moveTo>
                  <a:lnTo>
                    <a:pt x="22148" y="37261"/>
                  </a:lnTo>
                  <a:lnTo>
                    <a:pt x="22364" y="36944"/>
                  </a:lnTo>
                  <a:lnTo>
                    <a:pt x="22415" y="36563"/>
                  </a:lnTo>
                  <a:close/>
                </a:path>
                <a:path w="393700" h="108584">
                  <a:moveTo>
                    <a:pt x="22504" y="98856"/>
                  </a:moveTo>
                  <a:lnTo>
                    <a:pt x="22148" y="98856"/>
                  </a:lnTo>
                  <a:lnTo>
                    <a:pt x="21983" y="99745"/>
                  </a:lnTo>
                  <a:lnTo>
                    <a:pt x="22148" y="99745"/>
                  </a:lnTo>
                  <a:lnTo>
                    <a:pt x="22504" y="98856"/>
                  </a:lnTo>
                  <a:close/>
                </a:path>
                <a:path w="393700" h="108584">
                  <a:moveTo>
                    <a:pt x="22504" y="36753"/>
                  </a:moveTo>
                  <a:lnTo>
                    <a:pt x="22390" y="36918"/>
                  </a:lnTo>
                  <a:lnTo>
                    <a:pt x="22352" y="37084"/>
                  </a:lnTo>
                  <a:lnTo>
                    <a:pt x="22504" y="36753"/>
                  </a:lnTo>
                  <a:close/>
                </a:path>
                <a:path w="393700" h="108584">
                  <a:moveTo>
                    <a:pt x="22682" y="36753"/>
                  </a:moveTo>
                  <a:lnTo>
                    <a:pt x="22326" y="37261"/>
                  </a:lnTo>
                  <a:lnTo>
                    <a:pt x="22148" y="37515"/>
                  </a:lnTo>
                  <a:lnTo>
                    <a:pt x="22275" y="37261"/>
                  </a:lnTo>
                  <a:lnTo>
                    <a:pt x="22148" y="37261"/>
                  </a:lnTo>
                  <a:lnTo>
                    <a:pt x="21628" y="37261"/>
                  </a:lnTo>
                  <a:lnTo>
                    <a:pt x="21348" y="38277"/>
                  </a:lnTo>
                  <a:lnTo>
                    <a:pt x="21628" y="38277"/>
                  </a:lnTo>
                  <a:lnTo>
                    <a:pt x="22009" y="38277"/>
                  </a:lnTo>
                  <a:lnTo>
                    <a:pt x="21869" y="38531"/>
                  </a:lnTo>
                  <a:lnTo>
                    <a:pt x="21513" y="38531"/>
                  </a:lnTo>
                  <a:lnTo>
                    <a:pt x="21412" y="38912"/>
                  </a:lnTo>
                  <a:lnTo>
                    <a:pt x="21285" y="39547"/>
                  </a:lnTo>
                  <a:lnTo>
                    <a:pt x="21107" y="39928"/>
                  </a:lnTo>
                  <a:lnTo>
                    <a:pt x="20929" y="39928"/>
                  </a:lnTo>
                  <a:lnTo>
                    <a:pt x="20408" y="40944"/>
                  </a:lnTo>
                  <a:lnTo>
                    <a:pt x="20586" y="40055"/>
                  </a:lnTo>
                  <a:lnTo>
                    <a:pt x="19710" y="41833"/>
                  </a:lnTo>
                  <a:lnTo>
                    <a:pt x="20586" y="41960"/>
                  </a:lnTo>
                  <a:lnTo>
                    <a:pt x="20447" y="42214"/>
                  </a:lnTo>
                  <a:lnTo>
                    <a:pt x="20408" y="42341"/>
                  </a:lnTo>
                  <a:lnTo>
                    <a:pt x="20586" y="42468"/>
                  </a:lnTo>
                  <a:lnTo>
                    <a:pt x="20345" y="42722"/>
                  </a:lnTo>
                  <a:lnTo>
                    <a:pt x="20231" y="42976"/>
                  </a:lnTo>
                  <a:lnTo>
                    <a:pt x="20269" y="42799"/>
                  </a:lnTo>
                  <a:lnTo>
                    <a:pt x="20193" y="42976"/>
                  </a:lnTo>
                  <a:lnTo>
                    <a:pt x="19824" y="44259"/>
                  </a:lnTo>
                  <a:lnTo>
                    <a:pt x="20294" y="43421"/>
                  </a:lnTo>
                  <a:lnTo>
                    <a:pt x="20396" y="42976"/>
                  </a:lnTo>
                  <a:lnTo>
                    <a:pt x="21107" y="41833"/>
                  </a:lnTo>
                  <a:lnTo>
                    <a:pt x="20764" y="41833"/>
                  </a:lnTo>
                  <a:lnTo>
                    <a:pt x="21374" y="40944"/>
                  </a:lnTo>
                  <a:lnTo>
                    <a:pt x="21450" y="40817"/>
                  </a:lnTo>
                  <a:lnTo>
                    <a:pt x="21526" y="40309"/>
                  </a:lnTo>
                  <a:lnTo>
                    <a:pt x="21869" y="39674"/>
                  </a:lnTo>
                  <a:lnTo>
                    <a:pt x="22110" y="39243"/>
                  </a:lnTo>
                  <a:lnTo>
                    <a:pt x="22148" y="39039"/>
                  </a:lnTo>
                  <a:lnTo>
                    <a:pt x="22034" y="39243"/>
                  </a:lnTo>
                  <a:lnTo>
                    <a:pt x="21983" y="39420"/>
                  </a:lnTo>
                  <a:lnTo>
                    <a:pt x="21869" y="39585"/>
                  </a:lnTo>
                  <a:lnTo>
                    <a:pt x="22034" y="39243"/>
                  </a:lnTo>
                  <a:lnTo>
                    <a:pt x="22110" y="39027"/>
                  </a:lnTo>
                  <a:lnTo>
                    <a:pt x="21805" y="38912"/>
                  </a:lnTo>
                  <a:lnTo>
                    <a:pt x="21983" y="38658"/>
                  </a:lnTo>
                  <a:lnTo>
                    <a:pt x="22326" y="38150"/>
                  </a:lnTo>
                  <a:lnTo>
                    <a:pt x="22504" y="37769"/>
                  </a:lnTo>
                  <a:lnTo>
                    <a:pt x="22148" y="38023"/>
                  </a:lnTo>
                  <a:lnTo>
                    <a:pt x="22326" y="37515"/>
                  </a:lnTo>
                  <a:lnTo>
                    <a:pt x="22682" y="36753"/>
                  </a:lnTo>
                  <a:close/>
                </a:path>
                <a:path w="393700" h="108584">
                  <a:moveTo>
                    <a:pt x="23266" y="34353"/>
                  </a:moveTo>
                  <a:lnTo>
                    <a:pt x="22504" y="34975"/>
                  </a:lnTo>
                  <a:lnTo>
                    <a:pt x="22390" y="35356"/>
                  </a:lnTo>
                  <a:lnTo>
                    <a:pt x="22326" y="35737"/>
                  </a:lnTo>
                  <a:lnTo>
                    <a:pt x="22504" y="35864"/>
                  </a:lnTo>
                  <a:lnTo>
                    <a:pt x="22415" y="36563"/>
                  </a:lnTo>
                  <a:lnTo>
                    <a:pt x="23266" y="34353"/>
                  </a:lnTo>
                  <a:close/>
                </a:path>
                <a:path w="393700" h="108584">
                  <a:moveTo>
                    <a:pt x="23507" y="35318"/>
                  </a:moveTo>
                  <a:lnTo>
                    <a:pt x="22910" y="36626"/>
                  </a:lnTo>
                  <a:lnTo>
                    <a:pt x="22847" y="37642"/>
                  </a:lnTo>
                  <a:lnTo>
                    <a:pt x="23025" y="37515"/>
                  </a:lnTo>
                  <a:lnTo>
                    <a:pt x="23088" y="36563"/>
                  </a:lnTo>
                  <a:lnTo>
                    <a:pt x="23380" y="36245"/>
                  </a:lnTo>
                  <a:lnTo>
                    <a:pt x="23456" y="35483"/>
                  </a:lnTo>
                  <a:lnTo>
                    <a:pt x="23507" y="35318"/>
                  </a:lnTo>
                  <a:close/>
                </a:path>
                <a:path w="393700" h="108584">
                  <a:moveTo>
                    <a:pt x="23520" y="33947"/>
                  </a:moveTo>
                  <a:lnTo>
                    <a:pt x="23380" y="34086"/>
                  </a:lnTo>
                  <a:lnTo>
                    <a:pt x="23266" y="34353"/>
                  </a:lnTo>
                  <a:lnTo>
                    <a:pt x="23520" y="33947"/>
                  </a:lnTo>
                  <a:close/>
                </a:path>
                <a:path w="393700" h="108584">
                  <a:moveTo>
                    <a:pt x="23914" y="34086"/>
                  </a:moveTo>
                  <a:lnTo>
                    <a:pt x="23507" y="35318"/>
                  </a:lnTo>
                  <a:lnTo>
                    <a:pt x="23723" y="34848"/>
                  </a:lnTo>
                  <a:lnTo>
                    <a:pt x="23914" y="34086"/>
                  </a:lnTo>
                  <a:close/>
                </a:path>
                <a:path w="393700" h="108584">
                  <a:moveTo>
                    <a:pt x="24638" y="92760"/>
                  </a:moveTo>
                  <a:lnTo>
                    <a:pt x="24599" y="92887"/>
                  </a:lnTo>
                  <a:lnTo>
                    <a:pt x="24638" y="92760"/>
                  </a:lnTo>
                  <a:close/>
                </a:path>
                <a:path w="393700" h="108584">
                  <a:moveTo>
                    <a:pt x="24777" y="94284"/>
                  </a:moveTo>
                  <a:lnTo>
                    <a:pt x="24625" y="94564"/>
                  </a:lnTo>
                  <a:lnTo>
                    <a:pt x="24777" y="94538"/>
                  </a:lnTo>
                  <a:lnTo>
                    <a:pt x="24777" y="94284"/>
                  </a:lnTo>
                  <a:close/>
                </a:path>
                <a:path w="393700" h="108584">
                  <a:moveTo>
                    <a:pt x="24942" y="31737"/>
                  </a:moveTo>
                  <a:lnTo>
                    <a:pt x="24777" y="32181"/>
                  </a:lnTo>
                  <a:lnTo>
                    <a:pt x="24942" y="32181"/>
                  </a:lnTo>
                  <a:lnTo>
                    <a:pt x="24942" y="31737"/>
                  </a:lnTo>
                  <a:close/>
                </a:path>
                <a:path w="393700" h="108584">
                  <a:moveTo>
                    <a:pt x="24968" y="31673"/>
                  </a:moveTo>
                  <a:close/>
                </a:path>
                <a:path w="393700" h="108584">
                  <a:moveTo>
                    <a:pt x="25120" y="92824"/>
                  </a:moveTo>
                  <a:lnTo>
                    <a:pt x="24942" y="93268"/>
                  </a:lnTo>
                  <a:lnTo>
                    <a:pt x="25120" y="93141"/>
                  </a:lnTo>
                  <a:lnTo>
                    <a:pt x="25120" y="92887"/>
                  </a:lnTo>
                  <a:close/>
                </a:path>
                <a:path w="393700" h="108584">
                  <a:moveTo>
                    <a:pt x="25463" y="92633"/>
                  </a:moveTo>
                  <a:lnTo>
                    <a:pt x="25209" y="92824"/>
                  </a:lnTo>
                  <a:lnTo>
                    <a:pt x="25247" y="93268"/>
                  </a:lnTo>
                  <a:lnTo>
                    <a:pt x="24866" y="94284"/>
                  </a:lnTo>
                  <a:lnTo>
                    <a:pt x="24942" y="94538"/>
                  </a:lnTo>
                  <a:lnTo>
                    <a:pt x="25298" y="94030"/>
                  </a:lnTo>
                  <a:lnTo>
                    <a:pt x="25120" y="94030"/>
                  </a:lnTo>
                  <a:lnTo>
                    <a:pt x="25425" y="93268"/>
                  </a:lnTo>
                  <a:lnTo>
                    <a:pt x="25463" y="92633"/>
                  </a:lnTo>
                  <a:close/>
                </a:path>
                <a:path w="393700" h="108584">
                  <a:moveTo>
                    <a:pt x="25463" y="91871"/>
                  </a:moveTo>
                  <a:lnTo>
                    <a:pt x="25171" y="92633"/>
                  </a:lnTo>
                  <a:lnTo>
                    <a:pt x="25120" y="92824"/>
                  </a:lnTo>
                  <a:lnTo>
                    <a:pt x="25463" y="91871"/>
                  </a:lnTo>
                  <a:close/>
                </a:path>
                <a:path w="393700" h="108584">
                  <a:moveTo>
                    <a:pt x="25641" y="28448"/>
                  </a:moveTo>
                  <a:lnTo>
                    <a:pt x="25463" y="29146"/>
                  </a:lnTo>
                  <a:lnTo>
                    <a:pt x="25527" y="28968"/>
                  </a:lnTo>
                  <a:lnTo>
                    <a:pt x="25641" y="28448"/>
                  </a:lnTo>
                  <a:close/>
                </a:path>
                <a:path w="393700" h="108584">
                  <a:moveTo>
                    <a:pt x="26162" y="90728"/>
                  </a:moveTo>
                  <a:lnTo>
                    <a:pt x="25996" y="91236"/>
                  </a:lnTo>
                  <a:lnTo>
                    <a:pt x="26162" y="90728"/>
                  </a:lnTo>
                  <a:close/>
                </a:path>
                <a:path w="393700" h="108584">
                  <a:moveTo>
                    <a:pt x="26555" y="34721"/>
                  </a:moveTo>
                  <a:lnTo>
                    <a:pt x="26517" y="34848"/>
                  </a:lnTo>
                  <a:lnTo>
                    <a:pt x="26555" y="34721"/>
                  </a:lnTo>
                  <a:close/>
                </a:path>
                <a:path w="393700" h="108584">
                  <a:moveTo>
                    <a:pt x="26695" y="90982"/>
                  </a:moveTo>
                  <a:lnTo>
                    <a:pt x="26339" y="91490"/>
                  </a:lnTo>
                  <a:lnTo>
                    <a:pt x="26517" y="90474"/>
                  </a:lnTo>
                  <a:lnTo>
                    <a:pt x="26047" y="91147"/>
                  </a:lnTo>
                  <a:lnTo>
                    <a:pt x="25641" y="92633"/>
                  </a:lnTo>
                  <a:lnTo>
                    <a:pt x="25996" y="92760"/>
                  </a:lnTo>
                  <a:lnTo>
                    <a:pt x="26339" y="92125"/>
                  </a:lnTo>
                  <a:lnTo>
                    <a:pt x="26530" y="91490"/>
                  </a:lnTo>
                  <a:lnTo>
                    <a:pt x="26695" y="90982"/>
                  </a:lnTo>
                  <a:close/>
                </a:path>
                <a:path w="393700" h="108584">
                  <a:moveTo>
                    <a:pt x="26860" y="25298"/>
                  </a:moveTo>
                  <a:lnTo>
                    <a:pt x="26517" y="26174"/>
                  </a:lnTo>
                  <a:lnTo>
                    <a:pt x="26263" y="27330"/>
                  </a:lnTo>
                  <a:lnTo>
                    <a:pt x="26860" y="25298"/>
                  </a:lnTo>
                  <a:close/>
                </a:path>
                <a:path w="393700" h="108584">
                  <a:moveTo>
                    <a:pt x="27736" y="87553"/>
                  </a:moveTo>
                  <a:lnTo>
                    <a:pt x="27393" y="88188"/>
                  </a:lnTo>
                  <a:lnTo>
                    <a:pt x="26517" y="90474"/>
                  </a:lnTo>
                  <a:lnTo>
                    <a:pt x="26695" y="90855"/>
                  </a:lnTo>
                  <a:lnTo>
                    <a:pt x="27038" y="89839"/>
                  </a:lnTo>
                  <a:lnTo>
                    <a:pt x="27393" y="89331"/>
                  </a:lnTo>
                  <a:lnTo>
                    <a:pt x="27495" y="88569"/>
                  </a:lnTo>
                  <a:lnTo>
                    <a:pt x="27571" y="88163"/>
                  </a:lnTo>
                  <a:lnTo>
                    <a:pt x="27609" y="88011"/>
                  </a:lnTo>
                  <a:lnTo>
                    <a:pt x="27736" y="87553"/>
                  </a:lnTo>
                  <a:close/>
                </a:path>
                <a:path w="393700" h="108584">
                  <a:moveTo>
                    <a:pt x="27736" y="87299"/>
                  </a:moveTo>
                  <a:lnTo>
                    <a:pt x="27393" y="86791"/>
                  </a:lnTo>
                  <a:lnTo>
                    <a:pt x="27343" y="87109"/>
                  </a:lnTo>
                  <a:lnTo>
                    <a:pt x="27216" y="87236"/>
                  </a:lnTo>
                  <a:lnTo>
                    <a:pt x="27216" y="87553"/>
                  </a:lnTo>
                  <a:lnTo>
                    <a:pt x="27076" y="87845"/>
                  </a:lnTo>
                  <a:lnTo>
                    <a:pt x="27038" y="88442"/>
                  </a:lnTo>
                  <a:lnTo>
                    <a:pt x="27736" y="87299"/>
                  </a:lnTo>
                  <a:close/>
                </a:path>
                <a:path w="393700" h="108584">
                  <a:moveTo>
                    <a:pt x="27774" y="87845"/>
                  </a:moveTo>
                  <a:lnTo>
                    <a:pt x="27571" y="88150"/>
                  </a:lnTo>
                  <a:lnTo>
                    <a:pt x="27774" y="87845"/>
                  </a:lnTo>
                  <a:close/>
                </a:path>
                <a:path w="393700" h="108584">
                  <a:moveTo>
                    <a:pt x="28778" y="77838"/>
                  </a:moveTo>
                  <a:lnTo>
                    <a:pt x="28613" y="77990"/>
                  </a:lnTo>
                  <a:lnTo>
                    <a:pt x="28613" y="78168"/>
                  </a:lnTo>
                  <a:lnTo>
                    <a:pt x="28778" y="77838"/>
                  </a:lnTo>
                  <a:close/>
                </a:path>
                <a:path w="393700" h="108584">
                  <a:moveTo>
                    <a:pt x="31407" y="26085"/>
                  </a:moveTo>
                  <a:lnTo>
                    <a:pt x="31026" y="26009"/>
                  </a:lnTo>
                  <a:lnTo>
                    <a:pt x="31229" y="26085"/>
                  </a:lnTo>
                  <a:lnTo>
                    <a:pt x="31407" y="26085"/>
                  </a:lnTo>
                  <a:close/>
                </a:path>
                <a:path w="393700" h="108584">
                  <a:moveTo>
                    <a:pt x="32105" y="25336"/>
                  </a:moveTo>
                  <a:lnTo>
                    <a:pt x="31229" y="24955"/>
                  </a:lnTo>
                  <a:lnTo>
                    <a:pt x="31407" y="25133"/>
                  </a:lnTo>
                  <a:lnTo>
                    <a:pt x="32105" y="25336"/>
                  </a:lnTo>
                  <a:close/>
                </a:path>
                <a:path w="393700" h="108584">
                  <a:moveTo>
                    <a:pt x="32791" y="26352"/>
                  </a:moveTo>
                  <a:lnTo>
                    <a:pt x="31927" y="25996"/>
                  </a:lnTo>
                  <a:lnTo>
                    <a:pt x="32626" y="26352"/>
                  </a:lnTo>
                  <a:lnTo>
                    <a:pt x="32791" y="26352"/>
                  </a:lnTo>
                  <a:close/>
                </a:path>
                <a:path w="393700" h="108584">
                  <a:moveTo>
                    <a:pt x="33324" y="74472"/>
                  </a:moveTo>
                  <a:lnTo>
                    <a:pt x="32791" y="75107"/>
                  </a:lnTo>
                  <a:lnTo>
                    <a:pt x="33324" y="74472"/>
                  </a:lnTo>
                  <a:close/>
                </a:path>
                <a:path w="393700" h="108584">
                  <a:moveTo>
                    <a:pt x="36118" y="68884"/>
                  </a:moveTo>
                  <a:lnTo>
                    <a:pt x="35941" y="69392"/>
                  </a:lnTo>
                  <a:lnTo>
                    <a:pt x="36029" y="69265"/>
                  </a:lnTo>
                  <a:lnTo>
                    <a:pt x="36118" y="68884"/>
                  </a:lnTo>
                  <a:close/>
                </a:path>
                <a:path w="393700" h="108584">
                  <a:moveTo>
                    <a:pt x="36322" y="68376"/>
                  </a:moveTo>
                  <a:lnTo>
                    <a:pt x="36283" y="68503"/>
                  </a:lnTo>
                  <a:lnTo>
                    <a:pt x="36322" y="68376"/>
                  </a:lnTo>
                  <a:close/>
                </a:path>
                <a:path w="393700" h="108584">
                  <a:moveTo>
                    <a:pt x="36804" y="67614"/>
                  </a:moveTo>
                  <a:lnTo>
                    <a:pt x="36639" y="68503"/>
                  </a:lnTo>
                  <a:lnTo>
                    <a:pt x="36283" y="68884"/>
                  </a:lnTo>
                  <a:lnTo>
                    <a:pt x="36195" y="69011"/>
                  </a:lnTo>
                  <a:lnTo>
                    <a:pt x="36118" y="69392"/>
                  </a:lnTo>
                  <a:lnTo>
                    <a:pt x="35636" y="69507"/>
                  </a:lnTo>
                  <a:lnTo>
                    <a:pt x="34721" y="71297"/>
                  </a:lnTo>
                  <a:lnTo>
                    <a:pt x="35941" y="70027"/>
                  </a:lnTo>
                  <a:lnTo>
                    <a:pt x="35585" y="71297"/>
                  </a:lnTo>
                  <a:lnTo>
                    <a:pt x="35763" y="70789"/>
                  </a:lnTo>
                  <a:lnTo>
                    <a:pt x="36118" y="70408"/>
                  </a:lnTo>
                  <a:lnTo>
                    <a:pt x="36220" y="70027"/>
                  </a:lnTo>
                  <a:lnTo>
                    <a:pt x="36283" y="69773"/>
                  </a:lnTo>
                  <a:lnTo>
                    <a:pt x="36499" y="69265"/>
                  </a:lnTo>
                  <a:lnTo>
                    <a:pt x="36703" y="68503"/>
                  </a:lnTo>
                  <a:lnTo>
                    <a:pt x="36804" y="67614"/>
                  </a:lnTo>
                  <a:close/>
                </a:path>
                <a:path w="393700" h="108584">
                  <a:moveTo>
                    <a:pt x="37160" y="66217"/>
                  </a:moveTo>
                  <a:lnTo>
                    <a:pt x="36461" y="67614"/>
                  </a:lnTo>
                  <a:lnTo>
                    <a:pt x="36283" y="67487"/>
                  </a:lnTo>
                  <a:lnTo>
                    <a:pt x="36283" y="67106"/>
                  </a:lnTo>
                  <a:lnTo>
                    <a:pt x="36118" y="67614"/>
                  </a:lnTo>
                  <a:lnTo>
                    <a:pt x="36283" y="67614"/>
                  </a:lnTo>
                  <a:lnTo>
                    <a:pt x="36195" y="67868"/>
                  </a:lnTo>
                  <a:lnTo>
                    <a:pt x="36118" y="68884"/>
                  </a:lnTo>
                  <a:lnTo>
                    <a:pt x="36195" y="68503"/>
                  </a:lnTo>
                  <a:lnTo>
                    <a:pt x="36283" y="68376"/>
                  </a:lnTo>
                  <a:lnTo>
                    <a:pt x="36385" y="68122"/>
                  </a:lnTo>
                  <a:lnTo>
                    <a:pt x="36461" y="67868"/>
                  </a:lnTo>
                  <a:lnTo>
                    <a:pt x="36639" y="67868"/>
                  </a:lnTo>
                  <a:lnTo>
                    <a:pt x="37160" y="66217"/>
                  </a:lnTo>
                  <a:close/>
                </a:path>
                <a:path w="393700" h="108584">
                  <a:moveTo>
                    <a:pt x="37160" y="66217"/>
                  </a:moveTo>
                  <a:lnTo>
                    <a:pt x="36982" y="66979"/>
                  </a:lnTo>
                  <a:lnTo>
                    <a:pt x="37160" y="66217"/>
                  </a:lnTo>
                  <a:close/>
                </a:path>
                <a:path w="393700" h="108584">
                  <a:moveTo>
                    <a:pt x="37338" y="66471"/>
                  </a:moveTo>
                  <a:lnTo>
                    <a:pt x="37045" y="66890"/>
                  </a:lnTo>
                  <a:lnTo>
                    <a:pt x="36982" y="67233"/>
                  </a:lnTo>
                  <a:lnTo>
                    <a:pt x="37338" y="66471"/>
                  </a:lnTo>
                  <a:close/>
                </a:path>
                <a:path w="393700" h="108584">
                  <a:moveTo>
                    <a:pt x="38900" y="62788"/>
                  </a:moveTo>
                  <a:lnTo>
                    <a:pt x="38735" y="62915"/>
                  </a:lnTo>
                  <a:lnTo>
                    <a:pt x="38379" y="63690"/>
                  </a:lnTo>
                  <a:lnTo>
                    <a:pt x="37858" y="65201"/>
                  </a:lnTo>
                  <a:lnTo>
                    <a:pt x="38201" y="64820"/>
                  </a:lnTo>
                  <a:lnTo>
                    <a:pt x="38379" y="65074"/>
                  </a:lnTo>
                  <a:lnTo>
                    <a:pt x="38379" y="65328"/>
                  </a:lnTo>
                  <a:lnTo>
                    <a:pt x="38531" y="64820"/>
                  </a:lnTo>
                  <a:lnTo>
                    <a:pt x="38569" y="64693"/>
                  </a:lnTo>
                  <a:lnTo>
                    <a:pt x="38379" y="64693"/>
                  </a:lnTo>
                  <a:lnTo>
                    <a:pt x="38735" y="63931"/>
                  </a:lnTo>
                  <a:lnTo>
                    <a:pt x="38900" y="62788"/>
                  </a:lnTo>
                  <a:close/>
                </a:path>
                <a:path w="393700" h="108584">
                  <a:moveTo>
                    <a:pt x="39077" y="64439"/>
                  </a:moveTo>
                  <a:lnTo>
                    <a:pt x="39014" y="63690"/>
                  </a:lnTo>
                  <a:lnTo>
                    <a:pt x="38735" y="64185"/>
                  </a:lnTo>
                  <a:lnTo>
                    <a:pt x="38595" y="64604"/>
                  </a:lnTo>
                  <a:lnTo>
                    <a:pt x="39077" y="64439"/>
                  </a:lnTo>
                  <a:close/>
                </a:path>
                <a:path w="393700" h="108584">
                  <a:moveTo>
                    <a:pt x="39433" y="51358"/>
                  </a:moveTo>
                  <a:lnTo>
                    <a:pt x="39255" y="51612"/>
                  </a:lnTo>
                  <a:lnTo>
                    <a:pt x="39077" y="51993"/>
                  </a:lnTo>
                  <a:lnTo>
                    <a:pt x="39433" y="51358"/>
                  </a:lnTo>
                  <a:close/>
                </a:path>
                <a:path w="393700" h="108584">
                  <a:moveTo>
                    <a:pt x="40474" y="59105"/>
                  </a:moveTo>
                  <a:lnTo>
                    <a:pt x="40297" y="59232"/>
                  </a:lnTo>
                  <a:lnTo>
                    <a:pt x="40398" y="59372"/>
                  </a:lnTo>
                  <a:lnTo>
                    <a:pt x="40474" y="59105"/>
                  </a:lnTo>
                  <a:close/>
                </a:path>
                <a:path w="393700" h="108584">
                  <a:moveTo>
                    <a:pt x="40652" y="58978"/>
                  </a:moveTo>
                  <a:lnTo>
                    <a:pt x="40474" y="58724"/>
                  </a:lnTo>
                  <a:lnTo>
                    <a:pt x="40474" y="59105"/>
                  </a:lnTo>
                  <a:lnTo>
                    <a:pt x="40652" y="58978"/>
                  </a:lnTo>
                  <a:close/>
                </a:path>
                <a:path w="393700" h="108584">
                  <a:moveTo>
                    <a:pt x="40817" y="49326"/>
                  </a:moveTo>
                  <a:lnTo>
                    <a:pt x="40297" y="50850"/>
                  </a:lnTo>
                  <a:lnTo>
                    <a:pt x="40665" y="50012"/>
                  </a:lnTo>
                  <a:lnTo>
                    <a:pt x="40817" y="49326"/>
                  </a:lnTo>
                  <a:close/>
                </a:path>
                <a:path w="393700" h="108584">
                  <a:moveTo>
                    <a:pt x="40995" y="58801"/>
                  </a:moveTo>
                  <a:lnTo>
                    <a:pt x="40652" y="59232"/>
                  </a:lnTo>
                  <a:lnTo>
                    <a:pt x="40513" y="60502"/>
                  </a:lnTo>
                  <a:lnTo>
                    <a:pt x="40297" y="60502"/>
                  </a:lnTo>
                  <a:lnTo>
                    <a:pt x="40538" y="59486"/>
                  </a:lnTo>
                  <a:lnTo>
                    <a:pt x="40563" y="59359"/>
                  </a:lnTo>
                  <a:lnTo>
                    <a:pt x="40474" y="59486"/>
                  </a:lnTo>
                  <a:lnTo>
                    <a:pt x="39433" y="61010"/>
                  </a:lnTo>
                  <a:lnTo>
                    <a:pt x="40297" y="60883"/>
                  </a:lnTo>
                  <a:lnTo>
                    <a:pt x="39433" y="62788"/>
                  </a:lnTo>
                  <a:lnTo>
                    <a:pt x="38900" y="62534"/>
                  </a:lnTo>
                  <a:lnTo>
                    <a:pt x="39014" y="63690"/>
                  </a:lnTo>
                  <a:lnTo>
                    <a:pt x="39522" y="62788"/>
                  </a:lnTo>
                  <a:lnTo>
                    <a:pt x="39954" y="62026"/>
                  </a:lnTo>
                  <a:lnTo>
                    <a:pt x="40474" y="60883"/>
                  </a:lnTo>
                  <a:lnTo>
                    <a:pt x="40652" y="60502"/>
                  </a:lnTo>
                  <a:lnTo>
                    <a:pt x="40944" y="59740"/>
                  </a:lnTo>
                  <a:lnTo>
                    <a:pt x="40995" y="58801"/>
                  </a:lnTo>
                  <a:close/>
                </a:path>
                <a:path w="393700" h="108584">
                  <a:moveTo>
                    <a:pt x="40995" y="58216"/>
                  </a:moveTo>
                  <a:lnTo>
                    <a:pt x="40817" y="58724"/>
                  </a:lnTo>
                  <a:lnTo>
                    <a:pt x="40995" y="58661"/>
                  </a:lnTo>
                  <a:lnTo>
                    <a:pt x="40995" y="58216"/>
                  </a:lnTo>
                  <a:close/>
                </a:path>
                <a:path w="393700" h="108584">
                  <a:moveTo>
                    <a:pt x="40995" y="28968"/>
                  </a:moveTo>
                  <a:lnTo>
                    <a:pt x="40474" y="28613"/>
                  </a:lnTo>
                  <a:lnTo>
                    <a:pt x="40474" y="28790"/>
                  </a:lnTo>
                  <a:lnTo>
                    <a:pt x="40995" y="28968"/>
                  </a:lnTo>
                  <a:close/>
                </a:path>
                <a:path w="393700" h="108584">
                  <a:moveTo>
                    <a:pt x="41008" y="57200"/>
                  </a:moveTo>
                  <a:lnTo>
                    <a:pt x="40817" y="58089"/>
                  </a:lnTo>
                  <a:lnTo>
                    <a:pt x="41008" y="57200"/>
                  </a:lnTo>
                  <a:close/>
                </a:path>
                <a:path w="393700" h="108584">
                  <a:moveTo>
                    <a:pt x="41173" y="58597"/>
                  </a:moveTo>
                  <a:lnTo>
                    <a:pt x="40995" y="58661"/>
                  </a:lnTo>
                  <a:lnTo>
                    <a:pt x="40995" y="58801"/>
                  </a:lnTo>
                  <a:lnTo>
                    <a:pt x="41173" y="58597"/>
                  </a:lnTo>
                  <a:close/>
                </a:path>
                <a:path w="393700" h="108584">
                  <a:moveTo>
                    <a:pt x="41351" y="56438"/>
                  </a:moveTo>
                  <a:lnTo>
                    <a:pt x="41173" y="56819"/>
                  </a:lnTo>
                  <a:lnTo>
                    <a:pt x="41173" y="56946"/>
                  </a:lnTo>
                  <a:lnTo>
                    <a:pt x="41351" y="56438"/>
                  </a:lnTo>
                  <a:close/>
                </a:path>
                <a:path w="393700" h="108584">
                  <a:moveTo>
                    <a:pt x="41694" y="55930"/>
                  </a:moveTo>
                  <a:lnTo>
                    <a:pt x="41516" y="56438"/>
                  </a:lnTo>
                  <a:lnTo>
                    <a:pt x="40995" y="57708"/>
                  </a:lnTo>
                  <a:lnTo>
                    <a:pt x="41173" y="57835"/>
                  </a:lnTo>
                  <a:lnTo>
                    <a:pt x="41656" y="56438"/>
                  </a:lnTo>
                  <a:lnTo>
                    <a:pt x="41694" y="55930"/>
                  </a:lnTo>
                  <a:close/>
                </a:path>
                <a:path w="393700" h="108584">
                  <a:moveTo>
                    <a:pt x="42748" y="43103"/>
                  </a:moveTo>
                  <a:lnTo>
                    <a:pt x="42570" y="43268"/>
                  </a:lnTo>
                  <a:lnTo>
                    <a:pt x="42392" y="43967"/>
                  </a:lnTo>
                  <a:lnTo>
                    <a:pt x="42748" y="43103"/>
                  </a:lnTo>
                  <a:close/>
                </a:path>
                <a:path w="393700" h="108584">
                  <a:moveTo>
                    <a:pt x="44551" y="49999"/>
                  </a:moveTo>
                  <a:lnTo>
                    <a:pt x="44399" y="50215"/>
                  </a:lnTo>
                  <a:lnTo>
                    <a:pt x="44310" y="50596"/>
                  </a:lnTo>
                  <a:lnTo>
                    <a:pt x="44551" y="49999"/>
                  </a:lnTo>
                  <a:close/>
                </a:path>
                <a:path w="393700" h="108584">
                  <a:moveTo>
                    <a:pt x="44551" y="49707"/>
                  </a:moveTo>
                  <a:lnTo>
                    <a:pt x="44310" y="49453"/>
                  </a:lnTo>
                  <a:lnTo>
                    <a:pt x="44132" y="49707"/>
                  </a:lnTo>
                  <a:lnTo>
                    <a:pt x="43891" y="50342"/>
                  </a:lnTo>
                  <a:lnTo>
                    <a:pt x="43967" y="51104"/>
                  </a:lnTo>
                  <a:lnTo>
                    <a:pt x="44196" y="50850"/>
                  </a:lnTo>
                  <a:lnTo>
                    <a:pt x="44310" y="50215"/>
                  </a:lnTo>
                  <a:lnTo>
                    <a:pt x="44310" y="50342"/>
                  </a:lnTo>
                  <a:lnTo>
                    <a:pt x="44399" y="50215"/>
                  </a:lnTo>
                  <a:lnTo>
                    <a:pt x="44526" y="50012"/>
                  </a:lnTo>
                  <a:lnTo>
                    <a:pt x="44551" y="49707"/>
                  </a:lnTo>
                  <a:close/>
                </a:path>
                <a:path w="393700" h="108584">
                  <a:moveTo>
                    <a:pt x="44831" y="49707"/>
                  </a:moveTo>
                  <a:lnTo>
                    <a:pt x="44665" y="49707"/>
                  </a:lnTo>
                  <a:lnTo>
                    <a:pt x="44577" y="49961"/>
                  </a:lnTo>
                  <a:lnTo>
                    <a:pt x="44831" y="49707"/>
                  </a:lnTo>
                  <a:close/>
                </a:path>
                <a:path w="393700" h="108584">
                  <a:moveTo>
                    <a:pt x="45135" y="48590"/>
                  </a:moveTo>
                  <a:lnTo>
                    <a:pt x="44831" y="48945"/>
                  </a:lnTo>
                  <a:lnTo>
                    <a:pt x="45008" y="48945"/>
                  </a:lnTo>
                  <a:lnTo>
                    <a:pt x="44831" y="49707"/>
                  </a:lnTo>
                  <a:lnTo>
                    <a:pt x="45059" y="48945"/>
                  </a:lnTo>
                  <a:lnTo>
                    <a:pt x="45135" y="48590"/>
                  </a:lnTo>
                  <a:close/>
                </a:path>
                <a:path w="393700" h="108584">
                  <a:moveTo>
                    <a:pt x="45364" y="48056"/>
                  </a:moveTo>
                  <a:lnTo>
                    <a:pt x="45186" y="48310"/>
                  </a:lnTo>
                  <a:lnTo>
                    <a:pt x="45135" y="48590"/>
                  </a:lnTo>
                  <a:lnTo>
                    <a:pt x="45237" y="48450"/>
                  </a:lnTo>
                  <a:lnTo>
                    <a:pt x="45364" y="48056"/>
                  </a:lnTo>
                  <a:close/>
                </a:path>
                <a:path w="393700" h="108584">
                  <a:moveTo>
                    <a:pt x="46304" y="44145"/>
                  </a:moveTo>
                  <a:lnTo>
                    <a:pt x="46177" y="44259"/>
                  </a:lnTo>
                  <a:lnTo>
                    <a:pt x="46062" y="44881"/>
                  </a:lnTo>
                  <a:lnTo>
                    <a:pt x="46228" y="44627"/>
                  </a:lnTo>
                  <a:lnTo>
                    <a:pt x="46304" y="44145"/>
                  </a:lnTo>
                  <a:close/>
                </a:path>
                <a:path w="393700" h="108584">
                  <a:moveTo>
                    <a:pt x="46405" y="43408"/>
                  </a:moveTo>
                  <a:lnTo>
                    <a:pt x="46228" y="43865"/>
                  </a:lnTo>
                  <a:lnTo>
                    <a:pt x="46228" y="44119"/>
                  </a:lnTo>
                  <a:lnTo>
                    <a:pt x="46342" y="43865"/>
                  </a:lnTo>
                  <a:lnTo>
                    <a:pt x="46405" y="43408"/>
                  </a:lnTo>
                  <a:close/>
                </a:path>
                <a:path w="393700" h="108584">
                  <a:moveTo>
                    <a:pt x="46761" y="42976"/>
                  </a:moveTo>
                  <a:lnTo>
                    <a:pt x="46520" y="43230"/>
                  </a:lnTo>
                  <a:lnTo>
                    <a:pt x="46405" y="43408"/>
                  </a:lnTo>
                  <a:lnTo>
                    <a:pt x="46761" y="42976"/>
                  </a:lnTo>
                  <a:close/>
                </a:path>
                <a:path w="393700" h="108584">
                  <a:moveTo>
                    <a:pt x="47104" y="41706"/>
                  </a:moveTo>
                  <a:lnTo>
                    <a:pt x="46761" y="42214"/>
                  </a:lnTo>
                  <a:lnTo>
                    <a:pt x="46939" y="42532"/>
                  </a:lnTo>
                  <a:lnTo>
                    <a:pt x="46990" y="42341"/>
                  </a:lnTo>
                  <a:lnTo>
                    <a:pt x="47104" y="41706"/>
                  </a:lnTo>
                  <a:close/>
                </a:path>
                <a:path w="393700" h="108584">
                  <a:moveTo>
                    <a:pt x="47282" y="42849"/>
                  </a:moveTo>
                  <a:lnTo>
                    <a:pt x="47231" y="42316"/>
                  </a:lnTo>
                  <a:lnTo>
                    <a:pt x="47104" y="41960"/>
                  </a:lnTo>
                  <a:lnTo>
                    <a:pt x="46990" y="42341"/>
                  </a:lnTo>
                  <a:lnTo>
                    <a:pt x="47104" y="42849"/>
                  </a:lnTo>
                  <a:lnTo>
                    <a:pt x="46939" y="42532"/>
                  </a:lnTo>
                  <a:lnTo>
                    <a:pt x="46583" y="43738"/>
                  </a:lnTo>
                  <a:lnTo>
                    <a:pt x="46316" y="44030"/>
                  </a:lnTo>
                  <a:lnTo>
                    <a:pt x="47282" y="43230"/>
                  </a:lnTo>
                  <a:lnTo>
                    <a:pt x="47282" y="42849"/>
                  </a:lnTo>
                  <a:close/>
                </a:path>
                <a:path w="393700" h="108584">
                  <a:moveTo>
                    <a:pt x="47282" y="40436"/>
                  </a:moveTo>
                  <a:lnTo>
                    <a:pt x="47104" y="40309"/>
                  </a:lnTo>
                  <a:lnTo>
                    <a:pt x="46926" y="41071"/>
                  </a:lnTo>
                  <a:lnTo>
                    <a:pt x="46583" y="41960"/>
                  </a:lnTo>
                  <a:lnTo>
                    <a:pt x="46583" y="41452"/>
                  </a:lnTo>
                  <a:lnTo>
                    <a:pt x="46177" y="42799"/>
                  </a:lnTo>
                  <a:lnTo>
                    <a:pt x="46062" y="42926"/>
                  </a:lnTo>
                  <a:lnTo>
                    <a:pt x="46228" y="43865"/>
                  </a:lnTo>
                  <a:lnTo>
                    <a:pt x="46228" y="43611"/>
                  </a:lnTo>
                  <a:lnTo>
                    <a:pt x="46380" y="43421"/>
                  </a:lnTo>
                  <a:lnTo>
                    <a:pt x="46659" y="42532"/>
                  </a:lnTo>
                  <a:lnTo>
                    <a:pt x="46761" y="41960"/>
                  </a:lnTo>
                  <a:lnTo>
                    <a:pt x="46875" y="41452"/>
                  </a:lnTo>
                  <a:lnTo>
                    <a:pt x="47040" y="41071"/>
                  </a:lnTo>
                  <a:lnTo>
                    <a:pt x="47282" y="40436"/>
                  </a:lnTo>
                  <a:close/>
                </a:path>
                <a:path w="393700" h="108584">
                  <a:moveTo>
                    <a:pt x="47447" y="40944"/>
                  </a:moveTo>
                  <a:lnTo>
                    <a:pt x="47104" y="41325"/>
                  </a:lnTo>
                  <a:lnTo>
                    <a:pt x="47371" y="41071"/>
                  </a:lnTo>
                  <a:lnTo>
                    <a:pt x="47447" y="40944"/>
                  </a:lnTo>
                  <a:close/>
                </a:path>
                <a:path w="393700" h="108584">
                  <a:moveTo>
                    <a:pt x="47625" y="32105"/>
                  </a:moveTo>
                  <a:lnTo>
                    <a:pt x="47459" y="31927"/>
                  </a:lnTo>
                  <a:lnTo>
                    <a:pt x="47282" y="31927"/>
                  </a:lnTo>
                  <a:lnTo>
                    <a:pt x="47625" y="32105"/>
                  </a:lnTo>
                  <a:close/>
                </a:path>
                <a:path w="393700" h="108584">
                  <a:moveTo>
                    <a:pt x="48145" y="36918"/>
                  </a:moveTo>
                  <a:lnTo>
                    <a:pt x="47802" y="37769"/>
                  </a:lnTo>
                  <a:lnTo>
                    <a:pt x="48082" y="37261"/>
                  </a:lnTo>
                  <a:lnTo>
                    <a:pt x="48145" y="36918"/>
                  </a:lnTo>
                  <a:close/>
                </a:path>
                <a:path w="393700" h="108584">
                  <a:moveTo>
                    <a:pt x="49022" y="33451"/>
                  </a:moveTo>
                  <a:lnTo>
                    <a:pt x="48501" y="33324"/>
                  </a:lnTo>
                  <a:lnTo>
                    <a:pt x="48844" y="33451"/>
                  </a:lnTo>
                  <a:lnTo>
                    <a:pt x="49022" y="33451"/>
                  </a:lnTo>
                  <a:close/>
                </a:path>
                <a:path w="393700" h="108584">
                  <a:moveTo>
                    <a:pt x="49263" y="37261"/>
                  </a:moveTo>
                  <a:lnTo>
                    <a:pt x="49149" y="36715"/>
                  </a:lnTo>
                  <a:lnTo>
                    <a:pt x="48653" y="37515"/>
                  </a:lnTo>
                  <a:lnTo>
                    <a:pt x="48501" y="37769"/>
                  </a:lnTo>
                  <a:lnTo>
                    <a:pt x="48145" y="38658"/>
                  </a:lnTo>
                  <a:lnTo>
                    <a:pt x="48679" y="37515"/>
                  </a:lnTo>
                  <a:lnTo>
                    <a:pt x="48844" y="37515"/>
                  </a:lnTo>
                  <a:lnTo>
                    <a:pt x="48501" y="38531"/>
                  </a:lnTo>
                  <a:lnTo>
                    <a:pt x="48082" y="39039"/>
                  </a:lnTo>
                  <a:lnTo>
                    <a:pt x="47980" y="39547"/>
                  </a:lnTo>
                  <a:lnTo>
                    <a:pt x="48323" y="39166"/>
                  </a:lnTo>
                  <a:lnTo>
                    <a:pt x="47802" y="39928"/>
                  </a:lnTo>
                  <a:lnTo>
                    <a:pt x="47625" y="40817"/>
                  </a:lnTo>
                  <a:lnTo>
                    <a:pt x="47498" y="40944"/>
                  </a:lnTo>
                  <a:lnTo>
                    <a:pt x="47383" y="41325"/>
                  </a:lnTo>
                  <a:lnTo>
                    <a:pt x="47282" y="42341"/>
                  </a:lnTo>
                  <a:lnTo>
                    <a:pt x="48069" y="41071"/>
                  </a:lnTo>
                  <a:lnTo>
                    <a:pt x="48196" y="40817"/>
                  </a:lnTo>
                  <a:lnTo>
                    <a:pt x="48387" y="40309"/>
                  </a:lnTo>
                  <a:lnTo>
                    <a:pt x="48958" y="39166"/>
                  </a:lnTo>
                  <a:lnTo>
                    <a:pt x="49034" y="39027"/>
                  </a:lnTo>
                  <a:lnTo>
                    <a:pt x="49149" y="38658"/>
                  </a:lnTo>
                  <a:lnTo>
                    <a:pt x="49263" y="37261"/>
                  </a:lnTo>
                  <a:close/>
                </a:path>
                <a:path w="393700" h="108584">
                  <a:moveTo>
                    <a:pt x="49288" y="33515"/>
                  </a:moveTo>
                  <a:lnTo>
                    <a:pt x="49022" y="33451"/>
                  </a:lnTo>
                  <a:lnTo>
                    <a:pt x="49288" y="33515"/>
                  </a:lnTo>
                  <a:close/>
                </a:path>
                <a:path w="393700" h="108584">
                  <a:moveTo>
                    <a:pt x="49415" y="33959"/>
                  </a:moveTo>
                  <a:lnTo>
                    <a:pt x="49377" y="34086"/>
                  </a:lnTo>
                  <a:lnTo>
                    <a:pt x="49415" y="33959"/>
                  </a:lnTo>
                  <a:close/>
                </a:path>
                <a:path w="393700" h="108584">
                  <a:moveTo>
                    <a:pt x="49542" y="33578"/>
                  </a:moveTo>
                  <a:lnTo>
                    <a:pt x="49288" y="33515"/>
                  </a:lnTo>
                  <a:lnTo>
                    <a:pt x="49199" y="33959"/>
                  </a:lnTo>
                  <a:lnTo>
                    <a:pt x="49022" y="34353"/>
                  </a:lnTo>
                  <a:lnTo>
                    <a:pt x="48844" y="34848"/>
                  </a:lnTo>
                  <a:lnTo>
                    <a:pt x="48679" y="34721"/>
                  </a:lnTo>
                  <a:lnTo>
                    <a:pt x="48844" y="34353"/>
                  </a:lnTo>
                  <a:lnTo>
                    <a:pt x="48933" y="33959"/>
                  </a:lnTo>
                  <a:lnTo>
                    <a:pt x="49022" y="33832"/>
                  </a:lnTo>
                  <a:lnTo>
                    <a:pt x="47980" y="33451"/>
                  </a:lnTo>
                  <a:lnTo>
                    <a:pt x="47104" y="32943"/>
                  </a:lnTo>
                  <a:lnTo>
                    <a:pt x="46228" y="32766"/>
                  </a:lnTo>
                  <a:lnTo>
                    <a:pt x="46228" y="34467"/>
                  </a:lnTo>
                  <a:lnTo>
                    <a:pt x="46062" y="34721"/>
                  </a:lnTo>
                  <a:lnTo>
                    <a:pt x="45885" y="35229"/>
                  </a:lnTo>
                  <a:lnTo>
                    <a:pt x="45529" y="35737"/>
                  </a:lnTo>
                  <a:lnTo>
                    <a:pt x="45402" y="36563"/>
                  </a:lnTo>
                  <a:lnTo>
                    <a:pt x="45326" y="36944"/>
                  </a:lnTo>
                  <a:lnTo>
                    <a:pt x="45237" y="37134"/>
                  </a:lnTo>
                  <a:lnTo>
                    <a:pt x="45123" y="37769"/>
                  </a:lnTo>
                  <a:lnTo>
                    <a:pt x="45008" y="38023"/>
                  </a:lnTo>
                  <a:lnTo>
                    <a:pt x="44665" y="38023"/>
                  </a:lnTo>
                  <a:lnTo>
                    <a:pt x="44704" y="37515"/>
                  </a:lnTo>
                  <a:lnTo>
                    <a:pt x="44856" y="37134"/>
                  </a:lnTo>
                  <a:lnTo>
                    <a:pt x="45186" y="36245"/>
                  </a:lnTo>
                  <a:lnTo>
                    <a:pt x="45364" y="36118"/>
                  </a:lnTo>
                  <a:lnTo>
                    <a:pt x="45364" y="35864"/>
                  </a:lnTo>
                  <a:lnTo>
                    <a:pt x="45529" y="35737"/>
                  </a:lnTo>
                  <a:lnTo>
                    <a:pt x="45948" y="34721"/>
                  </a:lnTo>
                  <a:lnTo>
                    <a:pt x="46062" y="34467"/>
                  </a:lnTo>
                  <a:lnTo>
                    <a:pt x="46228" y="34467"/>
                  </a:lnTo>
                  <a:lnTo>
                    <a:pt x="46228" y="32766"/>
                  </a:lnTo>
                  <a:lnTo>
                    <a:pt x="45885" y="32689"/>
                  </a:lnTo>
                  <a:lnTo>
                    <a:pt x="46062" y="32562"/>
                  </a:lnTo>
                  <a:lnTo>
                    <a:pt x="46228" y="32435"/>
                  </a:lnTo>
                  <a:lnTo>
                    <a:pt x="45707" y="32181"/>
                  </a:lnTo>
                  <a:lnTo>
                    <a:pt x="46583" y="32181"/>
                  </a:lnTo>
                  <a:lnTo>
                    <a:pt x="46583" y="32435"/>
                  </a:lnTo>
                  <a:lnTo>
                    <a:pt x="47282" y="32435"/>
                  </a:lnTo>
                  <a:lnTo>
                    <a:pt x="48844" y="32689"/>
                  </a:lnTo>
                  <a:lnTo>
                    <a:pt x="48145" y="32435"/>
                  </a:lnTo>
                  <a:lnTo>
                    <a:pt x="47688" y="32181"/>
                  </a:lnTo>
                  <a:lnTo>
                    <a:pt x="47459" y="32054"/>
                  </a:lnTo>
                  <a:lnTo>
                    <a:pt x="46926" y="31927"/>
                  </a:lnTo>
                  <a:lnTo>
                    <a:pt x="46583" y="31673"/>
                  </a:lnTo>
                  <a:lnTo>
                    <a:pt x="46405" y="31673"/>
                  </a:lnTo>
                  <a:lnTo>
                    <a:pt x="45885" y="31546"/>
                  </a:lnTo>
                  <a:lnTo>
                    <a:pt x="45707" y="31546"/>
                  </a:lnTo>
                  <a:lnTo>
                    <a:pt x="45186" y="31165"/>
                  </a:lnTo>
                  <a:lnTo>
                    <a:pt x="45008" y="31038"/>
                  </a:lnTo>
                  <a:lnTo>
                    <a:pt x="44665" y="31038"/>
                  </a:lnTo>
                  <a:lnTo>
                    <a:pt x="44310" y="30784"/>
                  </a:lnTo>
                  <a:lnTo>
                    <a:pt x="44183" y="30657"/>
                  </a:lnTo>
                  <a:lnTo>
                    <a:pt x="43789" y="30276"/>
                  </a:lnTo>
                  <a:lnTo>
                    <a:pt x="43789" y="41960"/>
                  </a:lnTo>
                  <a:lnTo>
                    <a:pt x="43446" y="42722"/>
                  </a:lnTo>
                  <a:lnTo>
                    <a:pt x="43268" y="43230"/>
                  </a:lnTo>
                  <a:lnTo>
                    <a:pt x="43091" y="43230"/>
                  </a:lnTo>
                  <a:lnTo>
                    <a:pt x="42341" y="44881"/>
                  </a:lnTo>
                  <a:lnTo>
                    <a:pt x="42214" y="46659"/>
                  </a:lnTo>
                  <a:lnTo>
                    <a:pt x="41351" y="48564"/>
                  </a:lnTo>
                  <a:lnTo>
                    <a:pt x="41224" y="48818"/>
                  </a:lnTo>
                  <a:lnTo>
                    <a:pt x="41516" y="48818"/>
                  </a:lnTo>
                  <a:lnTo>
                    <a:pt x="40817" y="49834"/>
                  </a:lnTo>
                  <a:lnTo>
                    <a:pt x="41351" y="48450"/>
                  </a:lnTo>
                  <a:lnTo>
                    <a:pt x="41465" y="48056"/>
                  </a:lnTo>
                  <a:lnTo>
                    <a:pt x="41694" y="47548"/>
                  </a:lnTo>
                  <a:lnTo>
                    <a:pt x="41516" y="47548"/>
                  </a:lnTo>
                  <a:lnTo>
                    <a:pt x="40995" y="48818"/>
                  </a:lnTo>
                  <a:lnTo>
                    <a:pt x="41186" y="48818"/>
                  </a:lnTo>
                  <a:lnTo>
                    <a:pt x="40678" y="49974"/>
                  </a:lnTo>
                  <a:lnTo>
                    <a:pt x="40297" y="51612"/>
                  </a:lnTo>
                  <a:lnTo>
                    <a:pt x="38900" y="53644"/>
                  </a:lnTo>
                  <a:lnTo>
                    <a:pt x="38379" y="55041"/>
                  </a:lnTo>
                  <a:lnTo>
                    <a:pt x="38735" y="54787"/>
                  </a:lnTo>
                  <a:lnTo>
                    <a:pt x="38379" y="55803"/>
                  </a:lnTo>
                  <a:lnTo>
                    <a:pt x="38201" y="56184"/>
                  </a:lnTo>
                  <a:lnTo>
                    <a:pt x="38201" y="55549"/>
                  </a:lnTo>
                  <a:lnTo>
                    <a:pt x="37858" y="56311"/>
                  </a:lnTo>
                  <a:lnTo>
                    <a:pt x="37503" y="56311"/>
                  </a:lnTo>
                  <a:lnTo>
                    <a:pt x="37604" y="55930"/>
                  </a:lnTo>
                  <a:lnTo>
                    <a:pt x="37846" y="55295"/>
                  </a:lnTo>
                  <a:lnTo>
                    <a:pt x="38036" y="54787"/>
                  </a:lnTo>
                  <a:lnTo>
                    <a:pt x="37820" y="54940"/>
                  </a:lnTo>
                  <a:lnTo>
                    <a:pt x="38557" y="53009"/>
                  </a:lnTo>
                  <a:lnTo>
                    <a:pt x="38735" y="52755"/>
                  </a:lnTo>
                  <a:lnTo>
                    <a:pt x="38900" y="52247"/>
                  </a:lnTo>
                  <a:lnTo>
                    <a:pt x="38976" y="52120"/>
                  </a:lnTo>
                  <a:lnTo>
                    <a:pt x="39039" y="51993"/>
                  </a:lnTo>
                  <a:lnTo>
                    <a:pt x="39141" y="51612"/>
                  </a:lnTo>
                  <a:lnTo>
                    <a:pt x="39598" y="50596"/>
                  </a:lnTo>
                  <a:lnTo>
                    <a:pt x="39598" y="50723"/>
                  </a:lnTo>
                  <a:lnTo>
                    <a:pt x="39776" y="50596"/>
                  </a:lnTo>
                  <a:lnTo>
                    <a:pt x="40297" y="49326"/>
                  </a:lnTo>
                  <a:lnTo>
                    <a:pt x="39776" y="50342"/>
                  </a:lnTo>
                  <a:lnTo>
                    <a:pt x="39852" y="50012"/>
                  </a:lnTo>
                  <a:lnTo>
                    <a:pt x="39979" y="49707"/>
                  </a:lnTo>
                  <a:lnTo>
                    <a:pt x="40284" y="48945"/>
                  </a:lnTo>
                  <a:lnTo>
                    <a:pt x="41757" y="45275"/>
                  </a:lnTo>
                  <a:lnTo>
                    <a:pt x="41694" y="45542"/>
                  </a:lnTo>
                  <a:lnTo>
                    <a:pt x="42049" y="45364"/>
                  </a:lnTo>
                  <a:lnTo>
                    <a:pt x="42049" y="44843"/>
                  </a:lnTo>
                  <a:lnTo>
                    <a:pt x="41922" y="44843"/>
                  </a:lnTo>
                  <a:lnTo>
                    <a:pt x="42570" y="43268"/>
                  </a:lnTo>
                  <a:lnTo>
                    <a:pt x="43789" y="41960"/>
                  </a:lnTo>
                  <a:lnTo>
                    <a:pt x="43789" y="30276"/>
                  </a:lnTo>
                  <a:lnTo>
                    <a:pt x="42913" y="30276"/>
                  </a:lnTo>
                  <a:lnTo>
                    <a:pt x="42392" y="30149"/>
                  </a:lnTo>
                  <a:lnTo>
                    <a:pt x="41694" y="29768"/>
                  </a:lnTo>
                  <a:lnTo>
                    <a:pt x="41694" y="29387"/>
                  </a:lnTo>
                  <a:lnTo>
                    <a:pt x="41490" y="29362"/>
                  </a:lnTo>
                  <a:lnTo>
                    <a:pt x="40474" y="29260"/>
                  </a:lnTo>
                  <a:lnTo>
                    <a:pt x="40652" y="29133"/>
                  </a:lnTo>
                  <a:lnTo>
                    <a:pt x="41427" y="29349"/>
                  </a:lnTo>
                  <a:lnTo>
                    <a:pt x="41173" y="29133"/>
                  </a:lnTo>
                  <a:lnTo>
                    <a:pt x="40652" y="28879"/>
                  </a:lnTo>
                  <a:lnTo>
                    <a:pt x="40297" y="29133"/>
                  </a:lnTo>
                  <a:lnTo>
                    <a:pt x="39433" y="28498"/>
                  </a:lnTo>
                  <a:lnTo>
                    <a:pt x="39433" y="31165"/>
                  </a:lnTo>
                  <a:lnTo>
                    <a:pt x="38379" y="31165"/>
                  </a:lnTo>
                  <a:lnTo>
                    <a:pt x="37503" y="31038"/>
                  </a:lnTo>
                  <a:lnTo>
                    <a:pt x="37160" y="30861"/>
                  </a:lnTo>
                  <a:lnTo>
                    <a:pt x="37160" y="56946"/>
                  </a:lnTo>
                  <a:lnTo>
                    <a:pt x="37058" y="58216"/>
                  </a:lnTo>
                  <a:lnTo>
                    <a:pt x="36957" y="58661"/>
                  </a:lnTo>
                  <a:lnTo>
                    <a:pt x="36283" y="60121"/>
                  </a:lnTo>
                  <a:lnTo>
                    <a:pt x="36283" y="59994"/>
                  </a:lnTo>
                  <a:lnTo>
                    <a:pt x="36118" y="61010"/>
                  </a:lnTo>
                  <a:lnTo>
                    <a:pt x="35941" y="60883"/>
                  </a:lnTo>
                  <a:lnTo>
                    <a:pt x="35941" y="61137"/>
                  </a:lnTo>
                  <a:lnTo>
                    <a:pt x="35763" y="61137"/>
                  </a:lnTo>
                  <a:lnTo>
                    <a:pt x="35255" y="61506"/>
                  </a:lnTo>
                  <a:lnTo>
                    <a:pt x="36982" y="56819"/>
                  </a:lnTo>
                  <a:lnTo>
                    <a:pt x="36982" y="56946"/>
                  </a:lnTo>
                  <a:lnTo>
                    <a:pt x="37160" y="56946"/>
                  </a:lnTo>
                  <a:lnTo>
                    <a:pt x="37160" y="30861"/>
                  </a:lnTo>
                  <a:lnTo>
                    <a:pt x="36804" y="30657"/>
                  </a:lnTo>
                  <a:lnTo>
                    <a:pt x="36639" y="30530"/>
                  </a:lnTo>
                  <a:lnTo>
                    <a:pt x="35763" y="29768"/>
                  </a:lnTo>
                  <a:lnTo>
                    <a:pt x="35229" y="29451"/>
                  </a:lnTo>
                  <a:lnTo>
                    <a:pt x="35229" y="61569"/>
                  </a:lnTo>
                  <a:lnTo>
                    <a:pt x="35064" y="63296"/>
                  </a:lnTo>
                  <a:lnTo>
                    <a:pt x="34442" y="64312"/>
                  </a:lnTo>
                  <a:lnTo>
                    <a:pt x="34366" y="65074"/>
                  </a:lnTo>
                  <a:lnTo>
                    <a:pt x="33413" y="66471"/>
                  </a:lnTo>
                  <a:lnTo>
                    <a:pt x="33286" y="66725"/>
                  </a:lnTo>
                  <a:lnTo>
                    <a:pt x="32969" y="67868"/>
                  </a:lnTo>
                  <a:lnTo>
                    <a:pt x="33147" y="67106"/>
                  </a:lnTo>
                  <a:lnTo>
                    <a:pt x="32969" y="67106"/>
                  </a:lnTo>
                  <a:lnTo>
                    <a:pt x="33439" y="66090"/>
                  </a:lnTo>
                  <a:lnTo>
                    <a:pt x="33667" y="65582"/>
                  </a:lnTo>
                  <a:lnTo>
                    <a:pt x="33845" y="65582"/>
                  </a:lnTo>
                  <a:lnTo>
                    <a:pt x="33896" y="65074"/>
                  </a:lnTo>
                  <a:lnTo>
                    <a:pt x="34023" y="64820"/>
                  </a:lnTo>
                  <a:lnTo>
                    <a:pt x="34124" y="64185"/>
                  </a:lnTo>
                  <a:lnTo>
                    <a:pt x="34328" y="63677"/>
                  </a:lnTo>
                  <a:lnTo>
                    <a:pt x="34429" y="63423"/>
                  </a:lnTo>
                  <a:lnTo>
                    <a:pt x="34886" y="62280"/>
                  </a:lnTo>
                  <a:lnTo>
                    <a:pt x="34886" y="62534"/>
                  </a:lnTo>
                  <a:lnTo>
                    <a:pt x="34975" y="62280"/>
                  </a:lnTo>
                  <a:lnTo>
                    <a:pt x="35229" y="61569"/>
                  </a:lnTo>
                  <a:lnTo>
                    <a:pt x="35229" y="29451"/>
                  </a:lnTo>
                  <a:lnTo>
                    <a:pt x="34721" y="29133"/>
                  </a:lnTo>
                  <a:lnTo>
                    <a:pt x="35941" y="29641"/>
                  </a:lnTo>
                  <a:lnTo>
                    <a:pt x="37261" y="30238"/>
                  </a:lnTo>
                  <a:lnTo>
                    <a:pt x="38557" y="30784"/>
                  </a:lnTo>
                  <a:lnTo>
                    <a:pt x="38379" y="30657"/>
                  </a:lnTo>
                  <a:lnTo>
                    <a:pt x="38735" y="30784"/>
                  </a:lnTo>
                  <a:lnTo>
                    <a:pt x="39255" y="30784"/>
                  </a:lnTo>
                  <a:lnTo>
                    <a:pt x="39433" y="31165"/>
                  </a:lnTo>
                  <a:lnTo>
                    <a:pt x="39433" y="28498"/>
                  </a:lnTo>
                  <a:lnTo>
                    <a:pt x="39776" y="28498"/>
                  </a:lnTo>
                  <a:lnTo>
                    <a:pt x="39141" y="28028"/>
                  </a:lnTo>
                  <a:lnTo>
                    <a:pt x="38735" y="27863"/>
                  </a:lnTo>
                  <a:lnTo>
                    <a:pt x="38036" y="27482"/>
                  </a:lnTo>
                  <a:lnTo>
                    <a:pt x="37338" y="27482"/>
                  </a:lnTo>
                  <a:lnTo>
                    <a:pt x="35242" y="26974"/>
                  </a:lnTo>
                  <a:lnTo>
                    <a:pt x="36804" y="26974"/>
                  </a:lnTo>
                  <a:lnTo>
                    <a:pt x="36385" y="26847"/>
                  </a:lnTo>
                  <a:lnTo>
                    <a:pt x="34721" y="26339"/>
                  </a:lnTo>
                  <a:lnTo>
                    <a:pt x="35064" y="26339"/>
                  </a:lnTo>
                  <a:lnTo>
                    <a:pt x="34480" y="26085"/>
                  </a:lnTo>
                  <a:lnTo>
                    <a:pt x="33324" y="25577"/>
                  </a:lnTo>
                  <a:lnTo>
                    <a:pt x="33845" y="26085"/>
                  </a:lnTo>
                  <a:lnTo>
                    <a:pt x="31051" y="25196"/>
                  </a:lnTo>
                  <a:lnTo>
                    <a:pt x="29311" y="24688"/>
                  </a:lnTo>
                  <a:lnTo>
                    <a:pt x="31750" y="25704"/>
                  </a:lnTo>
                  <a:lnTo>
                    <a:pt x="32105" y="25704"/>
                  </a:lnTo>
                  <a:lnTo>
                    <a:pt x="32626" y="25958"/>
                  </a:lnTo>
                  <a:lnTo>
                    <a:pt x="33324" y="26339"/>
                  </a:lnTo>
                  <a:lnTo>
                    <a:pt x="33845" y="26466"/>
                  </a:lnTo>
                  <a:lnTo>
                    <a:pt x="34188" y="26593"/>
                  </a:lnTo>
                  <a:lnTo>
                    <a:pt x="33845" y="26593"/>
                  </a:lnTo>
                  <a:lnTo>
                    <a:pt x="33667" y="26466"/>
                  </a:lnTo>
                  <a:lnTo>
                    <a:pt x="32791" y="26466"/>
                  </a:lnTo>
                  <a:lnTo>
                    <a:pt x="33667" y="26847"/>
                  </a:lnTo>
                  <a:lnTo>
                    <a:pt x="34023" y="26974"/>
                  </a:lnTo>
                  <a:lnTo>
                    <a:pt x="34188" y="26974"/>
                  </a:lnTo>
                  <a:lnTo>
                    <a:pt x="34366" y="27355"/>
                  </a:lnTo>
                  <a:lnTo>
                    <a:pt x="35242" y="27736"/>
                  </a:lnTo>
                  <a:lnTo>
                    <a:pt x="35941" y="27990"/>
                  </a:lnTo>
                  <a:lnTo>
                    <a:pt x="36639" y="27990"/>
                  </a:lnTo>
                  <a:lnTo>
                    <a:pt x="36283" y="27863"/>
                  </a:lnTo>
                  <a:lnTo>
                    <a:pt x="35941" y="27863"/>
                  </a:lnTo>
                  <a:lnTo>
                    <a:pt x="35585" y="27736"/>
                  </a:lnTo>
                  <a:lnTo>
                    <a:pt x="36118" y="27482"/>
                  </a:lnTo>
                  <a:lnTo>
                    <a:pt x="37338" y="27990"/>
                  </a:lnTo>
                  <a:lnTo>
                    <a:pt x="38557" y="28371"/>
                  </a:lnTo>
                  <a:lnTo>
                    <a:pt x="38900" y="28498"/>
                  </a:lnTo>
                  <a:lnTo>
                    <a:pt x="38557" y="28498"/>
                  </a:lnTo>
                  <a:lnTo>
                    <a:pt x="38379" y="28371"/>
                  </a:lnTo>
                  <a:lnTo>
                    <a:pt x="38379" y="28498"/>
                  </a:lnTo>
                  <a:lnTo>
                    <a:pt x="37680" y="28371"/>
                  </a:lnTo>
                  <a:lnTo>
                    <a:pt x="38735" y="28879"/>
                  </a:lnTo>
                  <a:lnTo>
                    <a:pt x="37338" y="28879"/>
                  </a:lnTo>
                  <a:lnTo>
                    <a:pt x="37338" y="29133"/>
                  </a:lnTo>
                  <a:lnTo>
                    <a:pt x="36639" y="28879"/>
                  </a:lnTo>
                  <a:lnTo>
                    <a:pt x="35763" y="28498"/>
                  </a:lnTo>
                  <a:lnTo>
                    <a:pt x="35420" y="28244"/>
                  </a:lnTo>
                  <a:lnTo>
                    <a:pt x="34886" y="27990"/>
                  </a:lnTo>
                  <a:lnTo>
                    <a:pt x="33667" y="27736"/>
                  </a:lnTo>
                  <a:lnTo>
                    <a:pt x="33667" y="27482"/>
                  </a:lnTo>
                  <a:lnTo>
                    <a:pt x="33489" y="27482"/>
                  </a:lnTo>
                  <a:lnTo>
                    <a:pt x="32969" y="27355"/>
                  </a:lnTo>
                  <a:lnTo>
                    <a:pt x="32626" y="27355"/>
                  </a:lnTo>
                  <a:lnTo>
                    <a:pt x="33147" y="27736"/>
                  </a:lnTo>
                  <a:lnTo>
                    <a:pt x="31051" y="26924"/>
                  </a:lnTo>
                  <a:lnTo>
                    <a:pt x="31051" y="71678"/>
                  </a:lnTo>
                  <a:lnTo>
                    <a:pt x="30873" y="72313"/>
                  </a:lnTo>
                  <a:lnTo>
                    <a:pt x="30530" y="74091"/>
                  </a:lnTo>
                  <a:lnTo>
                    <a:pt x="30530" y="73964"/>
                  </a:lnTo>
                  <a:lnTo>
                    <a:pt x="29832" y="75107"/>
                  </a:lnTo>
                  <a:lnTo>
                    <a:pt x="29832" y="75361"/>
                  </a:lnTo>
                  <a:lnTo>
                    <a:pt x="29476" y="76377"/>
                  </a:lnTo>
                  <a:lnTo>
                    <a:pt x="29476" y="75996"/>
                  </a:lnTo>
                  <a:lnTo>
                    <a:pt x="29311" y="76250"/>
                  </a:lnTo>
                  <a:lnTo>
                    <a:pt x="29133" y="77012"/>
                  </a:lnTo>
                  <a:lnTo>
                    <a:pt x="28790" y="77774"/>
                  </a:lnTo>
                  <a:lnTo>
                    <a:pt x="28740" y="78282"/>
                  </a:lnTo>
                  <a:lnTo>
                    <a:pt x="28613" y="78663"/>
                  </a:lnTo>
                  <a:lnTo>
                    <a:pt x="28435" y="78790"/>
                  </a:lnTo>
                  <a:lnTo>
                    <a:pt x="28435" y="78663"/>
                  </a:lnTo>
                  <a:lnTo>
                    <a:pt x="28257" y="78790"/>
                  </a:lnTo>
                  <a:lnTo>
                    <a:pt x="27559" y="80314"/>
                  </a:lnTo>
                  <a:lnTo>
                    <a:pt x="27559" y="80060"/>
                  </a:lnTo>
                  <a:lnTo>
                    <a:pt x="30099" y="73964"/>
                  </a:lnTo>
                  <a:lnTo>
                    <a:pt x="30200" y="73710"/>
                  </a:lnTo>
                  <a:lnTo>
                    <a:pt x="30264" y="73583"/>
                  </a:lnTo>
                  <a:lnTo>
                    <a:pt x="30314" y="73456"/>
                  </a:lnTo>
                  <a:lnTo>
                    <a:pt x="30784" y="72313"/>
                  </a:lnTo>
                  <a:lnTo>
                    <a:pt x="31051" y="71678"/>
                  </a:lnTo>
                  <a:lnTo>
                    <a:pt x="31051" y="26924"/>
                  </a:lnTo>
                  <a:lnTo>
                    <a:pt x="30873" y="26847"/>
                  </a:lnTo>
                  <a:lnTo>
                    <a:pt x="31229" y="26593"/>
                  </a:lnTo>
                  <a:lnTo>
                    <a:pt x="28956" y="25577"/>
                  </a:lnTo>
                  <a:lnTo>
                    <a:pt x="31026" y="26009"/>
                  </a:lnTo>
                  <a:lnTo>
                    <a:pt x="29933" y="25577"/>
                  </a:lnTo>
                  <a:lnTo>
                    <a:pt x="30530" y="25577"/>
                  </a:lnTo>
                  <a:lnTo>
                    <a:pt x="29654" y="25222"/>
                  </a:lnTo>
                  <a:lnTo>
                    <a:pt x="29654" y="25450"/>
                  </a:lnTo>
                  <a:lnTo>
                    <a:pt x="29654" y="25577"/>
                  </a:lnTo>
                  <a:lnTo>
                    <a:pt x="29603" y="25450"/>
                  </a:lnTo>
                  <a:lnTo>
                    <a:pt x="29654" y="25222"/>
                  </a:lnTo>
                  <a:lnTo>
                    <a:pt x="29337" y="25095"/>
                  </a:lnTo>
                  <a:lnTo>
                    <a:pt x="29337" y="25336"/>
                  </a:lnTo>
                  <a:lnTo>
                    <a:pt x="28956" y="25196"/>
                  </a:lnTo>
                  <a:lnTo>
                    <a:pt x="29133" y="25196"/>
                  </a:lnTo>
                  <a:lnTo>
                    <a:pt x="29337" y="25336"/>
                  </a:lnTo>
                  <a:lnTo>
                    <a:pt x="29337" y="25095"/>
                  </a:lnTo>
                  <a:lnTo>
                    <a:pt x="27736" y="24434"/>
                  </a:lnTo>
                  <a:lnTo>
                    <a:pt x="27736" y="32054"/>
                  </a:lnTo>
                  <a:lnTo>
                    <a:pt x="27622" y="32308"/>
                  </a:lnTo>
                  <a:lnTo>
                    <a:pt x="27559" y="32562"/>
                  </a:lnTo>
                  <a:lnTo>
                    <a:pt x="27559" y="32181"/>
                  </a:lnTo>
                  <a:lnTo>
                    <a:pt x="27736" y="32054"/>
                  </a:lnTo>
                  <a:lnTo>
                    <a:pt x="27736" y="24434"/>
                  </a:lnTo>
                  <a:lnTo>
                    <a:pt x="27673" y="25196"/>
                  </a:lnTo>
                  <a:lnTo>
                    <a:pt x="27216" y="26085"/>
                  </a:lnTo>
                  <a:lnTo>
                    <a:pt x="26746" y="26784"/>
                  </a:lnTo>
                  <a:lnTo>
                    <a:pt x="26746" y="33832"/>
                  </a:lnTo>
                  <a:lnTo>
                    <a:pt x="26695" y="34150"/>
                  </a:lnTo>
                  <a:lnTo>
                    <a:pt x="26644" y="34467"/>
                  </a:lnTo>
                  <a:lnTo>
                    <a:pt x="26555" y="34721"/>
                  </a:lnTo>
                  <a:lnTo>
                    <a:pt x="25641" y="37134"/>
                  </a:lnTo>
                  <a:lnTo>
                    <a:pt x="25654" y="36715"/>
                  </a:lnTo>
                  <a:lnTo>
                    <a:pt x="25996" y="35737"/>
                  </a:lnTo>
                  <a:lnTo>
                    <a:pt x="26517" y="34721"/>
                  </a:lnTo>
                  <a:lnTo>
                    <a:pt x="26631" y="34353"/>
                  </a:lnTo>
                  <a:lnTo>
                    <a:pt x="26746" y="33832"/>
                  </a:lnTo>
                  <a:lnTo>
                    <a:pt x="26746" y="26784"/>
                  </a:lnTo>
                  <a:lnTo>
                    <a:pt x="26212" y="28371"/>
                  </a:lnTo>
                  <a:lnTo>
                    <a:pt x="26111" y="28879"/>
                  </a:lnTo>
                  <a:lnTo>
                    <a:pt x="25996" y="29895"/>
                  </a:lnTo>
                  <a:lnTo>
                    <a:pt x="25882" y="30149"/>
                  </a:lnTo>
                  <a:lnTo>
                    <a:pt x="25755" y="31927"/>
                  </a:lnTo>
                  <a:lnTo>
                    <a:pt x="25641" y="32435"/>
                  </a:lnTo>
                  <a:lnTo>
                    <a:pt x="25463" y="32562"/>
                  </a:lnTo>
                  <a:lnTo>
                    <a:pt x="25120" y="33578"/>
                  </a:lnTo>
                  <a:lnTo>
                    <a:pt x="25031" y="33451"/>
                  </a:lnTo>
                  <a:lnTo>
                    <a:pt x="24942" y="33324"/>
                  </a:lnTo>
                  <a:lnTo>
                    <a:pt x="24777" y="33324"/>
                  </a:lnTo>
                  <a:lnTo>
                    <a:pt x="24942" y="32943"/>
                  </a:lnTo>
                  <a:lnTo>
                    <a:pt x="25057" y="32689"/>
                  </a:lnTo>
                  <a:lnTo>
                    <a:pt x="25057" y="32334"/>
                  </a:lnTo>
                  <a:lnTo>
                    <a:pt x="24942" y="32181"/>
                  </a:lnTo>
                  <a:lnTo>
                    <a:pt x="24599" y="32689"/>
                  </a:lnTo>
                  <a:lnTo>
                    <a:pt x="24942" y="31673"/>
                  </a:lnTo>
                  <a:lnTo>
                    <a:pt x="25019" y="31546"/>
                  </a:lnTo>
                  <a:lnTo>
                    <a:pt x="25120" y="31292"/>
                  </a:lnTo>
                  <a:lnTo>
                    <a:pt x="25146" y="31165"/>
                  </a:lnTo>
                  <a:lnTo>
                    <a:pt x="25273" y="30289"/>
                  </a:lnTo>
                  <a:lnTo>
                    <a:pt x="25463" y="29845"/>
                  </a:lnTo>
                  <a:lnTo>
                    <a:pt x="25298" y="31229"/>
                  </a:lnTo>
                  <a:lnTo>
                    <a:pt x="25641" y="30530"/>
                  </a:lnTo>
                  <a:lnTo>
                    <a:pt x="25730" y="29845"/>
                  </a:lnTo>
                  <a:lnTo>
                    <a:pt x="25819" y="29667"/>
                  </a:lnTo>
                  <a:lnTo>
                    <a:pt x="25908" y="29146"/>
                  </a:lnTo>
                  <a:lnTo>
                    <a:pt x="25996" y="28968"/>
                  </a:lnTo>
                  <a:lnTo>
                    <a:pt x="26073" y="28270"/>
                  </a:lnTo>
                  <a:lnTo>
                    <a:pt x="26263" y="27330"/>
                  </a:lnTo>
                  <a:lnTo>
                    <a:pt x="26035" y="28117"/>
                  </a:lnTo>
                  <a:lnTo>
                    <a:pt x="25996" y="27914"/>
                  </a:lnTo>
                  <a:lnTo>
                    <a:pt x="25349" y="29489"/>
                  </a:lnTo>
                  <a:lnTo>
                    <a:pt x="25463" y="28968"/>
                  </a:lnTo>
                  <a:lnTo>
                    <a:pt x="25349" y="29311"/>
                  </a:lnTo>
                  <a:lnTo>
                    <a:pt x="25298" y="29667"/>
                  </a:lnTo>
                  <a:lnTo>
                    <a:pt x="25209" y="30048"/>
                  </a:lnTo>
                  <a:lnTo>
                    <a:pt x="25120" y="29895"/>
                  </a:lnTo>
                  <a:lnTo>
                    <a:pt x="25209" y="30086"/>
                  </a:lnTo>
                  <a:lnTo>
                    <a:pt x="25146" y="30391"/>
                  </a:lnTo>
                  <a:lnTo>
                    <a:pt x="24777" y="30657"/>
                  </a:lnTo>
                  <a:lnTo>
                    <a:pt x="24726" y="30784"/>
                  </a:lnTo>
                  <a:lnTo>
                    <a:pt x="24777" y="30149"/>
                  </a:lnTo>
                  <a:lnTo>
                    <a:pt x="24599" y="30784"/>
                  </a:lnTo>
                  <a:lnTo>
                    <a:pt x="24104" y="32334"/>
                  </a:lnTo>
                  <a:lnTo>
                    <a:pt x="24599" y="31292"/>
                  </a:lnTo>
                  <a:lnTo>
                    <a:pt x="24472" y="31737"/>
                  </a:lnTo>
                  <a:lnTo>
                    <a:pt x="24422" y="32435"/>
                  </a:lnTo>
                  <a:lnTo>
                    <a:pt x="24079" y="32943"/>
                  </a:lnTo>
                  <a:lnTo>
                    <a:pt x="24193" y="32435"/>
                  </a:lnTo>
                  <a:lnTo>
                    <a:pt x="24244" y="32181"/>
                  </a:lnTo>
                  <a:lnTo>
                    <a:pt x="24130" y="32308"/>
                  </a:lnTo>
                  <a:lnTo>
                    <a:pt x="24015" y="32435"/>
                  </a:lnTo>
                  <a:lnTo>
                    <a:pt x="23914" y="33324"/>
                  </a:lnTo>
                  <a:lnTo>
                    <a:pt x="23520" y="33947"/>
                  </a:lnTo>
                  <a:lnTo>
                    <a:pt x="24079" y="33451"/>
                  </a:lnTo>
                  <a:lnTo>
                    <a:pt x="23952" y="33959"/>
                  </a:lnTo>
                  <a:lnTo>
                    <a:pt x="24079" y="34086"/>
                  </a:lnTo>
                  <a:lnTo>
                    <a:pt x="23736" y="35293"/>
                  </a:lnTo>
                  <a:lnTo>
                    <a:pt x="23634" y="36944"/>
                  </a:lnTo>
                  <a:lnTo>
                    <a:pt x="23304" y="37769"/>
                  </a:lnTo>
                  <a:lnTo>
                    <a:pt x="23025" y="38277"/>
                  </a:lnTo>
                  <a:lnTo>
                    <a:pt x="23025" y="38023"/>
                  </a:lnTo>
                  <a:lnTo>
                    <a:pt x="22263" y="39243"/>
                  </a:lnTo>
                  <a:lnTo>
                    <a:pt x="22148" y="40995"/>
                  </a:lnTo>
                  <a:lnTo>
                    <a:pt x="21628" y="42214"/>
                  </a:lnTo>
                  <a:lnTo>
                    <a:pt x="21463" y="42214"/>
                  </a:lnTo>
                  <a:lnTo>
                    <a:pt x="20929" y="43230"/>
                  </a:lnTo>
                  <a:lnTo>
                    <a:pt x="20929" y="42849"/>
                  </a:lnTo>
                  <a:lnTo>
                    <a:pt x="20701" y="43421"/>
                  </a:lnTo>
                  <a:lnTo>
                    <a:pt x="20586" y="44259"/>
                  </a:lnTo>
                  <a:lnTo>
                    <a:pt x="20408" y="45008"/>
                  </a:lnTo>
                  <a:lnTo>
                    <a:pt x="20231" y="45008"/>
                  </a:lnTo>
                  <a:lnTo>
                    <a:pt x="19977" y="46024"/>
                  </a:lnTo>
                  <a:lnTo>
                    <a:pt x="19888" y="46659"/>
                  </a:lnTo>
                  <a:lnTo>
                    <a:pt x="19532" y="47167"/>
                  </a:lnTo>
                  <a:lnTo>
                    <a:pt x="19227" y="48310"/>
                  </a:lnTo>
                  <a:lnTo>
                    <a:pt x="19100" y="48501"/>
                  </a:lnTo>
                  <a:lnTo>
                    <a:pt x="18834" y="49326"/>
                  </a:lnTo>
                  <a:lnTo>
                    <a:pt x="19189" y="48945"/>
                  </a:lnTo>
                  <a:lnTo>
                    <a:pt x="18834" y="49707"/>
                  </a:lnTo>
                  <a:lnTo>
                    <a:pt x="18834" y="50342"/>
                  </a:lnTo>
                  <a:lnTo>
                    <a:pt x="18669" y="51231"/>
                  </a:lnTo>
                  <a:lnTo>
                    <a:pt x="18135" y="52120"/>
                  </a:lnTo>
                  <a:lnTo>
                    <a:pt x="18288" y="51003"/>
                  </a:lnTo>
                  <a:lnTo>
                    <a:pt x="18313" y="50850"/>
                  </a:lnTo>
                  <a:lnTo>
                    <a:pt x="18288" y="51003"/>
                  </a:lnTo>
                  <a:lnTo>
                    <a:pt x="18402" y="50850"/>
                  </a:lnTo>
                  <a:lnTo>
                    <a:pt x="18491" y="50723"/>
                  </a:lnTo>
                  <a:lnTo>
                    <a:pt x="18669" y="50342"/>
                  </a:lnTo>
                  <a:lnTo>
                    <a:pt x="18834" y="50342"/>
                  </a:lnTo>
                  <a:lnTo>
                    <a:pt x="18834" y="49707"/>
                  </a:lnTo>
                  <a:lnTo>
                    <a:pt x="18834" y="49453"/>
                  </a:lnTo>
                  <a:lnTo>
                    <a:pt x="18719" y="49707"/>
                  </a:lnTo>
                  <a:lnTo>
                    <a:pt x="18211" y="50596"/>
                  </a:lnTo>
                  <a:lnTo>
                    <a:pt x="18135" y="51231"/>
                  </a:lnTo>
                  <a:lnTo>
                    <a:pt x="17449" y="52755"/>
                  </a:lnTo>
                  <a:lnTo>
                    <a:pt x="17614" y="52247"/>
                  </a:lnTo>
                  <a:lnTo>
                    <a:pt x="16967" y="53898"/>
                  </a:lnTo>
                  <a:lnTo>
                    <a:pt x="16852" y="54533"/>
                  </a:lnTo>
                  <a:lnTo>
                    <a:pt x="16751" y="55295"/>
                  </a:lnTo>
                  <a:lnTo>
                    <a:pt x="16395" y="56819"/>
                  </a:lnTo>
                  <a:lnTo>
                    <a:pt x="15697" y="58597"/>
                  </a:lnTo>
                  <a:lnTo>
                    <a:pt x="14719" y="60502"/>
                  </a:lnTo>
                  <a:lnTo>
                    <a:pt x="14592" y="61137"/>
                  </a:lnTo>
                  <a:lnTo>
                    <a:pt x="14478" y="62280"/>
                  </a:lnTo>
                  <a:lnTo>
                    <a:pt x="14478" y="62026"/>
                  </a:lnTo>
                  <a:lnTo>
                    <a:pt x="14300" y="62915"/>
                  </a:lnTo>
                  <a:lnTo>
                    <a:pt x="14122" y="63423"/>
                  </a:lnTo>
                  <a:lnTo>
                    <a:pt x="13970" y="62826"/>
                  </a:lnTo>
                  <a:lnTo>
                    <a:pt x="13817" y="63512"/>
                  </a:lnTo>
                  <a:lnTo>
                    <a:pt x="13817" y="107746"/>
                  </a:lnTo>
                  <a:lnTo>
                    <a:pt x="13436" y="108000"/>
                  </a:lnTo>
                  <a:lnTo>
                    <a:pt x="12738" y="108000"/>
                  </a:lnTo>
                  <a:lnTo>
                    <a:pt x="13119" y="107746"/>
                  </a:lnTo>
                  <a:lnTo>
                    <a:pt x="13817" y="107746"/>
                  </a:lnTo>
                  <a:lnTo>
                    <a:pt x="13817" y="63512"/>
                  </a:lnTo>
                  <a:lnTo>
                    <a:pt x="13779" y="63677"/>
                  </a:lnTo>
                  <a:lnTo>
                    <a:pt x="13601" y="63296"/>
                  </a:lnTo>
                  <a:lnTo>
                    <a:pt x="13906" y="62915"/>
                  </a:lnTo>
                  <a:lnTo>
                    <a:pt x="13957" y="62788"/>
                  </a:lnTo>
                  <a:lnTo>
                    <a:pt x="14198" y="62534"/>
                  </a:lnTo>
                  <a:lnTo>
                    <a:pt x="14300" y="61645"/>
                  </a:lnTo>
                  <a:lnTo>
                    <a:pt x="13893" y="62280"/>
                  </a:lnTo>
                  <a:lnTo>
                    <a:pt x="13601" y="62788"/>
                  </a:lnTo>
                  <a:lnTo>
                    <a:pt x="13652" y="62636"/>
                  </a:lnTo>
                  <a:lnTo>
                    <a:pt x="12992" y="63677"/>
                  </a:lnTo>
                  <a:lnTo>
                    <a:pt x="12890" y="63931"/>
                  </a:lnTo>
                  <a:lnTo>
                    <a:pt x="12763" y="64820"/>
                  </a:lnTo>
                  <a:lnTo>
                    <a:pt x="12661" y="65201"/>
                  </a:lnTo>
                  <a:lnTo>
                    <a:pt x="12204" y="66090"/>
                  </a:lnTo>
                  <a:lnTo>
                    <a:pt x="12319" y="65760"/>
                  </a:lnTo>
                  <a:lnTo>
                    <a:pt x="11684" y="66979"/>
                  </a:lnTo>
                  <a:lnTo>
                    <a:pt x="11353" y="67868"/>
                  </a:lnTo>
                  <a:lnTo>
                    <a:pt x="11341" y="68122"/>
                  </a:lnTo>
                  <a:lnTo>
                    <a:pt x="10985" y="69900"/>
                  </a:lnTo>
                  <a:lnTo>
                    <a:pt x="11506" y="68630"/>
                  </a:lnTo>
                  <a:lnTo>
                    <a:pt x="11417" y="69265"/>
                  </a:lnTo>
                  <a:lnTo>
                    <a:pt x="11163" y="69850"/>
                  </a:lnTo>
                  <a:lnTo>
                    <a:pt x="11163" y="72313"/>
                  </a:lnTo>
                  <a:lnTo>
                    <a:pt x="11049" y="73202"/>
                  </a:lnTo>
                  <a:lnTo>
                    <a:pt x="10985" y="73456"/>
                  </a:lnTo>
                  <a:lnTo>
                    <a:pt x="10807" y="73202"/>
                  </a:lnTo>
                  <a:lnTo>
                    <a:pt x="11163" y="72313"/>
                  </a:lnTo>
                  <a:lnTo>
                    <a:pt x="11163" y="69850"/>
                  </a:lnTo>
                  <a:lnTo>
                    <a:pt x="10807" y="70662"/>
                  </a:lnTo>
                  <a:lnTo>
                    <a:pt x="10985" y="69900"/>
                  </a:lnTo>
                  <a:lnTo>
                    <a:pt x="10464" y="70789"/>
                  </a:lnTo>
                  <a:lnTo>
                    <a:pt x="10464" y="70662"/>
                  </a:lnTo>
                  <a:lnTo>
                    <a:pt x="10236" y="71145"/>
                  </a:lnTo>
                  <a:lnTo>
                    <a:pt x="10134" y="71335"/>
                  </a:lnTo>
                  <a:lnTo>
                    <a:pt x="10287" y="70281"/>
                  </a:lnTo>
                  <a:lnTo>
                    <a:pt x="10185" y="70789"/>
                  </a:lnTo>
                  <a:lnTo>
                    <a:pt x="10121" y="71348"/>
                  </a:lnTo>
                  <a:lnTo>
                    <a:pt x="8801" y="73583"/>
                  </a:lnTo>
                  <a:lnTo>
                    <a:pt x="8724" y="74218"/>
                  </a:lnTo>
                  <a:lnTo>
                    <a:pt x="8547" y="75107"/>
                  </a:lnTo>
                  <a:lnTo>
                    <a:pt x="8420" y="75996"/>
                  </a:lnTo>
                  <a:lnTo>
                    <a:pt x="8191" y="77393"/>
                  </a:lnTo>
                  <a:lnTo>
                    <a:pt x="7670" y="78282"/>
                  </a:lnTo>
                  <a:lnTo>
                    <a:pt x="7327" y="79298"/>
                  </a:lnTo>
                  <a:lnTo>
                    <a:pt x="6794" y="80568"/>
                  </a:lnTo>
                  <a:lnTo>
                    <a:pt x="6794" y="80314"/>
                  </a:lnTo>
                  <a:lnTo>
                    <a:pt x="6451" y="80949"/>
                  </a:lnTo>
                  <a:lnTo>
                    <a:pt x="6273" y="81965"/>
                  </a:lnTo>
                  <a:lnTo>
                    <a:pt x="5753" y="82854"/>
                  </a:lnTo>
                  <a:lnTo>
                    <a:pt x="5410" y="82981"/>
                  </a:lnTo>
                  <a:lnTo>
                    <a:pt x="5232" y="83743"/>
                  </a:lnTo>
                  <a:lnTo>
                    <a:pt x="4965" y="84251"/>
                  </a:lnTo>
                  <a:lnTo>
                    <a:pt x="4711" y="84759"/>
                  </a:lnTo>
                  <a:lnTo>
                    <a:pt x="4356" y="85775"/>
                  </a:lnTo>
                  <a:lnTo>
                    <a:pt x="4533" y="85775"/>
                  </a:lnTo>
                  <a:lnTo>
                    <a:pt x="4711" y="85674"/>
                  </a:lnTo>
                  <a:lnTo>
                    <a:pt x="4711" y="85496"/>
                  </a:lnTo>
                  <a:lnTo>
                    <a:pt x="4940" y="84759"/>
                  </a:lnTo>
                  <a:lnTo>
                    <a:pt x="5054" y="84505"/>
                  </a:lnTo>
                  <a:lnTo>
                    <a:pt x="4940" y="84658"/>
                  </a:lnTo>
                  <a:lnTo>
                    <a:pt x="4965" y="84505"/>
                  </a:lnTo>
                  <a:lnTo>
                    <a:pt x="5054" y="84251"/>
                  </a:lnTo>
                  <a:lnTo>
                    <a:pt x="5232" y="84378"/>
                  </a:lnTo>
                  <a:lnTo>
                    <a:pt x="5575" y="83997"/>
                  </a:lnTo>
                  <a:lnTo>
                    <a:pt x="4927" y="85775"/>
                  </a:lnTo>
                  <a:lnTo>
                    <a:pt x="4876" y="86156"/>
                  </a:lnTo>
                  <a:lnTo>
                    <a:pt x="4711" y="86156"/>
                  </a:lnTo>
                  <a:lnTo>
                    <a:pt x="4876" y="86283"/>
                  </a:lnTo>
                  <a:lnTo>
                    <a:pt x="4711" y="86791"/>
                  </a:lnTo>
                  <a:lnTo>
                    <a:pt x="4533" y="86791"/>
                  </a:lnTo>
                  <a:lnTo>
                    <a:pt x="4305" y="87553"/>
                  </a:lnTo>
                  <a:lnTo>
                    <a:pt x="4229" y="88696"/>
                  </a:lnTo>
                  <a:lnTo>
                    <a:pt x="3835" y="89458"/>
                  </a:lnTo>
                  <a:lnTo>
                    <a:pt x="3835" y="89077"/>
                  </a:lnTo>
                  <a:lnTo>
                    <a:pt x="3835" y="88696"/>
                  </a:lnTo>
                  <a:lnTo>
                    <a:pt x="3657" y="89077"/>
                  </a:lnTo>
                  <a:lnTo>
                    <a:pt x="3657" y="88569"/>
                  </a:lnTo>
                  <a:lnTo>
                    <a:pt x="3136" y="90093"/>
                  </a:lnTo>
                  <a:lnTo>
                    <a:pt x="2959" y="91363"/>
                  </a:lnTo>
                  <a:lnTo>
                    <a:pt x="2438" y="91871"/>
                  </a:lnTo>
                  <a:lnTo>
                    <a:pt x="2324" y="93141"/>
                  </a:lnTo>
                  <a:lnTo>
                    <a:pt x="1917" y="94030"/>
                  </a:lnTo>
                  <a:lnTo>
                    <a:pt x="1562" y="94284"/>
                  </a:lnTo>
                  <a:lnTo>
                    <a:pt x="1625" y="94030"/>
                  </a:lnTo>
                  <a:lnTo>
                    <a:pt x="1739" y="93776"/>
                  </a:lnTo>
                  <a:lnTo>
                    <a:pt x="1168" y="94919"/>
                  </a:lnTo>
                  <a:lnTo>
                    <a:pt x="1041" y="96316"/>
                  </a:lnTo>
                  <a:lnTo>
                    <a:pt x="927" y="96824"/>
                  </a:lnTo>
                  <a:lnTo>
                    <a:pt x="1003" y="100380"/>
                  </a:lnTo>
                  <a:lnTo>
                    <a:pt x="1041" y="100634"/>
                  </a:lnTo>
                  <a:lnTo>
                    <a:pt x="1041" y="100380"/>
                  </a:lnTo>
                  <a:lnTo>
                    <a:pt x="1219" y="100380"/>
                  </a:lnTo>
                  <a:lnTo>
                    <a:pt x="1397" y="100253"/>
                  </a:lnTo>
                  <a:lnTo>
                    <a:pt x="1701" y="101142"/>
                  </a:lnTo>
                  <a:lnTo>
                    <a:pt x="1765" y="101777"/>
                  </a:lnTo>
                  <a:lnTo>
                    <a:pt x="1917" y="102412"/>
                  </a:lnTo>
                  <a:lnTo>
                    <a:pt x="2616" y="103809"/>
                  </a:lnTo>
                  <a:lnTo>
                    <a:pt x="3136" y="104063"/>
                  </a:lnTo>
                  <a:lnTo>
                    <a:pt x="3657" y="104825"/>
                  </a:lnTo>
                  <a:lnTo>
                    <a:pt x="3835" y="105206"/>
                  </a:lnTo>
                  <a:lnTo>
                    <a:pt x="4356" y="105714"/>
                  </a:lnTo>
                  <a:lnTo>
                    <a:pt x="3835" y="105460"/>
                  </a:lnTo>
                  <a:lnTo>
                    <a:pt x="4013" y="105714"/>
                  </a:lnTo>
                  <a:lnTo>
                    <a:pt x="5575" y="106857"/>
                  </a:lnTo>
                  <a:lnTo>
                    <a:pt x="7670" y="108000"/>
                  </a:lnTo>
                  <a:lnTo>
                    <a:pt x="8890" y="108127"/>
                  </a:lnTo>
                  <a:lnTo>
                    <a:pt x="8191" y="107746"/>
                  </a:lnTo>
                  <a:lnTo>
                    <a:pt x="7848" y="107746"/>
                  </a:lnTo>
                  <a:lnTo>
                    <a:pt x="7150" y="107238"/>
                  </a:lnTo>
                  <a:lnTo>
                    <a:pt x="7670" y="107365"/>
                  </a:lnTo>
                  <a:lnTo>
                    <a:pt x="8369" y="107365"/>
                  </a:lnTo>
                  <a:lnTo>
                    <a:pt x="9067" y="107619"/>
                  </a:lnTo>
                  <a:lnTo>
                    <a:pt x="9944" y="107746"/>
                  </a:lnTo>
                  <a:lnTo>
                    <a:pt x="12992" y="107746"/>
                  </a:lnTo>
                  <a:lnTo>
                    <a:pt x="12738" y="107835"/>
                  </a:lnTo>
                  <a:lnTo>
                    <a:pt x="12039" y="108000"/>
                  </a:lnTo>
                  <a:lnTo>
                    <a:pt x="11506" y="108178"/>
                  </a:lnTo>
                  <a:lnTo>
                    <a:pt x="12204" y="108178"/>
                  </a:lnTo>
                  <a:lnTo>
                    <a:pt x="12560" y="108000"/>
                  </a:lnTo>
                  <a:lnTo>
                    <a:pt x="12382" y="108356"/>
                  </a:lnTo>
                  <a:lnTo>
                    <a:pt x="10807" y="108178"/>
                  </a:lnTo>
                  <a:lnTo>
                    <a:pt x="10464" y="108521"/>
                  </a:lnTo>
                  <a:lnTo>
                    <a:pt x="11861" y="108521"/>
                  </a:lnTo>
                  <a:lnTo>
                    <a:pt x="12560" y="108356"/>
                  </a:lnTo>
                  <a:lnTo>
                    <a:pt x="12560" y="108521"/>
                  </a:lnTo>
                  <a:lnTo>
                    <a:pt x="13081" y="108356"/>
                  </a:lnTo>
                  <a:lnTo>
                    <a:pt x="13957" y="108178"/>
                  </a:lnTo>
                  <a:lnTo>
                    <a:pt x="13779" y="108178"/>
                  </a:lnTo>
                  <a:lnTo>
                    <a:pt x="14020" y="108115"/>
                  </a:lnTo>
                  <a:lnTo>
                    <a:pt x="14998" y="107835"/>
                  </a:lnTo>
                  <a:lnTo>
                    <a:pt x="14998" y="107480"/>
                  </a:lnTo>
                  <a:lnTo>
                    <a:pt x="15176" y="107302"/>
                  </a:lnTo>
                  <a:lnTo>
                    <a:pt x="15176" y="107137"/>
                  </a:lnTo>
                  <a:lnTo>
                    <a:pt x="16129" y="106527"/>
                  </a:lnTo>
                  <a:lnTo>
                    <a:pt x="16217" y="106781"/>
                  </a:lnTo>
                  <a:lnTo>
                    <a:pt x="16395" y="106603"/>
                  </a:lnTo>
                  <a:lnTo>
                    <a:pt x="16611" y="106502"/>
                  </a:lnTo>
                  <a:lnTo>
                    <a:pt x="16751" y="106438"/>
                  </a:lnTo>
                  <a:lnTo>
                    <a:pt x="16573" y="106603"/>
                  </a:lnTo>
                  <a:lnTo>
                    <a:pt x="15697" y="107480"/>
                  </a:lnTo>
                  <a:lnTo>
                    <a:pt x="16395" y="107480"/>
                  </a:lnTo>
                  <a:lnTo>
                    <a:pt x="18135" y="105740"/>
                  </a:lnTo>
                  <a:lnTo>
                    <a:pt x="17272" y="106083"/>
                  </a:lnTo>
                  <a:lnTo>
                    <a:pt x="18491" y="105206"/>
                  </a:lnTo>
                  <a:lnTo>
                    <a:pt x="17094" y="106083"/>
                  </a:lnTo>
                  <a:lnTo>
                    <a:pt x="17208" y="105867"/>
                  </a:lnTo>
                  <a:lnTo>
                    <a:pt x="17449" y="105714"/>
                  </a:lnTo>
                  <a:lnTo>
                    <a:pt x="17703" y="105130"/>
                  </a:lnTo>
                  <a:lnTo>
                    <a:pt x="18135" y="104686"/>
                  </a:lnTo>
                  <a:lnTo>
                    <a:pt x="18199" y="104457"/>
                  </a:lnTo>
                  <a:lnTo>
                    <a:pt x="17843" y="104813"/>
                  </a:lnTo>
                  <a:lnTo>
                    <a:pt x="18897" y="102412"/>
                  </a:lnTo>
                  <a:lnTo>
                    <a:pt x="19799" y="100253"/>
                  </a:lnTo>
                  <a:lnTo>
                    <a:pt x="22148" y="94538"/>
                  </a:lnTo>
                  <a:lnTo>
                    <a:pt x="21983" y="95554"/>
                  </a:lnTo>
                  <a:lnTo>
                    <a:pt x="21463" y="96316"/>
                  </a:lnTo>
                  <a:lnTo>
                    <a:pt x="21285" y="97332"/>
                  </a:lnTo>
                  <a:lnTo>
                    <a:pt x="20764" y="98475"/>
                  </a:lnTo>
                  <a:lnTo>
                    <a:pt x="20840" y="98729"/>
                  </a:lnTo>
                  <a:lnTo>
                    <a:pt x="20789" y="99237"/>
                  </a:lnTo>
                  <a:lnTo>
                    <a:pt x="20408" y="99872"/>
                  </a:lnTo>
                  <a:lnTo>
                    <a:pt x="20231" y="100380"/>
                  </a:lnTo>
                  <a:lnTo>
                    <a:pt x="20408" y="100380"/>
                  </a:lnTo>
                  <a:lnTo>
                    <a:pt x="20764" y="99618"/>
                  </a:lnTo>
                  <a:lnTo>
                    <a:pt x="20828" y="99237"/>
                  </a:lnTo>
                  <a:lnTo>
                    <a:pt x="21107" y="98729"/>
                  </a:lnTo>
                  <a:lnTo>
                    <a:pt x="21018" y="99364"/>
                  </a:lnTo>
                  <a:lnTo>
                    <a:pt x="20929" y="99745"/>
                  </a:lnTo>
                  <a:lnTo>
                    <a:pt x="20764" y="100253"/>
                  </a:lnTo>
                  <a:lnTo>
                    <a:pt x="20904" y="100368"/>
                  </a:lnTo>
                  <a:lnTo>
                    <a:pt x="20231" y="101727"/>
                  </a:lnTo>
                  <a:lnTo>
                    <a:pt x="19951" y="102069"/>
                  </a:lnTo>
                  <a:lnTo>
                    <a:pt x="19824" y="102247"/>
                  </a:lnTo>
                  <a:lnTo>
                    <a:pt x="19011" y="103987"/>
                  </a:lnTo>
                  <a:lnTo>
                    <a:pt x="20066" y="102069"/>
                  </a:lnTo>
                  <a:lnTo>
                    <a:pt x="20396" y="101688"/>
                  </a:lnTo>
                  <a:lnTo>
                    <a:pt x="20231" y="102412"/>
                  </a:lnTo>
                  <a:lnTo>
                    <a:pt x="20320" y="102209"/>
                  </a:lnTo>
                  <a:lnTo>
                    <a:pt x="20231" y="102590"/>
                  </a:lnTo>
                  <a:lnTo>
                    <a:pt x="20066" y="102768"/>
                  </a:lnTo>
                  <a:lnTo>
                    <a:pt x="20066" y="102514"/>
                  </a:lnTo>
                  <a:lnTo>
                    <a:pt x="19532" y="103289"/>
                  </a:lnTo>
                  <a:lnTo>
                    <a:pt x="19367" y="103822"/>
                  </a:lnTo>
                  <a:lnTo>
                    <a:pt x="19710" y="103466"/>
                  </a:lnTo>
                  <a:lnTo>
                    <a:pt x="19367" y="104165"/>
                  </a:lnTo>
                  <a:lnTo>
                    <a:pt x="19532" y="103987"/>
                  </a:lnTo>
                  <a:lnTo>
                    <a:pt x="19710" y="103644"/>
                  </a:lnTo>
                  <a:lnTo>
                    <a:pt x="19888" y="103466"/>
                  </a:lnTo>
                  <a:lnTo>
                    <a:pt x="20066" y="102946"/>
                  </a:lnTo>
                  <a:lnTo>
                    <a:pt x="20231" y="102768"/>
                  </a:lnTo>
                  <a:lnTo>
                    <a:pt x="20066" y="103466"/>
                  </a:lnTo>
                  <a:lnTo>
                    <a:pt x="19710" y="103987"/>
                  </a:lnTo>
                  <a:lnTo>
                    <a:pt x="20231" y="103466"/>
                  </a:lnTo>
                  <a:lnTo>
                    <a:pt x="19367" y="104863"/>
                  </a:lnTo>
                  <a:lnTo>
                    <a:pt x="20066" y="104165"/>
                  </a:lnTo>
                  <a:lnTo>
                    <a:pt x="20485" y="103466"/>
                  </a:lnTo>
                  <a:lnTo>
                    <a:pt x="21463" y="99809"/>
                  </a:lnTo>
                  <a:lnTo>
                    <a:pt x="21107" y="100850"/>
                  </a:lnTo>
                  <a:lnTo>
                    <a:pt x="20929" y="101193"/>
                  </a:lnTo>
                  <a:lnTo>
                    <a:pt x="20701" y="101549"/>
                  </a:lnTo>
                  <a:lnTo>
                    <a:pt x="20764" y="101307"/>
                  </a:lnTo>
                  <a:lnTo>
                    <a:pt x="20650" y="101676"/>
                  </a:lnTo>
                  <a:lnTo>
                    <a:pt x="20586" y="101892"/>
                  </a:lnTo>
                  <a:lnTo>
                    <a:pt x="20370" y="102108"/>
                  </a:lnTo>
                  <a:lnTo>
                    <a:pt x="20586" y="101650"/>
                  </a:lnTo>
                  <a:lnTo>
                    <a:pt x="20586" y="101777"/>
                  </a:lnTo>
                  <a:lnTo>
                    <a:pt x="20650" y="101422"/>
                  </a:lnTo>
                  <a:lnTo>
                    <a:pt x="20421" y="101638"/>
                  </a:lnTo>
                  <a:lnTo>
                    <a:pt x="20548" y="101434"/>
                  </a:lnTo>
                  <a:lnTo>
                    <a:pt x="20764" y="100850"/>
                  </a:lnTo>
                  <a:lnTo>
                    <a:pt x="20929" y="100431"/>
                  </a:lnTo>
                  <a:lnTo>
                    <a:pt x="20929" y="100634"/>
                  </a:lnTo>
                  <a:lnTo>
                    <a:pt x="21107" y="100126"/>
                  </a:lnTo>
                  <a:lnTo>
                    <a:pt x="21805" y="99364"/>
                  </a:lnTo>
                  <a:lnTo>
                    <a:pt x="22148" y="98856"/>
                  </a:lnTo>
                  <a:lnTo>
                    <a:pt x="22199" y="98729"/>
                  </a:lnTo>
                  <a:lnTo>
                    <a:pt x="22504" y="97967"/>
                  </a:lnTo>
                  <a:lnTo>
                    <a:pt x="22682" y="97840"/>
                  </a:lnTo>
                  <a:lnTo>
                    <a:pt x="22682" y="97967"/>
                  </a:lnTo>
                  <a:lnTo>
                    <a:pt x="22707" y="97840"/>
                  </a:lnTo>
                  <a:lnTo>
                    <a:pt x="22847" y="97332"/>
                  </a:lnTo>
                  <a:lnTo>
                    <a:pt x="23545" y="95935"/>
                  </a:lnTo>
                  <a:lnTo>
                    <a:pt x="23380" y="96951"/>
                  </a:lnTo>
                  <a:lnTo>
                    <a:pt x="23202" y="97078"/>
                  </a:lnTo>
                  <a:lnTo>
                    <a:pt x="23202" y="97332"/>
                  </a:lnTo>
                  <a:lnTo>
                    <a:pt x="23926" y="95935"/>
                  </a:lnTo>
                  <a:lnTo>
                    <a:pt x="24180" y="95427"/>
                  </a:lnTo>
                  <a:lnTo>
                    <a:pt x="24625" y="94564"/>
                  </a:lnTo>
                  <a:lnTo>
                    <a:pt x="24244" y="94665"/>
                  </a:lnTo>
                  <a:lnTo>
                    <a:pt x="23901" y="95427"/>
                  </a:lnTo>
                  <a:lnTo>
                    <a:pt x="24015" y="94665"/>
                  </a:lnTo>
                  <a:lnTo>
                    <a:pt x="24079" y="94538"/>
                  </a:lnTo>
                  <a:lnTo>
                    <a:pt x="24193" y="94284"/>
                  </a:lnTo>
                  <a:lnTo>
                    <a:pt x="24244" y="94157"/>
                  </a:lnTo>
                  <a:lnTo>
                    <a:pt x="23901" y="94284"/>
                  </a:lnTo>
                  <a:lnTo>
                    <a:pt x="24155" y="94030"/>
                  </a:lnTo>
                  <a:lnTo>
                    <a:pt x="24422" y="93776"/>
                  </a:lnTo>
                  <a:lnTo>
                    <a:pt x="24079" y="93522"/>
                  </a:lnTo>
                  <a:lnTo>
                    <a:pt x="24244" y="93268"/>
                  </a:lnTo>
                  <a:lnTo>
                    <a:pt x="24663" y="92633"/>
                  </a:lnTo>
                  <a:lnTo>
                    <a:pt x="24777" y="92252"/>
                  </a:lnTo>
                  <a:lnTo>
                    <a:pt x="24942" y="92252"/>
                  </a:lnTo>
                  <a:lnTo>
                    <a:pt x="24942" y="92125"/>
                  </a:lnTo>
                  <a:lnTo>
                    <a:pt x="24942" y="91744"/>
                  </a:lnTo>
                  <a:lnTo>
                    <a:pt x="25120" y="91744"/>
                  </a:lnTo>
                  <a:lnTo>
                    <a:pt x="25463" y="90474"/>
                  </a:lnTo>
                  <a:lnTo>
                    <a:pt x="24930" y="91744"/>
                  </a:lnTo>
                  <a:lnTo>
                    <a:pt x="24777" y="92125"/>
                  </a:lnTo>
                  <a:lnTo>
                    <a:pt x="25082" y="90982"/>
                  </a:lnTo>
                  <a:lnTo>
                    <a:pt x="25184" y="90728"/>
                  </a:lnTo>
                  <a:lnTo>
                    <a:pt x="25641" y="89839"/>
                  </a:lnTo>
                  <a:lnTo>
                    <a:pt x="25641" y="90728"/>
                  </a:lnTo>
                  <a:lnTo>
                    <a:pt x="25819" y="90474"/>
                  </a:lnTo>
                  <a:lnTo>
                    <a:pt x="25463" y="92252"/>
                  </a:lnTo>
                  <a:lnTo>
                    <a:pt x="26047" y="90982"/>
                  </a:lnTo>
                  <a:lnTo>
                    <a:pt x="26238" y="90474"/>
                  </a:lnTo>
                  <a:lnTo>
                    <a:pt x="26441" y="89839"/>
                  </a:lnTo>
                  <a:lnTo>
                    <a:pt x="26517" y="89585"/>
                  </a:lnTo>
                  <a:lnTo>
                    <a:pt x="25819" y="89585"/>
                  </a:lnTo>
                  <a:lnTo>
                    <a:pt x="25908" y="89458"/>
                  </a:lnTo>
                  <a:lnTo>
                    <a:pt x="26860" y="88061"/>
                  </a:lnTo>
                  <a:lnTo>
                    <a:pt x="26949" y="87172"/>
                  </a:lnTo>
                  <a:lnTo>
                    <a:pt x="27393" y="86537"/>
                  </a:lnTo>
                  <a:lnTo>
                    <a:pt x="27393" y="86791"/>
                  </a:lnTo>
                  <a:lnTo>
                    <a:pt x="27482" y="86537"/>
                  </a:lnTo>
                  <a:lnTo>
                    <a:pt x="27914" y="85394"/>
                  </a:lnTo>
                  <a:lnTo>
                    <a:pt x="28613" y="84505"/>
                  </a:lnTo>
                  <a:lnTo>
                    <a:pt x="27559" y="86791"/>
                  </a:lnTo>
                  <a:lnTo>
                    <a:pt x="27914" y="87045"/>
                  </a:lnTo>
                  <a:lnTo>
                    <a:pt x="27914" y="86664"/>
                  </a:lnTo>
                  <a:lnTo>
                    <a:pt x="28435" y="86156"/>
                  </a:lnTo>
                  <a:lnTo>
                    <a:pt x="27914" y="87299"/>
                  </a:lnTo>
                  <a:lnTo>
                    <a:pt x="28257" y="87045"/>
                  </a:lnTo>
                  <a:lnTo>
                    <a:pt x="27774" y="87845"/>
                  </a:lnTo>
                  <a:lnTo>
                    <a:pt x="28435" y="87172"/>
                  </a:lnTo>
                  <a:lnTo>
                    <a:pt x="28460" y="87045"/>
                  </a:lnTo>
                  <a:lnTo>
                    <a:pt x="28562" y="86537"/>
                  </a:lnTo>
                  <a:lnTo>
                    <a:pt x="28663" y="86156"/>
                  </a:lnTo>
                  <a:lnTo>
                    <a:pt x="29133" y="85140"/>
                  </a:lnTo>
                  <a:lnTo>
                    <a:pt x="28790" y="86283"/>
                  </a:lnTo>
                  <a:lnTo>
                    <a:pt x="28956" y="86283"/>
                  </a:lnTo>
                  <a:lnTo>
                    <a:pt x="29222" y="85775"/>
                  </a:lnTo>
                  <a:lnTo>
                    <a:pt x="29476" y="85267"/>
                  </a:lnTo>
                  <a:lnTo>
                    <a:pt x="28956" y="85775"/>
                  </a:lnTo>
                  <a:lnTo>
                    <a:pt x="29133" y="85394"/>
                  </a:lnTo>
                  <a:lnTo>
                    <a:pt x="29222" y="85140"/>
                  </a:lnTo>
                  <a:lnTo>
                    <a:pt x="29438" y="84505"/>
                  </a:lnTo>
                  <a:lnTo>
                    <a:pt x="29616" y="83997"/>
                  </a:lnTo>
                  <a:lnTo>
                    <a:pt x="29654" y="83870"/>
                  </a:lnTo>
                  <a:lnTo>
                    <a:pt x="30010" y="83870"/>
                  </a:lnTo>
                  <a:lnTo>
                    <a:pt x="30530" y="82600"/>
                  </a:lnTo>
                  <a:lnTo>
                    <a:pt x="30708" y="81584"/>
                  </a:lnTo>
                  <a:lnTo>
                    <a:pt x="31089" y="80568"/>
                  </a:lnTo>
                  <a:lnTo>
                    <a:pt x="31191" y="80314"/>
                  </a:lnTo>
                  <a:lnTo>
                    <a:pt x="31572" y="79298"/>
                  </a:lnTo>
                  <a:lnTo>
                    <a:pt x="31813" y="78790"/>
                  </a:lnTo>
                  <a:lnTo>
                    <a:pt x="32270" y="77774"/>
                  </a:lnTo>
                  <a:lnTo>
                    <a:pt x="32270" y="77901"/>
                  </a:lnTo>
                  <a:lnTo>
                    <a:pt x="32448" y="77774"/>
                  </a:lnTo>
                  <a:lnTo>
                    <a:pt x="32626" y="77774"/>
                  </a:lnTo>
                  <a:lnTo>
                    <a:pt x="32626" y="77012"/>
                  </a:lnTo>
                  <a:lnTo>
                    <a:pt x="32702" y="76758"/>
                  </a:lnTo>
                  <a:lnTo>
                    <a:pt x="32969" y="75869"/>
                  </a:lnTo>
                  <a:lnTo>
                    <a:pt x="32448" y="76758"/>
                  </a:lnTo>
                  <a:lnTo>
                    <a:pt x="32600" y="76377"/>
                  </a:lnTo>
                  <a:lnTo>
                    <a:pt x="32753" y="75996"/>
                  </a:lnTo>
                  <a:lnTo>
                    <a:pt x="32791" y="75361"/>
                  </a:lnTo>
                  <a:lnTo>
                    <a:pt x="32791" y="75133"/>
                  </a:lnTo>
                  <a:lnTo>
                    <a:pt x="32626" y="75361"/>
                  </a:lnTo>
                  <a:lnTo>
                    <a:pt x="33210" y="74091"/>
                  </a:lnTo>
                  <a:lnTo>
                    <a:pt x="33616" y="73202"/>
                  </a:lnTo>
                  <a:lnTo>
                    <a:pt x="33667" y="72313"/>
                  </a:lnTo>
                  <a:lnTo>
                    <a:pt x="34188" y="71678"/>
                  </a:lnTo>
                  <a:lnTo>
                    <a:pt x="34188" y="70662"/>
                  </a:lnTo>
                  <a:lnTo>
                    <a:pt x="34544" y="70281"/>
                  </a:lnTo>
                  <a:lnTo>
                    <a:pt x="34544" y="70408"/>
                  </a:lnTo>
                  <a:lnTo>
                    <a:pt x="34594" y="70281"/>
                  </a:lnTo>
                  <a:lnTo>
                    <a:pt x="35064" y="69265"/>
                  </a:lnTo>
                  <a:lnTo>
                    <a:pt x="35420" y="69519"/>
                  </a:lnTo>
                  <a:lnTo>
                    <a:pt x="35623" y="69265"/>
                  </a:lnTo>
                  <a:lnTo>
                    <a:pt x="35941" y="68884"/>
                  </a:lnTo>
                  <a:lnTo>
                    <a:pt x="35979" y="68630"/>
                  </a:lnTo>
                  <a:lnTo>
                    <a:pt x="36055" y="67995"/>
                  </a:lnTo>
                  <a:lnTo>
                    <a:pt x="36118" y="67614"/>
                  </a:lnTo>
                  <a:lnTo>
                    <a:pt x="35763" y="67995"/>
                  </a:lnTo>
                  <a:lnTo>
                    <a:pt x="35839" y="67868"/>
                  </a:lnTo>
                  <a:lnTo>
                    <a:pt x="36398" y="66890"/>
                  </a:lnTo>
                  <a:lnTo>
                    <a:pt x="36639" y="66725"/>
                  </a:lnTo>
                  <a:lnTo>
                    <a:pt x="36804" y="66217"/>
                  </a:lnTo>
                  <a:lnTo>
                    <a:pt x="36639" y="66217"/>
                  </a:lnTo>
                  <a:lnTo>
                    <a:pt x="37338" y="65328"/>
                  </a:lnTo>
                  <a:lnTo>
                    <a:pt x="37160" y="65328"/>
                  </a:lnTo>
                  <a:lnTo>
                    <a:pt x="37503" y="64693"/>
                  </a:lnTo>
                  <a:lnTo>
                    <a:pt x="37592" y="64312"/>
                  </a:lnTo>
                  <a:lnTo>
                    <a:pt x="37858" y="63931"/>
                  </a:lnTo>
                  <a:lnTo>
                    <a:pt x="38036" y="64439"/>
                  </a:lnTo>
                  <a:lnTo>
                    <a:pt x="38125" y="63931"/>
                  </a:lnTo>
                  <a:lnTo>
                    <a:pt x="38252" y="63296"/>
                  </a:lnTo>
                  <a:lnTo>
                    <a:pt x="38379" y="62915"/>
                  </a:lnTo>
                  <a:lnTo>
                    <a:pt x="38455" y="62407"/>
                  </a:lnTo>
                  <a:lnTo>
                    <a:pt x="38900" y="61645"/>
                  </a:lnTo>
                  <a:lnTo>
                    <a:pt x="38900" y="62026"/>
                  </a:lnTo>
                  <a:lnTo>
                    <a:pt x="39103" y="61645"/>
                  </a:lnTo>
                  <a:lnTo>
                    <a:pt x="39433" y="61010"/>
                  </a:lnTo>
                  <a:lnTo>
                    <a:pt x="39585" y="60121"/>
                  </a:lnTo>
                  <a:lnTo>
                    <a:pt x="39776" y="59105"/>
                  </a:lnTo>
                  <a:lnTo>
                    <a:pt x="40398" y="58762"/>
                  </a:lnTo>
                  <a:lnTo>
                    <a:pt x="40995" y="57200"/>
                  </a:lnTo>
                  <a:lnTo>
                    <a:pt x="41097" y="56819"/>
                  </a:lnTo>
                  <a:lnTo>
                    <a:pt x="41173" y="56438"/>
                  </a:lnTo>
                  <a:lnTo>
                    <a:pt x="41351" y="56438"/>
                  </a:lnTo>
                  <a:lnTo>
                    <a:pt x="41389" y="56311"/>
                  </a:lnTo>
                  <a:lnTo>
                    <a:pt x="41440" y="56184"/>
                  </a:lnTo>
                  <a:lnTo>
                    <a:pt x="41516" y="55930"/>
                  </a:lnTo>
                  <a:lnTo>
                    <a:pt x="41694" y="55041"/>
                  </a:lnTo>
                  <a:lnTo>
                    <a:pt x="41808" y="54787"/>
                  </a:lnTo>
                  <a:lnTo>
                    <a:pt x="41986" y="54406"/>
                  </a:lnTo>
                  <a:lnTo>
                    <a:pt x="42151" y="54038"/>
                  </a:lnTo>
                  <a:lnTo>
                    <a:pt x="42265" y="53644"/>
                  </a:lnTo>
                  <a:lnTo>
                    <a:pt x="42392" y="53009"/>
                  </a:lnTo>
                  <a:lnTo>
                    <a:pt x="41516" y="54406"/>
                  </a:lnTo>
                  <a:lnTo>
                    <a:pt x="42341" y="52247"/>
                  </a:lnTo>
                  <a:lnTo>
                    <a:pt x="42392" y="52120"/>
                  </a:lnTo>
                  <a:lnTo>
                    <a:pt x="42303" y="51993"/>
                  </a:lnTo>
                  <a:lnTo>
                    <a:pt x="42392" y="51739"/>
                  </a:lnTo>
                  <a:lnTo>
                    <a:pt x="43091" y="51739"/>
                  </a:lnTo>
                  <a:lnTo>
                    <a:pt x="42748" y="53009"/>
                  </a:lnTo>
                  <a:lnTo>
                    <a:pt x="42392" y="53136"/>
                  </a:lnTo>
                  <a:lnTo>
                    <a:pt x="42570" y="53136"/>
                  </a:lnTo>
                  <a:lnTo>
                    <a:pt x="42799" y="53136"/>
                  </a:lnTo>
                  <a:lnTo>
                    <a:pt x="43091" y="52501"/>
                  </a:lnTo>
                  <a:lnTo>
                    <a:pt x="43154" y="52755"/>
                  </a:lnTo>
                  <a:lnTo>
                    <a:pt x="43205" y="53136"/>
                  </a:lnTo>
                  <a:lnTo>
                    <a:pt x="42392" y="54787"/>
                  </a:lnTo>
                  <a:lnTo>
                    <a:pt x="42506" y="54038"/>
                  </a:lnTo>
                  <a:lnTo>
                    <a:pt x="42354" y="54102"/>
                  </a:lnTo>
                  <a:lnTo>
                    <a:pt x="42214" y="54152"/>
                  </a:lnTo>
                  <a:lnTo>
                    <a:pt x="42176" y="54495"/>
                  </a:lnTo>
                  <a:lnTo>
                    <a:pt x="42113" y="55041"/>
                  </a:lnTo>
                  <a:lnTo>
                    <a:pt x="42049" y="55549"/>
                  </a:lnTo>
                  <a:lnTo>
                    <a:pt x="41922" y="55803"/>
                  </a:lnTo>
                  <a:lnTo>
                    <a:pt x="41821" y="56184"/>
                  </a:lnTo>
                  <a:lnTo>
                    <a:pt x="41694" y="56819"/>
                  </a:lnTo>
                  <a:lnTo>
                    <a:pt x="42049" y="56438"/>
                  </a:lnTo>
                  <a:lnTo>
                    <a:pt x="42125" y="56311"/>
                  </a:lnTo>
                  <a:lnTo>
                    <a:pt x="42214" y="55803"/>
                  </a:lnTo>
                  <a:lnTo>
                    <a:pt x="42570" y="55295"/>
                  </a:lnTo>
                  <a:lnTo>
                    <a:pt x="42570" y="55422"/>
                  </a:lnTo>
                  <a:lnTo>
                    <a:pt x="42646" y="55295"/>
                  </a:lnTo>
                  <a:lnTo>
                    <a:pt x="42938" y="54787"/>
                  </a:lnTo>
                  <a:lnTo>
                    <a:pt x="43091" y="54533"/>
                  </a:lnTo>
                  <a:lnTo>
                    <a:pt x="43827" y="52501"/>
                  </a:lnTo>
                  <a:lnTo>
                    <a:pt x="43853" y="51993"/>
                  </a:lnTo>
                  <a:lnTo>
                    <a:pt x="43611" y="51739"/>
                  </a:lnTo>
                  <a:lnTo>
                    <a:pt x="43383" y="50012"/>
                  </a:lnTo>
                  <a:lnTo>
                    <a:pt x="43446" y="49834"/>
                  </a:lnTo>
                  <a:lnTo>
                    <a:pt x="43891" y="48564"/>
                  </a:lnTo>
                  <a:lnTo>
                    <a:pt x="44488" y="47167"/>
                  </a:lnTo>
                  <a:lnTo>
                    <a:pt x="45364" y="45643"/>
                  </a:lnTo>
                  <a:lnTo>
                    <a:pt x="45275" y="46405"/>
                  </a:lnTo>
                  <a:lnTo>
                    <a:pt x="44831" y="47802"/>
                  </a:lnTo>
                  <a:lnTo>
                    <a:pt x="44602" y="48310"/>
                  </a:lnTo>
                  <a:lnTo>
                    <a:pt x="44488" y="48945"/>
                  </a:lnTo>
                  <a:lnTo>
                    <a:pt x="44310" y="49453"/>
                  </a:lnTo>
                  <a:lnTo>
                    <a:pt x="44970" y="48310"/>
                  </a:lnTo>
                  <a:lnTo>
                    <a:pt x="45186" y="47929"/>
                  </a:lnTo>
                  <a:lnTo>
                    <a:pt x="45364" y="46913"/>
                  </a:lnTo>
                  <a:lnTo>
                    <a:pt x="45364" y="48056"/>
                  </a:lnTo>
                  <a:lnTo>
                    <a:pt x="45453" y="47929"/>
                  </a:lnTo>
                  <a:lnTo>
                    <a:pt x="45529" y="46913"/>
                  </a:lnTo>
                  <a:lnTo>
                    <a:pt x="45656" y="46405"/>
                  </a:lnTo>
                  <a:lnTo>
                    <a:pt x="45999" y="45643"/>
                  </a:lnTo>
                  <a:lnTo>
                    <a:pt x="46062" y="45262"/>
                  </a:lnTo>
                  <a:lnTo>
                    <a:pt x="46062" y="44881"/>
                  </a:lnTo>
                  <a:lnTo>
                    <a:pt x="45885" y="45135"/>
                  </a:lnTo>
                  <a:lnTo>
                    <a:pt x="45364" y="45262"/>
                  </a:lnTo>
                  <a:lnTo>
                    <a:pt x="45300" y="44881"/>
                  </a:lnTo>
                  <a:lnTo>
                    <a:pt x="45529" y="44627"/>
                  </a:lnTo>
                  <a:lnTo>
                    <a:pt x="45669" y="43878"/>
                  </a:lnTo>
                  <a:lnTo>
                    <a:pt x="45707" y="43738"/>
                  </a:lnTo>
                  <a:lnTo>
                    <a:pt x="45885" y="43738"/>
                  </a:lnTo>
                  <a:lnTo>
                    <a:pt x="45935" y="42976"/>
                  </a:lnTo>
                  <a:lnTo>
                    <a:pt x="46177" y="41960"/>
                  </a:lnTo>
                  <a:lnTo>
                    <a:pt x="46202" y="41833"/>
                  </a:lnTo>
                  <a:lnTo>
                    <a:pt x="46228" y="41706"/>
                  </a:lnTo>
                  <a:lnTo>
                    <a:pt x="45885" y="41833"/>
                  </a:lnTo>
                  <a:lnTo>
                    <a:pt x="45885" y="41706"/>
                  </a:lnTo>
                  <a:lnTo>
                    <a:pt x="46405" y="41071"/>
                  </a:lnTo>
                  <a:lnTo>
                    <a:pt x="46583" y="40563"/>
                  </a:lnTo>
                  <a:lnTo>
                    <a:pt x="46761" y="40436"/>
                  </a:lnTo>
                  <a:lnTo>
                    <a:pt x="46990" y="39928"/>
                  </a:lnTo>
                  <a:lnTo>
                    <a:pt x="47104" y="39547"/>
                  </a:lnTo>
                  <a:lnTo>
                    <a:pt x="47282" y="39420"/>
                  </a:lnTo>
                  <a:lnTo>
                    <a:pt x="47282" y="39166"/>
                  </a:lnTo>
                  <a:lnTo>
                    <a:pt x="47459" y="39039"/>
                  </a:lnTo>
                  <a:lnTo>
                    <a:pt x="47459" y="38658"/>
                  </a:lnTo>
                  <a:lnTo>
                    <a:pt x="47625" y="38531"/>
                  </a:lnTo>
                  <a:lnTo>
                    <a:pt x="47713" y="38277"/>
                  </a:lnTo>
                  <a:lnTo>
                    <a:pt x="47802" y="38023"/>
                  </a:lnTo>
                  <a:lnTo>
                    <a:pt x="47459" y="38023"/>
                  </a:lnTo>
                  <a:lnTo>
                    <a:pt x="47625" y="37515"/>
                  </a:lnTo>
                  <a:lnTo>
                    <a:pt x="47980" y="37134"/>
                  </a:lnTo>
                  <a:lnTo>
                    <a:pt x="48145" y="36626"/>
                  </a:lnTo>
                  <a:lnTo>
                    <a:pt x="48145" y="36918"/>
                  </a:lnTo>
                  <a:lnTo>
                    <a:pt x="48272" y="36626"/>
                  </a:lnTo>
                  <a:lnTo>
                    <a:pt x="49009" y="34848"/>
                  </a:lnTo>
                  <a:lnTo>
                    <a:pt x="49377" y="33959"/>
                  </a:lnTo>
                  <a:lnTo>
                    <a:pt x="49453" y="33832"/>
                  </a:lnTo>
                  <a:lnTo>
                    <a:pt x="49542" y="33578"/>
                  </a:lnTo>
                  <a:close/>
                </a:path>
                <a:path w="393700" h="108584">
                  <a:moveTo>
                    <a:pt x="49542" y="32689"/>
                  </a:moveTo>
                  <a:lnTo>
                    <a:pt x="49110" y="32562"/>
                  </a:lnTo>
                  <a:lnTo>
                    <a:pt x="48679" y="32435"/>
                  </a:lnTo>
                  <a:lnTo>
                    <a:pt x="48844" y="32562"/>
                  </a:lnTo>
                  <a:lnTo>
                    <a:pt x="49022" y="32562"/>
                  </a:lnTo>
                  <a:lnTo>
                    <a:pt x="49542" y="32689"/>
                  </a:lnTo>
                  <a:close/>
                </a:path>
                <a:path w="393700" h="108584">
                  <a:moveTo>
                    <a:pt x="49923" y="33451"/>
                  </a:moveTo>
                  <a:close/>
                </a:path>
                <a:path w="393700" h="108584">
                  <a:moveTo>
                    <a:pt x="50076" y="34467"/>
                  </a:moveTo>
                  <a:lnTo>
                    <a:pt x="49225" y="35483"/>
                  </a:lnTo>
                  <a:lnTo>
                    <a:pt x="49098" y="35864"/>
                  </a:lnTo>
                  <a:lnTo>
                    <a:pt x="49149" y="36715"/>
                  </a:lnTo>
                  <a:lnTo>
                    <a:pt x="49377" y="36372"/>
                  </a:lnTo>
                  <a:lnTo>
                    <a:pt x="50076" y="34467"/>
                  </a:lnTo>
                  <a:close/>
                </a:path>
                <a:path w="393700" h="108584">
                  <a:moveTo>
                    <a:pt x="50076" y="33578"/>
                  </a:moveTo>
                  <a:lnTo>
                    <a:pt x="49898" y="33578"/>
                  </a:lnTo>
                  <a:lnTo>
                    <a:pt x="49288" y="35293"/>
                  </a:lnTo>
                  <a:lnTo>
                    <a:pt x="50076" y="33578"/>
                  </a:lnTo>
                  <a:close/>
                </a:path>
                <a:path w="393700" h="108584">
                  <a:moveTo>
                    <a:pt x="50241" y="34340"/>
                  </a:moveTo>
                  <a:lnTo>
                    <a:pt x="50076" y="34721"/>
                  </a:lnTo>
                  <a:lnTo>
                    <a:pt x="50012" y="34975"/>
                  </a:lnTo>
                  <a:lnTo>
                    <a:pt x="50126" y="34721"/>
                  </a:lnTo>
                  <a:lnTo>
                    <a:pt x="50241" y="34340"/>
                  </a:lnTo>
                  <a:close/>
                </a:path>
                <a:path w="393700" h="108584">
                  <a:moveTo>
                    <a:pt x="50241" y="33959"/>
                  </a:moveTo>
                  <a:lnTo>
                    <a:pt x="50076" y="34467"/>
                  </a:lnTo>
                  <a:lnTo>
                    <a:pt x="49834" y="35229"/>
                  </a:lnTo>
                  <a:lnTo>
                    <a:pt x="49377" y="36626"/>
                  </a:lnTo>
                  <a:lnTo>
                    <a:pt x="49898" y="35483"/>
                  </a:lnTo>
                  <a:lnTo>
                    <a:pt x="49949" y="35229"/>
                  </a:lnTo>
                  <a:lnTo>
                    <a:pt x="50012" y="34975"/>
                  </a:lnTo>
                  <a:lnTo>
                    <a:pt x="49898" y="35229"/>
                  </a:lnTo>
                  <a:lnTo>
                    <a:pt x="50241" y="33959"/>
                  </a:lnTo>
                  <a:close/>
                </a:path>
                <a:path w="393700" h="108584">
                  <a:moveTo>
                    <a:pt x="50241" y="32562"/>
                  </a:moveTo>
                  <a:lnTo>
                    <a:pt x="50076" y="32689"/>
                  </a:lnTo>
                  <a:lnTo>
                    <a:pt x="50076" y="32562"/>
                  </a:lnTo>
                  <a:lnTo>
                    <a:pt x="50241" y="32562"/>
                  </a:lnTo>
                  <a:lnTo>
                    <a:pt x="47548" y="31292"/>
                  </a:lnTo>
                  <a:lnTo>
                    <a:pt x="47282" y="31165"/>
                  </a:lnTo>
                  <a:lnTo>
                    <a:pt x="45885" y="30657"/>
                  </a:lnTo>
                  <a:lnTo>
                    <a:pt x="44665" y="30530"/>
                  </a:lnTo>
                  <a:lnTo>
                    <a:pt x="44005" y="30289"/>
                  </a:lnTo>
                  <a:lnTo>
                    <a:pt x="43789" y="30276"/>
                  </a:lnTo>
                  <a:lnTo>
                    <a:pt x="47282" y="31673"/>
                  </a:lnTo>
                  <a:lnTo>
                    <a:pt x="46583" y="31292"/>
                  </a:lnTo>
                  <a:lnTo>
                    <a:pt x="49542" y="32689"/>
                  </a:lnTo>
                  <a:lnTo>
                    <a:pt x="50126" y="32893"/>
                  </a:lnTo>
                  <a:lnTo>
                    <a:pt x="50203" y="32689"/>
                  </a:lnTo>
                  <a:lnTo>
                    <a:pt x="50241" y="32562"/>
                  </a:lnTo>
                  <a:close/>
                </a:path>
                <a:path w="393700" h="108584">
                  <a:moveTo>
                    <a:pt x="50774" y="33070"/>
                  </a:moveTo>
                  <a:lnTo>
                    <a:pt x="50126" y="32893"/>
                  </a:lnTo>
                  <a:lnTo>
                    <a:pt x="49923" y="33451"/>
                  </a:lnTo>
                  <a:lnTo>
                    <a:pt x="50241" y="33451"/>
                  </a:lnTo>
                  <a:lnTo>
                    <a:pt x="50241" y="33959"/>
                  </a:lnTo>
                  <a:lnTo>
                    <a:pt x="50241" y="34340"/>
                  </a:lnTo>
                  <a:lnTo>
                    <a:pt x="50774" y="33070"/>
                  </a:lnTo>
                  <a:close/>
                </a:path>
                <a:path w="393700" h="108584">
                  <a:moveTo>
                    <a:pt x="280873" y="12890"/>
                  </a:moveTo>
                  <a:lnTo>
                    <a:pt x="280784" y="12319"/>
                  </a:lnTo>
                  <a:lnTo>
                    <a:pt x="280670" y="11785"/>
                  </a:lnTo>
                  <a:lnTo>
                    <a:pt x="280504" y="11303"/>
                  </a:lnTo>
                  <a:lnTo>
                    <a:pt x="280035" y="10414"/>
                  </a:lnTo>
                  <a:lnTo>
                    <a:pt x="280162" y="10795"/>
                  </a:lnTo>
                  <a:lnTo>
                    <a:pt x="280555" y="12192"/>
                  </a:lnTo>
                  <a:lnTo>
                    <a:pt x="280873" y="12890"/>
                  </a:lnTo>
                  <a:close/>
                </a:path>
                <a:path w="393700" h="108584">
                  <a:moveTo>
                    <a:pt x="281774" y="15875"/>
                  </a:moveTo>
                  <a:lnTo>
                    <a:pt x="281660" y="15240"/>
                  </a:lnTo>
                  <a:lnTo>
                    <a:pt x="281597" y="15113"/>
                  </a:lnTo>
                  <a:lnTo>
                    <a:pt x="281774" y="15875"/>
                  </a:lnTo>
                  <a:close/>
                </a:path>
                <a:path w="393700" h="108584">
                  <a:moveTo>
                    <a:pt x="281863" y="16002"/>
                  </a:moveTo>
                  <a:lnTo>
                    <a:pt x="281774" y="15875"/>
                  </a:lnTo>
                  <a:lnTo>
                    <a:pt x="281774" y="16002"/>
                  </a:lnTo>
                  <a:close/>
                </a:path>
                <a:path w="393700" h="108584">
                  <a:moveTo>
                    <a:pt x="281952" y="16002"/>
                  </a:moveTo>
                  <a:lnTo>
                    <a:pt x="281952" y="16129"/>
                  </a:lnTo>
                  <a:lnTo>
                    <a:pt x="281952" y="16002"/>
                  </a:lnTo>
                  <a:close/>
                </a:path>
                <a:path w="393700" h="108584">
                  <a:moveTo>
                    <a:pt x="282041" y="15748"/>
                  </a:moveTo>
                  <a:lnTo>
                    <a:pt x="281952" y="15494"/>
                  </a:lnTo>
                  <a:lnTo>
                    <a:pt x="281597" y="14732"/>
                  </a:lnTo>
                  <a:lnTo>
                    <a:pt x="281432" y="14097"/>
                  </a:lnTo>
                  <a:lnTo>
                    <a:pt x="280873" y="12890"/>
                  </a:lnTo>
                  <a:lnTo>
                    <a:pt x="280987" y="13335"/>
                  </a:lnTo>
                  <a:lnTo>
                    <a:pt x="281432" y="14732"/>
                  </a:lnTo>
                  <a:lnTo>
                    <a:pt x="281597" y="15113"/>
                  </a:lnTo>
                  <a:lnTo>
                    <a:pt x="281774" y="15240"/>
                  </a:lnTo>
                  <a:lnTo>
                    <a:pt x="281889" y="15494"/>
                  </a:lnTo>
                  <a:lnTo>
                    <a:pt x="282041" y="15748"/>
                  </a:lnTo>
                  <a:close/>
                </a:path>
                <a:path w="393700" h="108584">
                  <a:moveTo>
                    <a:pt x="282117" y="16383"/>
                  </a:moveTo>
                  <a:lnTo>
                    <a:pt x="281952" y="16129"/>
                  </a:lnTo>
                  <a:lnTo>
                    <a:pt x="281952" y="16383"/>
                  </a:lnTo>
                  <a:lnTo>
                    <a:pt x="282117" y="16383"/>
                  </a:lnTo>
                  <a:close/>
                </a:path>
                <a:path w="393700" h="108584">
                  <a:moveTo>
                    <a:pt x="282168" y="16129"/>
                  </a:moveTo>
                  <a:lnTo>
                    <a:pt x="282117" y="16002"/>
                  </a:lnTo>
                  <a:lnTo>
                    <a:pt x="282117" y="16129"/>
                  </a:lnTo>
                  <a:close/>
                </a:path>
                <a:path w="393700" h="108584">
                  <a:moveTo>
                    <a:pt x="282295" y="16129"/>
                  </a:moveTo>
                  <a:lnTo>
                    <a:pt x="282168" y="16129"/>
                  </a:lnTo>
                  <a:lnTo>
                    <a:pt x="282295" y="16510"/>
                  </a:lnTo>
                  <a:lnTo>
                    <a:pt x="282295" y="16129"/>
                  </a:lnTo>
                  <a:close/>
                </a:path>
                <a:path w="393700" h="108584">
                  <a:moveTo>
                    <a:pt x="283870" y="17907"/>
                  </a:moveTo>
                  <a:close/>
                </a:path>
                <a:path w="393700" h="108584">
                  <a:moveTo>
                    <a:pt x="285051" y="11785"/>
                  </a:moveTo>
                  <a:lnTo>
                    <a:pt x="284911" y="11430"/>
                  </a:lnTo>
                  <a:lnTo>
                    <a:pt x="284911" y="11684"/>
                  </a:lnTo>
                  <a:lnTo>
                    <a:pt x="285051" y="11785"/>
                  </a:lnTo>
                  <a:close/>
                </a:path>
                <a:path w="393700" h="108584">
                  <a:moveTo>
                    <a:pt x="285267" y="21590"/>
                  </a:moveTo>
                  <a:lnTo>
                    <a:pt x="285267" y="21717"/>
                  </a:lnTo>
                  <a:lnTo>
                    <a:pt x="285267" y="21590"/>
                  </a:lnTo>
                  <a:close/>
                </a:path>
                <a:path w="393700" h="108584">
                  <a:moveTo>
                    <a:pt x="285521" y="13436"/>
                  </a:moveTo>
                  <a:lnTo>
                    <a:pt x="285267" y="12700"/>
                  </a:lnTo>
                  <a:lnTo>
                    <a:pt x="285445" y="13335"/>
                  </a:lnTo>
                  <a:close/>
                </a:path>
                <a:path w="393700" h="108584">
                  <a:moveTo>
                    <a:pt x="285559" y="22606"/>
                  </a:moveTo>
                  <a:lnTo>
                    <a:pt x="285381" y="22301"/>
                  </a:lnTo>
                  <a:lnTo>
                    <a:pt x="285445" y="22606"/>
                  </a:lnTo>
                  <a:close/>
                </a:path>
                <a:path w="393700" h="108584">
                  <a:moveTo>
                    <a:pt x="285610" y="23495"/>
                  </a:moveTo>
                  <a:lnTo>
                    <a:pt x="284911" y="21590"/>
                  </a:lnTo>
                  <a:lnTo>
                    <a:pt x="285267" y="22021"/>
                  </a:lnTo>
                  <a:lnTo>
                    <a:pt x="285165" y="21717"/>
                  </a:lnTo>
                  <a:lnTo>
                    <a:pt x="285089" y="21590"/>
                  </a:lnTo>
                  <a:lnTo>
                    <a:pt x="285242" y="21590"/>
                  </a:lnTo>
                  <a:lnTo>
                    <a:pt x="285191" y="21336"/>
                  </a:lnTo>
                  <a:lnTo>
                    <a:pt x="285140" y="21082"/>
                  </a:lnTo>
                  <a:lnTo>
                    <a:pt x="285089" y="20828"/>
                  </a:lnTo>
                  <a:lnTo>
                    <a:pt x="284746" y="21082"/>
                  </a:lnTo>
                  <a:lnTo>
                    <a:pt x="284708" y="20828"/>
                  </a:lnTo>
                  <a:lnTo>
                    <a:pt x="284568" y="19812"/>
                  </a:lnTo>
                  <a:lnTo>
                    <a:pt x="284213" y="19431"/>
                  </a:lnTo>
                  <a:lnTo>
                    <a:pt x="283908" y="18300"/>
                  </a:lnTo>
                  <a:lnTo>
                    <a:pt x="283870" y="18034"/>
                  </a:lnTo>
                  <a:lnTo>
                    <a:pt x="283857" y="18211"/>
                  </a:lnTo>
                  <a:lnTo>
                    <a:pt x="283718" y="17957"/>
                  </a:lnTo>
                  <a:lnTo>
                    <a:pt x="283514" y="18034"/>
                  </a:lnTo>
                  <a:lnTo>
                    <a:pt x="283489" y="17907"/>
                  </a:lnTo>
                  <a:lnTo>
                    <a:pt x="283171" y="16637"/>
                  </a:lnTo>
                  <a:lnTo>
                    <a:pt x="283222" y="17500"/>
                  </a:lnTo>
                  <a:lnTo>
                    <a:pt x="283171" y="17272"/>
                  </a:lnTo>
                  <a:lnTo>
                    <a:pt x="283057" y="17068"/>
                  </a:lnTo>
                  <a:lnTo>
                    <a:pt x="283121" y="17513"/>
                  </a:lnTo>
                  <a:lnTo>
                    <a:pt x="282956" y="16891"/>
                  </a:lnTo>
                  <a:lnTo>
                    <a:pt x="282816" y="16637"/>
                  </a:lnTo>
                  <a:lnTo>
                    <a:pt x="283171" y="16637"/>
                  </a:lnTo>
                  <a:lnTo>
                    <a:pt x="283349" y="16637"/>
                  </a:lnTo>
                  <a:lnTo>
                    <a:pt x="283248" y="16446"/>
                  </a:lnTo>
                  <a:lnTo>
                    <a:pt x="283057" y="16129"/>
                  </a:lnTo>
                  <a:lnTo>
                    <a:pt x="282994" y="15875"/>
                  </a:lnTo>
                  <a:lnTo>
                    <a:pt x="282816" y="15875"/>
                  </a:lnTo>
                  <a:lnTo>
                    <a:pt x="282816" y="15494"/>
                  </a:lnTo>
                  <a:lnTo>
                    <a:pt x="282651" y="15240"/>
                  </a:lnTo>
                  <a:lnTo>
                    <a:pt x="282524" y="14998"/>
                  </a:lnTo>
                  <a:lnTo>
                    <a:pt x="282130" y="14605"/>
                  </a:lnTo>
                  <a:lnTo>
                    <a:pt x="281254" y="12700"/>
                  </a:lnTo>
                  <a:lnTo>
                    <a:pt x="282803" y="16637"/>
                  </a:lnTo>
                  <a:lnTo>
                    <a:pt x="282473" y="16002"/>
                  </a:lnTo>
                  <a:lnTo>
                    <a:pt x="282651" y="16891"/>
                  </a:lnTo>
                  <a:lnTo>
                    <a:pt x="282295" y="16129"/>
                  </a:lnTo>
                  <a:lnTo>
                    <a:pt x="282473" y="16891"/>
                  </a:lnTo>
                  <a:lnTo>
                    <a:pt x="282359" y="16662"/>
                  </a:lnTo>
                  <a:lnTo>
                    <a:pt x="282473" y="17399"/>
                  </a:lnTo>
                  <a:lnTo>
                    <a:pt x="282816" y="18415"/>
                  </a:lnTo>
                  <a:lnTo>
                    <a:pt x="282994" y="18034"/>
                  </a:lnTo>
                  <a:lnTo>
                    <a:pt x="283565" y="19177"/>
                  </a:lnTo>
                  <a:lnTo>
                    <a:pt x="283692" y="19685"/>
                  </a:lnTo>
                  <a:lnTo>
                    <a:pt x="283870" y="20828"/>
                  </a:lnTo>
                  <a:lnTo>
                    <a:pt x="283514" y="19939"/>
                  </a:lnTo>
                  <a:lnTo>
                    <a:pt x="284213" y="21971"/>
                  </a:lnTo>
                  <a:lnTo>
                    <a:pt x="284746" y="21336"/>
                  </a:lnTo>
                  <a:lnTo>
                    <a:pt x="284848" y="21590"/>
                  </a:lnTo>
                  <a:lnTo>
                    <a:pt x="285610" y="23495"/>
                  </a:lnTo>
                  <a:close/>
                </a:path>
                <a:path w="393700" h="108584">
                  <a:moveTo>
                    <a:pt x="285762" y="22606"/>
                  </a:moveTo>
                  <a:lnTo>
                    <a:pt x="285610" y="22225"/>
                  </a:lnTo>
                  <a:lnTo>
                    <a:pt x="285724" y="22606"/>
                  </a:lnTo>
                  <a:close/>
                </a:path>
                <a:path w="393700" h="108584">
                  <a:moveTo>
                    <a:pt x="285902" y="23228"/>
                  </a:moveTo>
                  <a:lnTo>
                    <a:pt x="285724" y="22606"/>
                  </a:lnTo>
                  <a:lnTo>
                    <a:pt x="285559" y="22606"/>
                  </a:lnTo>
                  <a:lnTo>
                    <a:pt x="285902" y="23228"/>
                  </a:lnTo>
                  <a:close/>
                </a:path>
                <a:path w="393700" h="108584">
                  <a:moveTo>
                    <a:pt x="286461" y="24866"/>
                  </a:moveTo>
                  <a:lnTo>
                    <a:pt x="286131" y="24003"/>
                  </a:lnTo>
                  <a:lnTo>
                    <a:pt x="285991" y="23495"/>
                  </a:lnTo>
                  <a:lnTo>
                    <a:pt x="285864" y="23228"/>
                  </a:lnTo>
                  <a:lnTo>
                    <a:pt x="285445" y="22606"/>
                  </a:lnTo>
                  <a:lnTo>
                    <a:pt x="285559" y="23114"/>
                  </a:lnTo>
                  <a:lnTo>
                    <a:pt x="285673" y="23495"/>
                  </a:lnTo>
                  <a:lnTo>
                    <a:pt x="286131" y="24511"/>
                  </a:lnTo>
                  <a:lnTo>
                    <a:pt x="286461" y="24866"/>
                  </a:lnTo>
                  <a:close/>
                </a:path>
                <a:path w="393700" h="108584">
                  <a:moveTo>
                    <a:pt x="286664" y="25273"/>
                  </a:moveTo>
                  <a:lnTo>
                    <a:pt x="286512" y="24892"/>
                  </a:lnTo>
                  <a:lnTo>
                    <a:pt x="286308" y="24384"/>
                  </a:lnTo>
                  <a:lnTo>
                    <a:pt x="286461" y="24866"/>
                  </a:lnTo>
                  <a:lnTo>
                    <a:pt x="286664" y="25400"/>
                  </a:lnTo>
                  <a:lnTo>
                    <a:pt x="286664" y="25273"/>
                  </a:lnTo>
                  <a:close/>
                </a:path>
                <a:path w="393700" h="108584">
                  <a:moveTo>
                    <a:pt x="287185" y="6629"/>
                  </a:moveTo>
                  <a:lnTo>
                    <a:pt x="287007" y="6807"/>
                  </a:lnTo>
                  <a:lnTo>
                    <a:pt x="287185" y="6629"/>
                  </a:lnTo>
                  <a:close/>
                </a:path>
                <a:path w="393700" h="108584">
                  <a:moveTo>
                    <a:pt x="287185" y="6464"/>
                  </a:moveTo>
                  <a:lnTo>
                    <a:pt x="287007" y="6464"/>
                  </a:lnTo>
                  <a:lnTo>
                    <a:pt x="286664" y="6807"/>
                  </a:lnTo>
                  <a:lnTo>
                    <a:pt x="286829" y="6807"/>
                  </a:lnTo>
                  <a:lnTo>
                    <a:pt x="287070" y="6692"/>
                  </a:lnTo>
                  <a:lnTo>
                    <a:pt x="287185" y="6464"/>
                  </a:lnTo>
                  <a:close/>
                </a:path>
                <a:path w="393700" h="108584">
                  <a:moveTo>
                    <a:pt x="287528" y="26416"/>
                  </a:moveTo>
                  <a:lnTo>
                    <a:pt x="287007" y="25273"/>
                  </a:lnTo>
                  <a:lnTo>
                    <a:pt x="286727" y="25387"/>
                  </a:lnTo>
                  <a:lnTo>
                    <a:pt x="287185" y="26162"/>
                  </a:lnTo>
                  <a:lnTo>
                    <a:pt x="287528" y="26416"/>
                  </a:lnTo>
                  <a:close/>
                </a:path>
                <a:path w="393700" h="108584">
                  <a:moveTo>
                    <a:pt x="289280" y="29718"/>
                  </a:moveTo>
                  <a:lnTo>
                    <a:pt x="289102" y="29210"/>
                  </a:lnTo>
                  <a:lnTo>
                    <a:pt x="289191" y="29591"/>
                  </a:lnTo>
                  <a:lnTo>
                    <a:pt x="289280" y="29718"/>
                  </a:lnTo>
                  <a:close/>
                </a:path>
                <a:path w="393700" h="108584">
                  <a:moveTo>
                    <a:pt x="291020" y="5943"/>
                  </a:moveTo>
                  <a:lnTo>
                    <a:pt x="290842" y="6096"/>
                  </a:lnTo>
                  <a:lnTo>
                    <a:pt x="290982" y="6007"/>
                  </a:lnTo>
                  <a:close/>
                </a:path>
                <a:path w="393700" h="108584">
                  <a:moveTo>
                    <a:pt x="291198" y="5842"/>
                  </a:moveTo>
                  <a:lnTo>
                    <a:pt x="291020" y="5842"/>
                  </a:lnTo>
                  <a:lnTo>
                    <a:pt x="291198" y="5842"/>
                  </a:lnTo>
                  <a:close/>
                </a:path>
                <a:path w="393700" h="108584">
                  <a:moveTo>
                    <a:pt x="291541" y="4826"/>
                  </a:moveTo>
                  <a:lnTo>
                    <a:pt x="291376" y="4953"/>
                  </a:lnTo>
                  <a:lnTo>
                    <a:pt x="291541" y="4826"/>
                  </a:lnTo>
                  <a:close/>
                </a:path>
                <a:path w="393700" h="108584">
                  <a:moveTo>
                    <a:pt x="292773" y="4889"/>
                  </a:moveTo>
                  <a:lnTo>
                    <a:pt x="292239" y="5232"/>
                  </a:lnTo>
                  <a:lnTo>
                    <a:pt x="292595" y="5067"/>
                  </a:lnTo>
                  <a:lnTo>
                    <a:pt x="292773" y="5067"/>
                  </a:lnTo>
                  <a:lnTo>
                    <a:pt x="292773" y="4889"/>
                  </a:lnTo>
                  <a:close/>
                </a:path>
                <a:path w="393700" h="108584">
                  <a:moveTo>
                    <a:pt x="293890" y="39839"/>
                  </a:moveTo>
                  <a:lnTo>
                    <a:pt x="293458" y="38862"/>
                  </a:lnTo>
                  <a:lnTo>
                    <a:pt x="293636" y="39751"/>
                  </a:lnTo>
                  <a:lnTo>
                    <a:pt x="293890" y="39839"/>
                  </a:lnTo>
                  <a:close/>
                </a:path>
                <a:path w="393700" h="108584">
                  <a:moveTo>
                    <a:pt x="294386" y="40195"/>
                  </a:moveTo>
                  <a:lnTo>
                    <a:pt x="294271" y="40005"/>
                  </a:lnTo>
                  <a:lnTo>
                    <a:pt x="294386" y="40195"/>
                  </a:lnTo>
                  <a:close/>
                </a:path>
                <a:path w="393700" h="108584">
                  <a:moveTo>
                    <a:pt x="294513" y="41275"/>
                  </a:moveTo>
                  <a:lnTo>
                    <a:pt x="294182" y="39954"/>
                  </a:lnTo>
                  <a:lnTo>
                    <a:pt x="293890" y="39839"/>
                  </a:lnTo>
                  <a:lnTo>
                    <a:pt x="294513" y="41275"/>
                  </a:lnTo>
                  <a:close/>
                </a:path>
                <a:path w="393700" h="108584">
                  <a:moveTo>
                    <a:pt x="295135" y="3022"/>
                  </a:moveTo>
                  <a:close/>
                </a:path>
                <a:path w="393700" h="108584">
                  <a:moveTo>
                    <a:pt x="295389" y="3048"/>
                  </a:moveTo>
                  <a:lnTo>
                    <a:pt x="295097" y="3048"/>
                  </a:lnTo>
                  <a:lnTo>
                    <a:pt x="294855" y="3429"/>
                  </a:lnTo>
                  <a:lnTo>
                    <a:pt x="294513" y="3556"/>
                  </a:lnTo>
                  <a:lnTo>
                    <a:pt x="294944" y="3136"/>
                  </a:lnTo>
                  <a:lnTo>
                    <a:pt x="293814" y="3810"/>
                  </a:lnTo>
                  <a:lnTo>
                    <a:pt x="294081" y="3556"/>
                  </a:lnTo>
                  <a:lnTo>
                    <a:pt x="295033" y="2667"/>
                  </a:lnTo>
                  <a:lnTo>
                    <a:pt x="293116" y="3492"/>
                  </a:lnTo>
                  <a:lnTo>
                    <a:pt x="293116" y="3937"/>
                  </a:lnTo>
                  <a:lnTo>
                    <a:pt x="292849" y="4064"/>
                  </a:lnTo>
                  <a:lnTo>
                    <a:pt x="292595" y="4191"/>
                  </a:lnTo>
                  <a:lnTo>
                    <a:pt x="292938" y="3937"/>
                  </a:lnTo>
                  <a:lnTo>
                    <a:pt x="293116" y="3937"/>
                  </a:lnTo>
                  <a:lnTo>
                    <a:pt x="293116" y="3492"/>
                  </a:lnTo>
                  <a:lnTo>
                    <a:pt x="292938" y="3556"/>
                  </a:lnTo>
                  <a:lnTo>
                    <a:pt x="293116" y="3429"/>
                  </a:lnTo>
                  <a:lnTo>
                    <a:pt x="291896" y="3937"/>
                  </a:lnTo>
                  <a:lnTo>
                    <a:pt x="292417" y="3937"/>
                  </a:lnTo>
                  <a:lnTo>
                    <a:pt x="290144" y="5334"/>
                  </a:lnTo>
                  <a:lnTo>
                    <a:pt x="291426" y="4876"/>
                  </a:lnTo>
                  <a:lnTo>
                    <a:pt x="291541" y="4699"/>
                  </a:lnTo>
                  <a:lnTo>
                    <a:pt x="292239" y="4445"/>
                  </a:lnTo>
                  <a:lnTo>
                    <a:pt x="292417" y="4445"/>
                  </a:lnTo>
                  <a:lnTo>
                    <a:pt x="292938" y="4064"/>
                  </a:lnTo>
                  <a:lnTo>
                    <a:pt x="293293" y="4064"/>
                  </a:lnTo>
                  <a:lnTo>
                    <a:pt x="293992" y="3810"/>
                  </a:lnTo>
                  <a:lnTo>
                    <a:pt x="294690" y="3556"/>
                  </a:lnTo>
                  <a:lnTo>
                    <a:pt x="295033" y="3429"/>
                  </a:lnTo>
                  <a:lnTo>
                    <a:pt x="295389" y="3048"/>
                  </a:lnTo>
                  <a:close/>
                </a:path>
                <a:path w="393700" h="108584">
                  <a:moveTo>
                    <a:pt x="295554" y="43751"/>
                  </a:moveTo>
                  <a:lnTo>
                    <a:pt x="295211" y="43053"/>
                  </a:lnTo>
                  <a:lnTo>
                    <a:pt x="295389" y="43561"/>
                  </a:lnTo>
                  <a:lnTo>
                    <a:pt x="295554" y="43751"/>
                  </a:lnTo>
                  <a:close/>
                </a:path>
                <a:path w="393700" h="108584">
                  <a:moveTo>
                    <a:pt x="297688" y="49047"/>
                  </a:moveTo>
                  <a:lnTo>
                    <a:pt x="297472" y="48387"/>
                  </a:lnTo>
                  <a:lnTo>
                    <a:pt x="297307" y="48768"/>
                  </a:lnTo>
                  <a:lnTo>
                    <a:pt x="297688" y="49047"/>
                  </a:lnTo>
                  <a:close/>
                </a:path>
                <a:path w="393700" h="108584">
                  <a:moveTo>
                    <a:pt x="297802" y="49428"/>
                  </a:moveTo>
                  <a:lnTo>
                    <a:pt x="297713" y="49276"/>
                  </a:lnTo>
                  <a:lnTo>
                    <a:pt x="297472" y="49022"/>
                  </a:lnTo>
                  <a:lnTo>
                    <a:pt x="297802" y="49428"/>
                  </a:lnTo>
                  <a:close/>
                </a:path>
                <a:path w="393700" h="108584">
                  <a:moveTo>
                    <a:pt x="297891" y="49479"/>
                  </a:moveTo>
                  <a:lnTo>
                    <a:pt x="297827" y="49149"/>
                  </a:lnTo>
                  <a:lnTo>
                    <a:pt x="297688" y="49047"/>
                  </a:lnTo>
                  <a:lnTo>
                    <a:pt x="297789" y="49364"/>
                  </a:lnTo>
                  <a:close/>
                </a:path>
                <a:path w="393700" h="108584">
                  <a:moveTo>
                    <a:pt x="298005" y="50038"/>
                  </a:moveTo>
                  <a:lnTo>
                    <a:pt x="297929" y="49657"/>
                  </a:lnTo>
                  <a:lnTo>
                    <a:pt x="297802" y="49428"/>
                  </a:lnTo>
                  <a:lnTo>
                    <a:pt x="298005" y="50038"/>
                  </a:lnTo>
                  <a:close/>
                </a:path>
                <a:path w="393700" h="108584">
                  <a:moveTo>
                    <a:pt x="298170" y="50038"/>
                  </a:moveTo>
                  <a:lnTo>
                    <a:pt x="298005" y="49593"/>
                  </a:lnTo>
                  <a:lnTo>
                    <a:pt x="298170" y="50038"/>
                  </a:lnTo>
                  <a:close/>
                </a:path>
                <a:path w="393700" h="108584">
                  <a:moveTo>
                    <a:pt x="300266" y="508"/>
                  </a:moveTo>
                  <a:lnTo>
                    <a:pt x="298526" y="1143"/>
                  </a:lnTo>
                  <a:lnTo>
                    <a:pt x="299504" y="825"/>
                  </a:lnTo>
                  <a:lnTo>
                    <a:pt x="300266" y="508"/>
                  </a:lnTo>
                  <a:close/>
                </a:path>
                <a:path w="393700" h="108584">
                  <a:moveTo>
                    <a:pt x="304457" y="63754"/>
                  </a:moveTo>
                  <a:lnTo>
                    <a:pt x="303936" y="62865"/>
                  </a:lnTo>
                  <a:lnTo>
                    <a:pt x="304279" y="63754"/>
                  </a:lnTo>
                  <a:lnTo>
                    <a:pt x="304457" y="63754"/>
                  </a:lnTo>
                  <a:close/>
                </a:path>
                <a:path w="393700" h="108584">
                  <a:moveTo>
                    <a:pt x="304863" y="6438"/>
                  </a:moveTo>
                  <a:lnTo>
                    <a:pt x="304279" y="5461"/>
                  </a:lnTo>
                  <a:lnTo>
                    <a:pt x="304380" y="5715"/>
                  </a:lnTo>
                  <a:lnTo>
                    <a:pt x="304634" y="6223"/>
                  </a:lnTo>
                  <a:lnTo>
                    <a:pt x="304863" y="6438"/>
                  </a:lnTo>
                  <a:close/>
                </a:path>
                <a:path w="393700" h="108584">
                  <a:moveTo>
                    <a:pt x="305181" y="10033"/>
                  </a:moveTo>
                  <a:lnTo>
                    <a:pt x="305155" y="9906"/>
                  </a:lnTo>
                  <a:lnTo>
                    <a:pt x="304800" y="9398"/>
                  </a:lnTo>
                  <a:lnTo>
                    <a:pt x="305181" y="10033"/>
                  </a:lnTo>
                  <a:close/>
                </a:path>
                <a:path w="393700" h="108584">
                  <a:moveTo>
                    <a:pt x="306552" y="69100"/>
                  </a:moveTo>
                  <a:lnTo>
                    <a:pt x="305498" y="66649"/>
                  </a:lnTo>
                  <a:lnTo>
                    <a:pt x="305854" y="67703"/>
                  </a:lnTo>
                  <a:lnTo>
                    <a:pt x="306552" y="69100"/>
                  </a:lnTo>
                  <a:close/>
                </a:path>
                <a:path w="393700" h="108584">
                  <a:moveTo>
                    <a:pt x="307428" y="70840"/>
                  </a:moveTo>
                  <a:lnTo>
                    <a:pt x="307073" y="69964"/>
                  </a:lnTo>
                  <a:lnTo>
                    <a:pt x="306552" y="69100"/>
                  </a:lnTo>
                  <a:lnTo>
                    <a:pt x="307428" y="70840"/>
                  </a:lnTo>
                  <a:close/>
                </a:path>
                <a:path w="393700" h="108584">
                  <a:moveTo>
                    <a:pt x="307987" y="16040"/>
                  </a:moveTo>
                  <a:lnTo>
                    <a:pt x="307771" y="15621"/>
                  </a:lnTo>
                  <a:lnTo>
                    <a:pt x="307848" y="15938"/>
                  </a:lnTo>
                  <a:lnTo>
                    <a:pt x="307987" y="16040"/>
                  </a:lnTo>
                  <a:close/>
                </a:path>
                <a:path w="393700" h="108584">
                  <a:moveTo>
                    <a:pt x="308648" y="21983"/>
                  </a:moveTo>
                  <a:lnTo>
                    <a:pt x="308533" y="21463"/>
                  </a:lnTo>
                  <a:lnTo>
                    <a:pt x="308533" y="21640"/>
                  </a:lnTo>
                  <a:lnTo>
                    <a:pt x="308648" y="21983"/>
                  </a:lnTo>
                  <a:close/>
                </a:path>
                <a:path w="393700" h="108584">
                  <a:moveTo>
                    <a:pt x="308648" y="21120"/>
                  </a:moveTo>
                  <a:lnTo>
                    <a:pt x="308292" y="20942"/>
                  </a:lnTo>
                  <a:lnTo>
                    <a:pt x="308292" y="21120"/>
                  </a:lnTo>
                  <a:lnTo>
                    <a:pt x="308495" y="21412"/>
                  </a:lnTo>
                  <a:lnTo>
                    <a:pt x="308648" y="21120"/>
                  </a:lnTo>
                  <a:close/>
                </a:path>
                <a:path w="393700" h="108584">
                  <a:moveTo>
                    <a:pt x="308648" y="17399"/>
                  </a:moveTo>
                  <a:lnTo>
                    <a:pt x="308546" y="17094"/>
                  </a:lnTo>
                  <a:lnTo>
                    <a:pt x="308203" y="16433"/>
                  </a:lnTo>
                  <a:lnTo>
                    <a:pt x="307949" y="16383"/>
                  </a:lnTo>
                  <a:lnTo>
                    <a:pt x="308648" y="17399"/>
                  </a:lnTo>
                  <a:close/>
                </a:path>
                <a:path w="393700" h="108584">
                  <a:moveTo>
                    <a:pt x="308648" y="15875"/>
                  </a:moveTo>
                  <a:lnTo>
                    <a:pt x="308292" y="14224"/>
                  </a:lnTo>
                  <a:lnTo>
                    <a:pt x="307594" y="12700"/>
                  </a:lnTo>
                  <a:lnTo>
                    <a:pt x="307390" y="12192"/>
                  </a:lnTo>
                  <a:lnTo>
                    <a:pt x="307289" y="11811"/>
                  </a:lnTo>
                  <a:lnTo>
                    <a:pt x="307149" y="11303"/>
                  </a:lnTo>
                  <a:lnTo>
                    <a:pt x="307073" y="11049"/>
                  </a:lnTo>
                  <a:lnTo>
                    <a:pt x="306031" y="9144"/>
                  </a:lnTo>
                  <a:lnTo>
                    <a:pt x="306197" y="9144"/>
                  </a:lnTo>
                  <a:lnTo>
                    <a:pt x="306120" y="8890"/>
                  </a:lnTo>
                  <a:lnTo>
                    <a:pt x="305676" y="7493"/>
                  </a:lnTo>
                  <a:lnTo>
                    <a:pt x="305333" y="6858"/>
                  </a:lnTo>
                  <a:lnTo>
                    <a:pt x="304863" y="6438"/>
                  </a:lnTo>
                  <a:lnTo>
                    <a:pt x="304977" y="6604"/>
                  </a:lnTo>
                  <a:lnTo>
                    <a:pt x="305257" y="7112"/>
                  </a:lnTo>
                  <a:lnTo>
                    <a:pt x="305333" y="7239"/>
                  </a:lnTo>
                  <a:lnTo>
                    <a:pt x="305333" y="7112"/>
                  </a:lnTo>
                  <a:lnTo>
                    <a:pt x="305854" y="8890"/>
                  </a:lnTo>
                  <a:lnTo>
                    <a:pt x="305676" y="8509"/>
                  </a:lnTo>
                  <a:lnTo>
                    <a:pt x="305498" y="8509"/>
                  </a:lnTo>
                  <a:lnTo>
                    <a:pt x="305943" y="9144"/>
                  </a:lnTo>
                  <a:lnTo>
                    <a:pt x="306120" y="9398"/>
                  </a:lnTo>
                  <a:lnTo>
                    <a:pt x="306197" y="10033"/>
                  </a:lnTo>
                  <a:lnTo>
                    <a:pt x="306730" y="10795"/>
                  </a:lnTo>
                  <a:lnTo>
                    <a:pt x="306895" y="11303"/>
                  </a:lnTo>
                  <a:lnTo>
                    <a:pt x="306476" y="10541"/>
                  </a:lnTo>
                  <a:lnTo>
                    <a:pt x="306197" y="10033"/>
                  </a:lnTo>
                  <a:lnTo>
                    <a:pt x="305676" y="9652"/>
                  </a:lnTo>
                  <a:lnTo>
                    <a:pt x="305333" y="9525"/>
                  </a:lnTo>
                  <a:lnTo>
                    <a:pt x="305854" y="10922"/>
                  </a:lnTo>
                  <a:lnTo>
                    <a:pt x="305854" y="10287"/>
                  </a:lnTo>
                  <a:lnTo>
                    <a:pt x="306552" y="11303"/>
                  </a:lnTo>
                  <a:lnTo>
                    <a:pt x="306768" y="12319"/>
                  </a:lnTo>
                  <a:lnTo>
                    <a:pt x="306895" y="12700"/>
                  </a:lnTo>
                  <a:lnTo>
                    <a:pt x="306895" y="11811"/>
                  </a:lnTo>
                  <a:lnTo>
                    <a:pt x="307162" y="12192"/>
                  </a:lnTo>
                  <a:lnTo>
                    <a:pt x="307251" y="12700"/>
                  </a:lnTo>
                  <a:lnTo>
                    <a:pt x="307428" y="13208"/>
                  </a:lnTo>
                  <a:lnTo>
                    <a:pt x="307428" y="12700"/>
                  </a:lnTo>
                  <a:lnTo>
                    <a:pt x="307543" y="13335"/>
                  </a:lnTo>
                  <a:lnTo>
                    <a:pt x="307670" y="13716"/>
                  </a:lnTo>
                  <a:lnTo>
                    <a:pt x="307797" y="13957"/>
                  </a:lnTo>
                  <a:lnTo>
                    <a:pt x="307873" y="14097"/>
                  </a:lnTo>
                  <a:lnTo>
                    <a:pt x="307949" y="14605"/>
                  </a:lnTo>
                  <a:lnTo>
                    <a:pt x="308470" y="15494"/>
                  </a:lnTo>
                  <a:lnTo>
                    <a:pt x="308648" y="15875"/>
                  </a:lnTo>
                  <a:close/>
                </a:path>
                <a:path w="393700" h="108584">
                  <a:moveTo>
                    <a:pt x="308991" y="17907"/>
                  </a:moveTo>
                  <a:lnTo>
                    <a:pt x="308787" y="17348"/>
                  </a:lnTo>
                  <a:lnTo>
                    <a:pt x="308648" y="17272"/>
                  </a:lnTo>
                  <a:lnTo>
                    <a:pt x="308737" y="17526"/>
                  </a:lnTo>
                  <a:lnTo>
                    <a:pt x="308991" y="17907"/>
                  </a:lnTo>
                  <a:close/>
                </a:path>
                <a:path w="393700" h="108584">
                  <a:moveTo>
                    <a:pt x="308991" y="16510"/>
                  </a:moveTo>
                  <a:lnTo>
                    <a:pt x="308470" y="16002"/>
                  </a:lnTo>
                  <a:lnTo>
                    <a:pt x="308190" y="15938"/>
                  </a:lnTo>
                  <a:lnTo>
                    <a:pt x="307949" y="15621"/>
                  </a:lnTo>
                  <a:lnTo>
                    <a:pt x="308038" y="15900"/>
                  </a:lnTo>
                  <a:lnTo>
                    <a:pt x="308076" y="16090"/>
                  </a:lnTo>
                  <a:lnTo>
                    <a:pt x="308178" y="16383"/>
                  </a:lnTo>
                  <a:lnTo>
                    <a:pt x="308533" y="16891"/>
                  </a:lnTo>
                  <a:lnTo>
                    <a:pt x="308648" y="17094"/>
                  </a:lnTo>
                  <a:lnTo>
                    <a:pt x="308648" y="16891"/>
                  </a:lnTo>
                  <a:lnTo>
                    <a:pt x="308749" y="17272"/>
                  </a:lnTo>
                  <a:lnTo>
                    <a:pt x="308991" y="17449"/>
                  </a:lnTo>
                  <a:lnTo>
                    <a:pt x="308991" y="17018"/>
                  </a:lnTo>
                  <a:lnTo>
                    <a:pt x="308991" y="16510"/>
                  </a:lnTo>
                  <a:close/>
                </a:path>
                <a:path w="393700" h="108584">
                  <a:moveTo>
                    <a:pt x="309651" y="18884"/>
                  </a:moveTo>
                  <a:lnTo>
                    <a:pt x="309638" y="17957"/>
                  </a:lnTo>
                  <a:lnTo>
                    <a:pt x="309346" y="17526"/>
                  </a:lnTo>
                  <a:lnTo>
                    <a:pt x="308991" y="17018"/>
                  </a:lnTo>
                  <a:lnTo>
                    <a:pt x="309168" y="17526"/>
                  </a:lnTo>
                  <a:lnTo>
                    <a:pt x="308991" y="17449"/>
                  </a:lnTo>
                  <a:lnTo>
                    <a:pt x="309092" y="18389"/>
                  </a:lnTo>
                  <a:lnTo>
                    <a:pt x="309651" y="18884"/>
                  </a:lnTo>
                  <a:close/>
                </a:path>
                <a:path w="393700" h="108584">
                  <a:moveTo>
                    <a:pt x="309689" y="15875"/>
                  </a:moveTo>
                  <a:lnTo>
                    <a:pt x="309511" y="15709"/>
                  </a:lnTo>
                  <a:lnTo>
                    <a:pt x="309689" y="16002"/>
                  </a:lnTo>
                  <a:lnTo>
                    <a:pt x="309689" y="15875"/>
                  </a:lnTo>
                  <a:close/>
                </a:path>
                <a:path w="393700" h="108584">
                  <a:moveTo>
                    <a:pt x="310045" y="16573"/>
                  </a:moveTo>
                  <a:lnTo>
                    <a:pt x="309689" y="16002"/>
                  </a:lnTo>
                  <a:lnTo>
                    <a:pt x="309867" y="16408"/>
                  </a:lnTo>
                  <a:lnTo>
                    <a:pt x="309867" y="16573"/>
                  </a:lnTo>
                  <a:lnTo>
                    <a:pt x="310045" y="16573"/>
                  </a:lnTo>
                  <a:close/>
                </a:path>
                <a:path w="393700" h="108584">
                  <a:moveTo>
                    <a:pt x="310210" y="23939"/>
                  </a:moveTo>
                  <a:lnTo>
                    <a:pt x="309918" y="23228"/>
                  </a:lnTo>
                  <a:lnTo>
                    <a:pt x="310045" y="23876"/>
                  </a:lnTo>
                  <a:lnTo>
                    <a:pt x="310210" y="23939"/>
                  </a:lnTo>
                  <a:close/>
                </a:path>
                <a:path w="393700" h="108584">
                  <a:moveTo>
                    <a:pt x="310388" y="24384"/>
                  </a:moveTo>
                  <a:lnTo>
                    <a:pt x="310362" y="23990"/>
                  </a:lnTo>
                  <a:lnTo>
                    <a:pt x="310210" y="23939"/>
                  </a:lnTo>
                  <a:lnTo>
                    <a:pt x="310388" y="24384"/>
                  </a:lnTo>
                  <a:close/>
                </a:path>
                <a:path w="393700" h="108584">
                  <a:moveTo>
                    <a:pt x="311086" y="27813"/>
                  </a:moveTo>
                  <a:lnTo>
                    <a:pt x="311023" y="27559"/>
                  </a:lnTo>
                  <a:lnTo>
                    <a:pt x="310908" y="27305"/>
                  </a:lnTo>
                  <a:lnTo>
                    <a:pt x="311086" y="27813"/>
                  </a:lnTo>
                  <a:close/>
                </a:path>
                <a:path w="393700" h="108584">
                  <a:moveTo>
                    <a:pt x="311086" y="22733"/>
                  </a:moveTo>
                  <a:lnTo>
                    <a:pt x="310845" y="21590"/>
                  </a:lnTo>
                  <a:lnTo>
                    <a:pt x="310794" y="21336"/>
                  </a:lnTo>
                  <a:lnTo>
                    <a:pt x="310692" y="21031"/>
                  </a:lnTo>
                  <a:lnTo>
                    <a:pt x="310476" y="20751"/>
                  </a:lnTo>
                  <a:lnTo>
                    <a:pt x="310984" y="21031"/>
                  </a:lnTo>
                  <a:lnTo>
                    <a:pt x="310908" y="20828"/>
                  </a:lnTo>
                  <a:lnTo>
                    <a:pt x="310210" y="20193"/>
                  </a:lnTo>
                  <a:lnTo>
                    <a:pt x="309689" y="18923"/>
                  </a:lnTo>
                  <a:lnTo>
                    <a:pt x="309511" y="19177"/>
                  </a:lnTo>
                  <a:lnTo>
                    <a:pt x="309168" y="19177"/>
                  </a:lnTo>
                  <a:lnTo>
                    <a:pt x="309511" y="19431"/>
                  </a:lnTo>
                  <a:lnTo>
                    <a:pt x="309968" y="20193"/>
                  </a:lnTo>
                  <a:lnTo>
                    <a:pt x="310045" y="20320"/>
                  </a:lnTo>
                  <a:lnTo>
                    <a:pt x="310565" y="21590"/>
                  </a:lnTo>
                  <a:lnTo>
                    <a:pt x="310210" y="21209"/>
                  </a:lnTo>
                  <a:lnTo>
                    <a:pt x="310565" y="22110"/>
                  </a:lnTo>
                  <a:lnTo>
                    <a:pt x="310908" y="22479"/>
                  </a:lnTo>
                  <a:lnTo>
                    <a:pt x="311086" y="22733"/>
                  </a:lnTo>
                  <a:close/>
                </a:path>
                <a:path w="393700" h="108584">
                  <a:moveTo>
                    <a:pt x="311264" y="26289"/>
                  </a:moveTo>
                  <a:lnTo>
                    <a:pt x="311200" y="26162"/>
                  </a:lnTo>
                  <a:lnTo>
                    <a:pt x="310388" y="24892"/>
                  </a:lnTo>
                  <a:lnTo>
                    <a:pt x="311264" y="26289"/>
                  </a:lnTo>
                  <a:close/>
                </a:path>
                <a:path w="393700" h="108584">
                  <a:moveTo>
                    <a:pt x="311264" y="21590"/>
                  </a:moveTo>
                  <a:lnTo>
                    <a:pt x="311086" y="21336"/>
                  </a:lnTo>
                  <a:lnTo>
                    <a:pt x="311086" y="21971"/>
                  </a:lnTo>
                  <a:lnTo>
                    <a:pt x="311264" y="21717"/>
                  </a:lnTo>
                  <a:lnTo>
                    <a:pt x="311264" y="21590"/>
                  </a:lnTo>
                  <a:close/>
                </a:path>
                <a:path w="393700" h="108584">
                  <a:moveTo>
                    <a:pt x="311264" y="19888"/>
                  </a:moveTo>
                  <a:lnTo>
                    <a:pt x="310743" y="18846"/>
                  </a:lnTo>
                  <a:lnTo>
                    <a:pt x="310743" y="18669"/>
                  </a:lnTo>
                  <a:lnTo>
                    <a:pt x="310210" y="17449"/>
                  </a:lnTo>
                  <a:lnTo>
                    <a:pt x="310565" y="18326"/>
                  </a:lnTo>
                  <a:lnTo>
                    <a:pt x="310565" y="18669"/>
                  </a:lnTo>
                  <a:lnTo>
                    <a:pt x="310388" y="18669"/>
                  </a:lnTo>
                  <a:lnTo>
                    <a:pt x="310743" y="19545"/>
                  </a:lnTo>
                  <a:lnTo>
                    <a:pt x="310908" y="19367"/>
                  </a:lnTo>
                  <a:lnTo>
                    <a:pt x="311264" y="19888"/>
                  </a:lnTo>
                  <a:close/>
                </a:path>
                <a:path w="393700" h="108584">
                  <a:moveTo>
                    <a:pt x="311785" y="28790"/>
                  </a:moveTo>
                  <a:lnTo>
                    <a:pt x="311607" y="28790"/>
                  </a:lnTo>
                  <a:lnTo>
                    <a:pt x="311607" y="28968"/>
                  </a:lnTo>
                  <a:lnTo>
                    <a:pt x="311785" y="28968"/>
                  </a:lnTo>
                  <a:lnTo>
                    <a:pt x="311785" y="28790"/>
                  </a:lnTo>
                  <a:close/>
                </a:path>
                <a:path w="393700" h="108584">
                  <a:moveTo>
                    <a:pt x="311785" y="22606"/>
                  </a:moveTo>
                  <a:lnTo>
                    <a:pt x="311683" y="22301"/>
                  </a:lnTo>
                  <a:lnTo>
                    <a:pt x="311556" y="22021"/>
                  </a:lnTo>
                  <a:lnTo>
                    <a:pt x="311353" y="21717"/>
                  </a:lnTo>
                  <a:lnTo>
                    <a:pt x="311492" y="22225"/>
                  </a:lnTo>
                  <a:lnTo>
                    <a:pt x="311607" y="22606"/>
                  </a:lnTo>
                  <a:lnTo>
                    <a:pt x="311785" y="22606"/>
                  </a:lnTo>
                  <a:close/>
                </a:path>
                <a:path w="393700" h="108584">
                  <a:moveTo>
                    <a:pt x="311962" y="23368"/>
                  </a:moveTo>
                  <a:lnTo>
                    <a:pt x="311607" y="22606"/>
                  </a:lnTo>
                  <a:lnTo>
                    <a:pt x="311607" y="22733"/>
                  </a:lnTo>
                  <a:lnTo>
                    <a:pt x="311086" y="22733"/>
                  </a:lnTo>
                  <a:lnTo>
                    <a:pt x="311162" y="23114"/>
                  </a:lnTo>
                  <a:lnTo>
                    <a:pt x="311442" y="23622"/>
                  </a:lnTo>
                  <a:lnTo>
                    <a:pt x="311962" y="24003"/>
                  </a:lnTo>
                  <a:lnTo>
                    <a:pt x="311785" y="23622"/>
                  </a:lnTo>
                  <a:lnTo>
                    <a:pt x="311607" y="23495"/>
                  </a:lnTo>
                  <a:lnTo>
                    <a:pt x="311607" y="23114"/>
                  </a:lnTo>
                  <a:lnTo>
                    <a:pt x="311962" y="23368"/>
                  </a:lnTo>
                  <a:close/>
                </a:path>
                <a:path w="393700" h="108584">
                  <a:moveTo>
                    <a:pt x="312305" y="79883"/>
                  </a:moveTo>
                  <a:lnTo>
                    <a:pt x="312051" y="79502"/>
                  </a:lnTo>
                  <a:lnTo>
                    <a:pt x="311785" y="79375"/>
                  </a:lnTo>
                  <a:lnTo>
                    <a:pt x="312204" y="79883"/>
                  </a:lnTo>
                  <a:close/>
                </a:path>
                <a:path w="393700" h="108584">
                  <a:moveTo>
                    <a:pt x="312661" y="80391"/>
                  </a:moveTo>
                  <a:lnTo>
                    <a:pt x="312204" y="79883"/>
                  </a:lnTo>
                  <a:lnTo>
                    <a:pt x="312661" y="80391"/>
                  </a:lnTo>
                  <a:close/>
                </a:path>
                <a:path w="393700" h="108584">
                  <a:moveTo>
                    <a:pt x="312686" y="26873"/>
                  </a:moveTo>
                  <a:lnTo>
                    <a:pt x="312420" y="26568"/>
                  </a:lnTo>
                  <a:lnTo>
                    <a:pt x="312597" y="26847"/>
                  </a:lnTo>
                  <a:close/>
                </a:path>
                <a:path w="393700" h="108584">
                  <a:moveTo>
                    <a:pt x="315099" y="31369"/>
                  </a:moveTo>
                  <a:lnTo>
                    <a:pt x="314921" y="31115"/>
                  </a:lnTo>
                  <a:lnTo>
                    <a:pt x="315099" y="31750"/>
                  </a:lnTo>
                  <a:lnTo>
                    <a:pt x="315099" y="31369"/>
                  </a:lnTo>
                  <a:close/>
                </a:path>
                <a:path w="393700" h="108584">
                  <a:moveTo>
                    <a:pt x="315175" y="32004"/>
                  </a:moveTo>
                  <a:lnTo>
                    <a:pt x="315099" y="31877"/>
                  </a:lnTo>
                  <a:lnTo>
                    <a:pt x="315099" y="31750"/>
                  </a:lnTo>
                  <a:lnTo>
                    <a:pt x="314921" y="31750"/>
                  </a:lnTo>
                  <a:lnTo>
                    <a:pt x="314921" y="32004"/>
                  </a:lnTo>
                  <a:lnTo>
                    <a:pt x="315175" y="32004"/>
                  </a:lnTo>
                  <a:close/>
                </a:path>
                <a:path w="393700" h="108584">
                  <a:moveTo>
                    <a:pt x="315175" y="31965"/>
                  </a:moveTo>
                  <a:close/>
                </a:path>
                <a:path w="393700" h="108584">
                  <a:moveTo>
                    <a:pt x="315214" y="32004"/>
                  </a:moveTo>
                  <a:close/>
                </a:path>
                <a:path w="393700" h="108584">
                  <a:moveTo>
                    <a:pt x="315341" y="32258"/>
                  </a:moveTo>
                  <a:lnTo>
                    <a:pt x="315201" y="32042"/>
                  </a:lnTo>
                  <a:lnTo>
                    <a:pt x="315277" y="32258"/>
                  </a:lnTo>
                  <a:close/>
                </a:path>
                <a:path w="393700" h="108584">
                  <a:moveTo>
                    <a:pt x="315429" y="32258"/>
                  </a:moveTo>
                  <a:lnTo>
                    <a:pt x="315277" y="32004"/>
                  </a:lnTo>
                  <a:lnTo>
                    <a:pt x="315429" y="32258"/>
                  </a:lnTo>
                  <a:close/>
                </a:path>
                <a:path w="393700" h="108584">
                  <a:moveTo>
                    <a:pt x="315569" y="32626"/>
                  </a:moveTo>
                  <a:lnTo>
                    <a:pt x="315429" y="32258"/>
                  </a:lnTo>
                  <a:lnTo>
                    <a:pt x="315569" y="32626"/>
                  </a:lnTo>
                  <a:close/>
                </a:path>
                <a:path w="393700" h="108584">
                  <a:moveTo>
                    <a:pt x="316090" y="33020"/>
                  </a:moveTo>
                  <a:lnTo>
                    <a:pt x="316064" y="32766"/>
                  </a:lnTo>
                  <a:lnTo>
                    <a:pt x="315798" y="32258"/>
                  </a:lnTo>
                  <a:lnTo>
                    <a:pt x="315391" y="31800"/>
                  </a:lnTo>
                  <a:lnTo>
                    <a:pt x="315582" y="32385"/>
                  </a:lnTo>
                  <a:lnTo>
                    <a:pt x="315658" y="32512"/>
                  </a:lnTo>
                  <a:lnTo>
                    <a:pt x="316090" y="33020"/>
                  </a:lnTo>
                  <a:close/>
                </a:path>
                <a:path w="393700" h="108584">
                  <a:moveTo>
                    <a:pt x="316268" y="34975"/>
                  </a:moveTo>
                  <a:lnTo>
                    <a:pt x="316217" y="34798"/>
                  </a:lnTo>
                  <a:lnTo>
                    <a:pt x="316268" y="34975"/>
                  </a:lnTo>
                  <a:close/>
                </a:path>
                <a:path w="393700" h="108584">
                  <a:moveTo>
                    <a:pt x="316280" y="33223"/>
                  </a:moveTo>
                  <a:lnTo>
                    <a:pt x="316141" y="32918"/>
                  </a:lnTo>
                  <a:lnTo>
                    <a:pt x="316141" y="33070"/>
                  </a:lnTo>
                  <a:lnTo>
                    <a:pt x="316280" y="33223"/>
                  </a:lnTo>
                  <a:close/>
                </a:path>
                <a:path w="393700" h="108584">
                  <a:moveTo>
                    <a:pt x="316306" y="33299"/>
                  </a:moveTo>
                  <a:lnTo>
                    <a:pt x="316090" y="33020"/>
                  </a:lnTo>
                  <a:lnTo>
                    <a:pt x="315976" y="33274"/>
                  </a:lnTo>
                  <a:lnTo>
                    <a:pt x="315569" y="32626"/>
                  </a:lnTo>
                  <a:lnTo>
                    <a:pt x="315976" y="33909"/>
                  </a:lnTo>
                  <a:lnTo>
                    <a:pt x="316306" y="33299"/>
                  </a:lnTo>
                  <a:close/>
                </a:path>
                <a:path w="393700" h="108584">
                  <a:moveTo>
                    <a:pt x="316496" y="33782"/>
                  </a:moveTo>
                  <a:lnTo>
                    <a:pt x="316318" y="33274"/>
                  </a:lnTo>
                  <a:lnTo>
                    <a:pt x="316496" y="33782"/>
                  </a:lnTo>
                  <a:close/>
                </a:path>
                <a:path w="393700" h="108584">
                  <a:moveTo>
                    <a:pt x="316839" y="34899"/>
                  </a:moveTo>
                  <a:lnTo>
                    <a:pt x="316496" y="34201"/>
                  </a:lnTo>
                  <a:lnTo>
                    <a:pt x="316496" y="34378"/>
                  </a:lnTo>
                  <a:lnTo>
                    <a:pt x="316839" y="34899"/>
                  </a:lnTo>
                  <a:close/>
                </a:path>
                <a:path w="393700" h="108584">
                  <a:moveTo>
                    <a:pt x="316928" y="35052"/>
                  </a:moveTo>
                  <a:lnTo>
                    <a:pt x="316839" y="34671"/>
                  </a:lnTo>
                  <a:lnTo>
                    <a:pt x="316496" y="33782"/>
                  </a:lnTo>
                  <a:lnTo>
                    <a:pt x="316928" y="35052"/>
                  </a:lnTo>
                  <a:close/>
                </a:path>
                <a:path w="393700" h="108584">
                  <a:moveTo>
                    <a:pt x="317182" y="36156"/>
                  </a:moveTo>
                  <a:lnTo>
                    <a:pt x="316992" y="35331"/>
                  </a:lnTo>
                  <a:lnTo>
                    <a:pt x="316674" y="35687"/>
                  </a:lnTo>
                  <a:lnTo>
                    <a:pt x="317182" y="36156"/>
                  </a:lnTo>
                  <a:close/>
                </a:path>
                <a:path w="393700" h="108584">
                  <a:moveTo>
                    <a:pt x="317512" y="83248"/>
                  </a:moveTo>
                  <a:lnTo>
                    <a:pt x="317373" y="83185"/>
                  </a:lnTo>
                  <a:lnTo>
                    <a:pt x="317512" y="83248"/>
                  </a:lnTo>
                  <a:close/>
                </a:path>
                <a:path w="393700" h="108584">
                  <a:moveTo>
                    <a:pt x="317893" y="83185"/>
                  </a:moveTo>
                  <a:lnTo>
                    <a:pt x="317512" y="83248"/>
                  </a:lnTo>
                  <a:lnTo>
                    <a:pt x="317715" y="83312"/>
                  </a:lnTo>
                  <a:lnTo>
                    <a:pt x="317893" y="83312"/>
                  </a:lnTo>
                  <a:lnTo>
                    <a:pt x="317893" y="83185"/>
                  </a:lnTo>
                  <a:close/>
                </a:path>
                <a:path w="393700" h="108584">
                  <a:moveTo>
                    <a:pt x="318071" y="37973"/>
                  </a:moveTo>
                  <a:lnTo>
                    <a:pt x="317893" y="37592"/>
                  </a:lnTo>
                  <a:lnTo>
                    <a:pt x="318071" y="37973"/>
                  </a:lnTo>
                  <a:close/>
                </a:path>
                <a:path w="393700" h="108584">
                  <a:moveTo>
                    <a:pt x="318071" y="36957"/>
                  </a:moveTo>
                  <a:lnTo>
                    <a:pt x="317182" y="36156"/>
                  </a:lnTo>
                  <a:lnTo>
                    <a:pt x="317246" y="36423"/>
                  </a:lnTo>
                  <a:lnTo>
                    <a:pt x="317373" y="36576"/>
                  </a:lnTo>
                  <a:lnTo>
                    <a:pt x="317715" y="37465"/>
                  </a:lnTo>
                  <a:lnTo>
                    <a:pt x="318071" y="36957"/>
                  </a:lnTo>
                  <a:close/>
                </a:path>
                <a:path w="393700" h="108584">
                  <a:moveTo>
                    <a:pt x="318414" y="39725"/>
                  </a:moveTo>
                  <a:lnTo>
                    <a:pt x="318350" y="39497"/>
                  </a:lnTo>
                  <a:lnTo>
                    <a:pt x="318236" y="39370"/>
                  </a:lnTo>
                  <a:lnTo>
                    <a:pt x="318414" y="39725"/>
                  </a:lnTo>
                  <a:close/>
                </a:path>
                <a:path w="393700" h="108584">
                  <a:moveTo>
                    <a:pt x="318770" y="83566"/>
                  </a:moveTo>
                  <a:lnTo>
                    <a:pt x="318236" y="83566"/>
                  </a:lnTo>
                  <a:lnTo>
                    <a:pt x="318071" y="83693"/>
                  </a:lnTo>
                  <a:lnTo>
                    <a:pt x="318770" y="83566"/>
                  </a:lnTo>
                  <a:close/>
                </a:path>
                <a:path w="393700" h="108584">
                  <a:moveTo>
                    <a:pt x="318770" y="40005"/>
                  </a:moveTo>
                  <a:lnTo>
                    <a:pt x="318414" y="39370"/>
                  </a:lnTo>
                  <a:lnTo>
                    <a:pt x="318528" y="39725"/>
                  </a:lnTo>
                  <a:lnTo>
                    <a:pt x="318770" y="40005"/>
                  </a:lnTo>
                  <a:close/>
                </a:path>
                <a:path w="393700" h="108584">
                  <a:moveTo>
                    <a:pt x="319112" y="41402"/>
                  </a:moveTo>
                  <a:lnTo>
                    <a:pt x="319024" y="41275"/>
                  </a:lnTo>
                  <a:lnTo>
                    <a:pt x="319112" y="41402"/>
                  </a:lnTo>
                  <a:close/>
                </a:path>
                <a:path w="393700" h="108584">
                  <a:moveTo>
                    <a:pt x="319290" y="41148"/>
                  </a:moveTo>
                  <a:lnTo>
                    <a:pt x="319112" y="40894"/>
                  </a:lnTo>
                  <a:lnTo>
                    <a:pt x="319290" y="41262"/>
                  </a:lnTo>
                  <a:close/>
                </a:path>
                <a:path w="393700" h="108584">
                  <a:moveTo>
                    <a:pt x="320408" y="45466"/>
                  </a:moveTo>
                  <a:lnTo>
                    <a:pt x="320154" y="44323"/>
                  </a:lnTo>
                  <a:lnTo>
                    <a:pt x="320154" y="45021"/>
                  </a:lnTo>
                  <a:lnTo>
                    <a:pt x="320408" y="45466"/>
                  </a:lnTo>
                  <a:close/>
                </a:path>
                <a:path w="393700" h="108584">
                  <a:moveTo>
                    <a:pt x="320700" y="45974"/>
                  </a:moveTo>
                  <a:lnTo>
                    <a:pt x="320408" y="45466"/>
                  </a:lnTo>
                  <a:lnTo>
                    <a:pt x="320509" y="45885"/>
                  </a:lnTo>
                  <a:lnTo>
                    <a:pt x="320700" y="45974"/>
                  </a:lnTo>
                  <a:close/>
                </a:path>
                <a:path w="393700" h="108584">
                  <a:moveTo>
                    <a:pt x="320852" y="46240"/>
                  </a:moveTo>
                  <a:lnTo>
                    <a:pt x="320509" y="45885"/>
                  </a:lnTo>
                  <a:lnTo>
                    <a:pt x="320509" y="46240"/>
                  </a:lnTo>
                  <a:lnTo>
                    <a:pt x="320687" y="46418"/>
                  </a:lnTo>
                  <a:lnTo>
                    <a:pt x="320852" y="46240"/>
                  </a:lnTo>
                  <a:close/>
                </a:path>
                <a:path w="393700" h="108584">
                  <a:moveTo>
                    <a:pt x="321208" y="45720"/>
                  </a:moveTo>
                  <a:lnTo>
                    <a:pt x="321106" y="45186"/>
                  </a:lnTo>
                  <a:lnTo>
                    <a:pt x="320903" y="44843"/>
                  </a:lnTo>
                  <a:lnTo>
                    <a:pt x="320509" y="44145"/>
                  </a:lnTo>
                  <a:lnTo>
                    <a:pt x="320509" y="44500"/>
                  </a:lnTo>
                  <a:lnTo>
                    <a:pt x="321030" y="45364"/>
                  </a:lnTo>
                  <a:lnTo>
                    <a:pt x="320852" y="44843"/>
                  </a:lnTo>
                  <a:lnTo>
                    <a:pt x="321208" y="45720"/>
                  </a:lnTo>
                  <a:close/>
                </a:path>
                <a:path w="393700" h="108584">
                  <a:moveTo>
                    <a:pt x="321906" y="48158"/>
                  </a:moveTo>
                  <a:lnTo>
                    <a:pt x="321386" y="46240"/>
                  </a:lnTo>
                  <a:lnTo>
                    <a:pt x="320700" y="45974"/>
                  </a:lnTo>
                  <a:lnTo>
                    <a:pt x="320852" y="46240"/>
                  </a:lnTo>
                  <a:lnTo>
                    <a:pt x="321386" y="46761"/>
                  </a:lnTo>
                  <a:lnTo>
                    <a:pt x="321906" y="48158"/>
                  </a:lnTo>
                  <a:close/>
                </a:path>
                <a:path w="393700" h="108584">
                  <a:moveTo>
                    <a:pt x="323126" y="84277"/>
                  </a:moveTo>
                  <a:lnTo>
                    <a:pt x="322948" y="84277"/>
                  </a:lnTo>
                  <a:lnTo>
                    <a:pt x="321386" y="84099"/>
                  </a:lnTo>
                  <a:lnTo>
                    <a:pt x="321030" y="84455"/>
                  </a:lnTo>
                  <a:lnTo>
                    <a:pt x="322427" y="84455"/>
                  </a:lnTo>
                  <a:lnTo>
                    <a:pt x="323126" y="84277"/>
                  </a:lnTo>
                  <a:close/>
                </a:path>
                <a:path w="393700" h="108584">
                  <a:moveTo>
                    <a:pt x="324700" y="83997"/>
                  </a:moveTo>
                  <a:lnTo>
                    <a:pt x="324523" y="84099"/>
                  </a:lnTo>
                  <a:lnTo>
                    <a:pt x="324700" y="84099"/>
                  </a:lnTo>
                  <a:close/>
                </a:path>
                <a:path w="393700" h="108584">
                  <a:moveTo>
                    <a:pt x="325742" y="83058"/>
                  </a:moveTo>
                  <a:lnTo>
                    <a:pt x="325221" y="83058"/>
                  </a:lnTo>
                  <a:lnTo>
                    <a:pt x="325399" y="82880"/>
                  </a:lnTo>
                  <a:lnTo>
                    <a:pt x="324523" y="83400"/>
                  </a:lnTo>
                  <a:lnTo>
                    <a:pt x="324523" y="83578"/>
                  </a:lnTo>
                  <a:lnTo>
                    <a:pt x="324002" y="83921"/>
                  </a:lnTo>
                  <a:lnTo>
                    <a:pt x="323303" y="83921"/>
                  </a:lnTo>
                  <a:lnTo>
                    <a:pt x="323824" y="83578"/>
                  </a:lnTo>
                  <a:lnTo>
                    <a:pt x="323303" y="83756"/>
                  </a:lnTo>
                  <a:lnTo>
                    <a:pt x="322605" y="83921"/>
                  </a:lnTo>
                  <a:lnTo>
                    <a:pt x="322084" y="84099"/>
                  </a:lnTo>
                  <a:lnTo>
                    <a:pt x="322783" y="84099"/>
                  </a:lnTo>
                  <a:lnTo>
                    <a:pt x="323126" y="83921"/>
                  </a:lnTo>
                  <a:lnTo>
                    <a:pt x="323037" y="84099"/>
                  </a:lnTo>
                  <a:lnTo>
                    <a:pt x="323126" y="84277"/>
                  </a:lnTo>
                  <a:lnTo>
                    <a:pt x="323126" y="84455"/>
                  </a:lnTo>
                  <a:lnTo>
                    <a:pt x="323646" y="84277"/>
                  </a:lnTo>
                  <a:lnTo>
                    <a:pt x="324523" y="84099"/>
                  </a:lnTo>
                  <a:lnTo>
                    <a:pt x="324345" y="84099"/>
                  </a:lnTo>
                  <a:lnTo>
                    <a:pt x="324586" y="84035"/>
                  </a:lnTo>
                  <a:lnTo>
                    <a:pt x="325564" y="83756"/>
                  </a:lnTo>
                  <a:lnTo>
                    <a:pt x="325564" y="83400"/>
                  </a:lnTo>
                  <a:lnTo>
                    <a:pt x="325742" y="83223"/>
                  </a:lnTo>
                  <a:lnTo>
                    <a:pt x="325742" y="83058"/>
                  </a:lnTo>
                  <a:close/>
                </a:path>
                <a:path w="393700" h="108584">
                  <a:moveTo>
                    <a:pt x="326174" y="82613"/>
                  </a:moveTo>
                  <a:lnTo>
                    <a:pt x="325742" y="82880"/>
                  </a:lnTo>
                  <a:lnTo>
                    <a:pt x="325742" y="83058"/>
                  </a:lnTo>
                  <a:lnTo>
                    <a:pt x="326174" y="82613"/>
                  </a:lnTo>
                  <a:close/>
                </a:path>
                <a:path w="393700" h="108584">
                  <a:moveTo>
                    <a:pt x="326263" y="58420"/>
                  </a:moveTo>
                  <a:lnTo>
                    <a:pt x="326097" y="58166"/>
                  </a:lnTo>
                  <a:lnTo>
                    <a:pt x="326263" y="58547"/>
                  </a:lnTo>
                  <a:lnTo>
                    <a:pt x="326263" y="58420"/>
                  </a:lnTo>
                  <a:close/>
                </a:path>
                <a:path w="393700" h="108584">
                  <a:moveTo>
                    <a:pt x="326326" y="82524"/>
                  </a:moveTo>
                  <a:lnTo>
                    <a:pt x="326174" y="82613"/>
                  </a:lnTo>
                  <a:lnTo>
                    <a:pt x="326326" y="82524"/>
                  </a:lnTo>
                  <a:close/>
                </a:path>
                <a:path w="393700" h="108584">
                  <a:moveTo>
                    <a:pt x="326440" y="82461"/>
                  </a:moveTo>
                  <a:close/>
                </a:path>
                <a:path w="393700" h="108584">
                  <a:moveTo>
                    <a:pt x="326618" y="82359"/>
                  </a:moveTo>
                  <a:lnTo>
                    <a:pt x="326440" y="82359"/>
                  </a:lnTo>
                  <a:lnTo>
                    <a:pt x="326618" y="82359"/>
                  </a:lnTo>
                  <a:close/>
                </a:path>
                <a:path w="393700" h="108584">
                  <a:moveTo>
                    <a:pt x="326618" y="58928"/>
                  </a:moveTo>
                  <a:lnTo>
                    <a:pt x="326263" y="57912"/>
                  </a:lnTo>
                  <a:lnTo>
                    <a:pt x="326351" y="58547"/>
                  </a:lnTo>
                  <a:lnTo>
                    <a:pt x="326618" y="58928"/>
                  </a:lnTo>
                  <a:close/>
                </a:path>
                <a:path w="393700" h="108584">
                  <a:moveTo>
                    <a:pt x="326644" y="82257"/>
                  </a:moveTo>
                  <a:lnTo>
                    <a:pt x="326440" y="82359"/>
                  </a:lnTo>
                  <a:lnTo>
                    <a:pt x="326644" y="82257"/>
                  </a:lnTo>
                  <a:close/>
                </a:path>
                <a:path w="393700" h="108584">
                  <a:moveTo>
                    <a:pt x="326961" y="61468"/>
                  </a:moveTo>
                  <a:lnTo>
                    <a:pt x="326783" y="60325"/>
                  </a:lnTo>
                  <a:lnTo>
                    <a:pt x="326097" y="60071"/>
                  </a:lnTo>
                  <a:lnTo>
                    <a:pt x="326034" y="59944"/>
                  </a:lnTo>
                  <a:lnTo>
                    <a:pt x="326440" y="60452"/>
                  </a:lnTo>
                  <a:lnTo>
                    <a:pt x="326618" y="61214"/>
                  </a:lnTo>
                  <a:lnTo>
                    <a:pt x="326961" y="61468"/>
                  </a:lnTo>
                  <a:close/>
                </a:path>
                <a:path w="393700" h="108584">
                  <a:moveTo>
                    <a:pt x="327139" y="60833"/>
                  </a:moveTo>
                  <a:lnTo>
                    <a:pt x="326961" y="60452"/>
                  </a:lnTo>
                  <a:lnTo>
                    <a:pt x="327139" y="60896"/>
                  </a:lnTo>
                  <a:close/>
                </a:path>
                <a:path w="393700" h="108584">
                  <a:moveTo>
                    <a:pt x="327139" y="59817"/>
                  </a:moveTo>
                  <a:lnTo>
                    <a:pt x="326440" y="59055"/>
                  </a:lnTo>
                  <a:lnTo>
                    <a:pt x="326783" y="60325"/>
                  </a:lnTo>
                  <a:lnTo>
                    <a:pt x="326961" y="59817"/>
                  </a:lnTo>
                  <a:lnTo>
                    <a:pt x="327139" y="60515"/>
                  </a:lnTo>
                  <a:lnTo>
                    <a:pt x="327139" y="59817"/>
                  </a:lnTo>
                  <a:close/>
                </a:path>
                <a:path w="393700" h="108584">
                  <a:moveTo>
                    <a:pt x="327317" y="61214"/>
                  </a:moveTo>
                  <a:lnTo>
                    <a:pt x="327139" y="60515"/>
                  </a:lnTo>
                  <a:lnTo>
                    <a:pt x="327253" y="61074"/>
                  </a:lnTo>
                  <a:lnTo>
                    <a:pt x="327317" y="61214"/>
                  </a:lnTo>
                  <a:close/>
                </a:path>
                <a:path w="393700" h="108584">
                  <a:moveTo>
                    <a:pt x="328015" y="61074"/>
                  </a:moveTo>
                  <a:lnTo>
                    <a:pt x="327837" y="60718"/>
                  </a:lnTo>
                  <a:lnTo>
                    <a:pt x="327660" y="60540"/>
                  </a:lnTo>
                  <a:lnTo>
                    <a:pt x="327660" y="60718"/>
                  </a:lnTo>
                  <a:lnTo>
                    <a:pt x="327837" y="61074"/>
                  </a:lnTo>
                  <a:lnTo>
                    <a:pt x="328015" y="61239"/>
                  </a:lnTo>
                  <a:lnTo>
                    <a:pt x="328015" y="61074"/>
                  </a:lnTo>
                  <a:close/>
                </a:path>
                <a:path w="393700" h="108584">
                  <a:moveTo>
                    <a:pt x="328536" y="63627"/>
                  </a:moveTo>
                  <a:lnTo>
                    <a:pt x="328472" y="63500"/>
                  </a:lnTo>
                  <a:lnTo>
                    <a:pt x="328015" y="62611"/>
                  </a:lnTo>
                  <a:lnTo>
                    <a:pt x="327837" y="62103"/>
                  </a:lnTo>
                  <a:lnTo>
                    <a:pt x="327202" y="61074"/>
                  </a:lnTo>
                  <a:lnTo>
                    <a:pt x="328193" y="63500"/>
                  </a:lnTo>
                  <a:lnTo>
                    <a:pt x="328371" y="63576"/>
                  </a:lnTo>
                  <a:lnTo>
                    <a:pt x="328536" y="63627"/>
                  </a:lnTo>
                  <a:close/>
                </a:path>
                <a:path w="393700" h="108584">
                  <a:moveTo>
                    <a:pt x="328764" y="80200"/>
                  </a:moveTo>
                  <a:lnTo>
                    <a:pt x="328015" y="80962"/>
                  </a:lnTo>
                  <a:lnTo>
                    <a:pt x="328015" y="81140"/>
                  </a:lnTo>
                  <a:lnTo>
                    <a:pt x="328714" y="80441"/>
                  </a:lnTo>
                  <a:lnTo>
                    <a:pt x="328764" y="80200"/>
                  </a:lnTo>
                  <a:close/>
                </a:path>
                <a:path w="393700" h="108584">
                  <a:moveTo>
                    <a:pt x="329057" y="80962"/>
                  </a:moveTo>
                  <a:lnTo>
                    <a:pt x="327660" y="81838"/>
                  </a:lnTo>
                  <a:lnTo>
                    <a:pt x="327837" y="81483"/>
                  </a:lnTo>
                  <a:lnTo>
                    <a:pt x="328015" y="81305"/>
                  </a:lnTo>
                  <a:lnTo>
                    <a:pt x="328015" y="81140"/>
                  </a:lnTo>
                  <a:lnTo>
                    <a:pt x="327482" y="81661"/>
                  </a:lnTo>
                  <a:lnTo>
                    <a:pt x="326961" y="81838"/>
                  </a:lnTo>
                  <a:lnTo>
                    <a:pt x="326783" y="82003"/>
                  </a:lnTo>
                  <a:lnTo>
                    <a:pt x="326783" y="82181"/>
                  </a:lnTo>
                  <a:lnTo>
                    <a:pt x="326644" y="82257"/>
                  </a:lnTo>
                  <a:lnTo>
                    <a:pt x="326783" y="82524"/>
                  </a:lnTo>
                  <a:lnTo>
                    <a:pt x="326961" y="82181"/>
                  </a:lnTo>
                  <a:lnTo>
                    <a:pt x="327253" y="82181"/>
                  </a:lnTo>
                  <a:lnTo>
                    <a:pt x="327139" y="82359"/>
                  </a:lnTo>
                  <a:lnTo>
                    <a:pt x="326263" y="83223"/>
                  </a:lnTo>
                  <a:lnTo>
                    <a:pt x="326961" y="83223"/>
                  </a:lnTo>
                  <a:lnTo>
                    <a:pt x="328015" y="82181"/>
                  </a:lnTo>
                  <a:lnTo>
                    <a:pt x="328714" y="81483"/>
                  </a:lnTo>
                  <a:lnTo>
                    <a:pt x="327837" y="81838"/>
                  </a:lnTo>
                  <a:lnTo>
                    <a:pt x="329057" y="80962"/>
                  </a:lnTo>
                  <a:close/>
                </a:path>
                <a:path w="393700" h="108584">
                  <a:moveTo>
                    <a:pt x="329387" y="66306"/>
                  </a:moveTo>
                  <a:lnTo>
                    <a:pt x="329323" y="66040"/>
                  </a:lnTo>
                  <a:lnTo>
                    <a:pt x="329234" y="65913"/>
                  </a:lnTo>
                  <a:lnTo>
                    <a:pt x="329387" y="66306"/>
                  </a:lnTo>
                  <a:close/>
                </a:path>
                <a:path w="393700" h="108584">
                  <a:moveTo>
                    <a:pt x="329577" y="66802"/>
                  </a:moveTo>
                  <a:lnTo>
                    <a:pt x="329412" y="66357"/>
                  </a:lnTo>
                  <a:lnTo>
                    <a:pt x="328879" y="65405"/>
                  </a:lnTo>
                  <a:lnTo>
                    <a:pt x="329234" y="66294"/>
                  </a:lnTo>
                  <a:lnTo>
                    <a:pt x="329412" y="66484"/>
                  </a:lnTo>
                  <a:lnTo>
                    <a:pt x="329577" y="66802"/>
                  </a:lnTo>
                  <a:close/>
                </a:path>
                <a:path w="393700" h="108584">
                  <a:moveTo>
                    <a:pt x="329755" y="65151"/>
                  </a:moveTo>
                  <a:lnTo>
                    <a:pt x="329247" y="64262"/>
                  </a:lnTo>
                  <a:lnTo>
                    <a:pt x="328879" y="63627"/>
                  </a:lnTo>
                  <a:lnTo>
                    <a:pt x="329057" y="64262"/>
                  </a:lnTo>
                  <a:lnTo>
                    <a:pt x="328472" y="63627"/>
                  </a:lnTo>
                  <a:lnTo>
                    <a:pt x="328460" y="63804"/>
                  </a:lnTo>
                  <a:lnTo>
                    <a:pt x="329412" y="65405"/>
                  </a:lnTo>
                  <a:lnTo>
                    <a:pt x="329755" y="65151"/>
                  </a:lnTo>
                  <a:close/>
                </a:path>
                <a:path w="393700" h="108584">
                  <a:moveTo>
                    <a:pt x="330111" y="78524"/>
                  </a:moveTo>
                  <a:lnTo>
                    <a:pt x="329577" y="78689"/>
                  </a:lnTo>
                  <a:lnTo>
                    <a:pt x="329234" y="79387"/>
                  </a:lnTo>
                  <a:lnTo>
                    <a:pt x="329412" y="78867"/>
                  </a:lnTo>
                  <a:lnTo>
                    <a:pt x="329057" y="79387"/>
                  </a:lnTo>
                  <a:lnTo>
                    <a:pt x="329057" y="79565"/>
                  </a:lnTo>
                  <a:lnTo>
                    <a:pt x="328879" y="79743"/>
                  </a:lnTo>
                  <a:lnTo>
                    <a:pt x="328714" y="79908"/>
                  </a:lnTo>
                  <a:lnTo>
                    <a:pt x="328764" y="80200"/>
                  </a:lnTo>
                  <a:lnTo>
                    <a:pt x="329057" y="79908"/>
                  </a:lnTo>
                  <a:lnTo>
                    <a:pt x="330111" y="78524"/>
                  </a:lnTo>
                  <a:close/>
                </a:path>
                <a:path w="393700" h="108584">
                  <a:moveTo>
                    <a:pt x="330111" y="76073"/>
                  </a:moveTo>
                  <a:lnTo>
                    <a:pt x="329933" y="76593"/>
                  </a:lnTo>
                  <a:lnTo>
                    <a:pt x="330111" y="76593"/>
                  </a:lnTo>
                  <a:lnTo>
                    <a:pt x="330111" y="76073"/>
                  </a:lnTo>
                  <a:close/>
                </a:path>
                <a:path w="393700" h="108584">
                  <a:moveTo>
                    <a:pt x="330276" y="79565"/>
                  </a:moveTo>
                  <a:lnTo>
                    <a:pt x="329933" y="80264"/>
                  </a:lnTo>
                  <a:lnTo>
                    <a:pt x="330276" y="79908"/>
                  </a:lnTo>
                  <a:lnTo>
                    <a:pt x="330276" y="79565"/>
                  </a:lnTo>
                  <a:close/>
                </a:path>
                <a:path w="393700" h="108584">
                  <a:moveTo>
                    <a:pt x="330276" y="68199"/>
                  </a:moveTo>
                  <a:lnTo>
                    <a:pt x="330225" y="67691"/>
                  </a:lnTo>
                  <a:lnTo>
                    <a:pt x="330276" y="68199"/>
                  </a:lnTo>
                  <a:close/>
                </a:path>
                <a:path w="393700" h="108584">
                  <a:moveTo>
                    <a:pt x="330276" y="67691"/>
                  </a:moveTo>
                  <a:lnTo>
                    <a:pt x="330187" y="67310"/>
                  </a:lnTo>
                  <a:lnTo>
                    <a:pt x="330111" y="66929"/>
                  </a:lnTo>
                  <a:lnTo>
                    <a:pt x="330111" y="67310"/>
                  </a:lnTo>
                  <a:lnTo>
                    <a:pt x="329755" y="66294"/>
                  </a:lnTo>
                  <a:lnTo>
                    <a:pt x="329412" y="65913"/>
                  </a:lnTo>
                  <a:lnTo>
                    <a:pt x="329488" y="66294"/>
                  </a:lnTo>
                  <a:lnTo>
                    <a:pt x="329577" y="66421"/>
                  </a:lnTo>
                  <a:lnTo>
                    <a:pt x="329577" y="66294"/>
                  </a:lnTo>
                  <a:lnTo>
                    <a:pt x="329755" y="66421"/>
                  </a:lnTo>
                  <a:lnTo>
                    <a:pt x="330085" y="67310"/>
                  </a:lnTo>
                  <a:lnTo>
                    <a:pt x="330225" y="67691"/>
                  </a:lnTo>
                  <a:close/>
                </a:path>
                <a:path w="393700" h="108584">
                  <a:moveTo>
                    <a:pt x="330517" y="77711"/>
                  </a:moveTo>
                  <a:lnTo>
                    <a:pt x="330454" y="77990"/>
                  </a:lnTo>
                  <a:lnTo>
                    <a:pt x="330111" y="78689"/>
                  </a:lnTo>
                  <a:lnTo>
                    <a:pt x="330377" y="78346"/>
                  </a:lnTo>
                  <a:lnTo>
                    <a:pt x="330466" y="78168"/>
                  </a:lnTo>
                  <a:lnTo>
                    <a:pt x="330517" y="77711"/>
                  </a:lnTo>
                  <a:close/>
                </a:path>
                <a:path w="393700" h="108584">
                  <a:moveTo>
                    <a:pt x="330631" y="75374"/>
                  </a:moveTo>
                  <a:lnTo>
                    <a:pt x="330454" y="75730"/>
                  </a:lnTo>
                  <a:lnTo>
                    <a:pt x="330454" y="76073"/>
                  </a:lnTo>
                  <a:lnTo>
                    <a:pt x="330631" y="75374"/>
                  </a:lnTo>
                  <a:close/>
                </a:path>
                <a:path w="393700" h="108584">
                  <a:moveTo>
                    <a:pt x="331152" y="70739"/>
                  </a:moveTo>
                  <a:lnTo>
                    <a:pt x="330974" y="70485"/>
                  </a:lnTo>
                  <a:lnTo>
                    <a:pt x="330974" y="70612"/>
                  </a:lnTo>
                  <a:lnTo>
                    <a:pt x="331152" y="70739"/>
                  </a:lnTo>
                  <a:close/>
                </a:path>
                <a:path w="393700" h="108584">
                  <a:moveTo>
                    <a:pt x="331330" y="71882"/>
                  </a:moveTo>
                  <a:lnTo>
                    <a:pt x="331152" y="71628"/>
                  </a:lnTo>
                  <a:lnTo>
                    <a:pt x="331266" y="71894"/>
                  </a:lnTo>
                  <a:close/>
                </a:path>
                <a:path w="393700" h="108584">
                  <a:moveTo>
                    <a:pt x="331495" y="75552"/>
                  </a:moveTo>
                  <a:lnTo>
                    <a:pt x="331330" y="76250"/>
                  </a:lnTo>
                  <a:lnTo>
                    <a:pt x="331152" y="77127"/>
                  </a:lnTo>
                  <a:lnTo>
                    <a:pt x="330796" y="77825"/>
                  </a:lnTo>
                  <a:lnTo>
                    <a:pt x="330390" y="78333"/>
                  </a:lnTo>
                  <a:lnTo>
                    <a:pt x="329577" y="80086"/>
                  </a:lnTo>
                  <a:lnTo>
                    <a:pt x="330631" y="78219"/>
                  </a:lnTo>
                  <a:lnTo>
                    <a:pt x="330631" y="78600"/>
                  </a:lnTo>
                  <a:lnTo>
                    <a:pt x="330796" y="78346"/>
                  </a:lnTo>
                  <a:lnTo>
                    <a:pt x="330644" y="78193"/>
                  </a:lnTo>
                  <a:lnTo>
                    <a:pt x="331152" y="77292"/>
                  </a:lnTo>
                  <a:lnTo>
                    <a:pt x="331279" y="76771"/>
                  </a:lnTo>
                  <a:lnTo>
                    <a:pt x="331495" y="75552"/>
                  </a:lnTo>
                  <a:close/>
                </a:path>
                <a:path w="393700" h="108584">
                  <a:moveTo>
                    <a:pt x="331673" y="72898"/>
                  </a:moveTo>
                  <a:lnTo>
                    <a:pt x="331330" y="72898"/>
                  </a:lnTo>
                  <a:lnTo>
                    <a:pt x="331266" y="71894"/>
                  </a:lnTo>
                  <a:lnTo>
                    <a:pt x="330974" y="71247"/>
                  </a:lnTo>
                  <a:lnTo>
                    <a:pt x="331152" y="71247"/>
                  </a:lnTo>
                  <a:lnTo>
                    <a:pt x="330504" y="69723"/>
                  </a:lnTo>
                  <a:lnTo>
                    <a:pt x="330454" y="69596"/>
                  </a:lnTo>
                  <a:lnTo>
                    <a:pt x="330974" y="70485"/>
                  </a:lnTo>
                  <a:lnTo>
                    <a:pt x="330796" y="69850"/>
                  </a:lnTo>
                  <a:lnTo>
                    <a:pt x="330631" y="69596"/>
                  </a:lnTo>
                  <a:lnTo>
                    <a:pt x="330631" y="69342"/>
                  </a:lnTo>
                  <a:lnTo>
                    <a:pt x="330568" y="69088"/>
                  </a:lnTo>
                  <a:lnTo>
                    <a:pt x="330454" y="68834"/>
                  </a:lnTo>
                  <a:lnTo>
                    <a:pt x="330111" y="68453"/>
                  </a:lnTo>
                  <a:lnTo>
                    <a:pt x="330034" y="68199"/>
                  </a:lnTo>
                  <a:lnTo>
                    <a:pt x="329933" y="67818"/>
                  </a:lnTo>
                  <a:lnTo>
                    <a:pt x="329755" y="68199"/>
                  </a:lnTo>
                  <a:lnTo>
                    <a:pt x="329641" y="67716"/>
                  </a:lnTo>
                  <a:lnTo>
                    <a:pt x="329641" y="75539"/>
                  </a:lnTo>
                  <a:lnTo>
                    <a:pt x="329603" y="76161"/>
                  </a:lnTo>
                  <a:lnTo>
                    <a:pt x="329615" y="75692"/>
                  </a:lnTo>
                  <a:lnTo>
                    <a:pt x="329577" y="75311"/>
                  </a:lnTo>
                  <a:lnTo>
                    <a:pt x="329641" y="75539"/>
                  </a:lnTo>
                  <a:lnTo>
                    <a:pt x="329641" y="67716"/>
                  </a:lnTo>
                  <a:lnTo>
                    <a:pt x="329577" y="67437"/>
                  </a:lnTo>
                  <a:lnTo>
                    <a:pt x="329412" y="67437"/>
                  </a:lnTo>
                  <a:lnTo>
                    <a:pt x="329412" y="74612"/>
                  </a:lnTo>
                  <a:lnTo>
                    <a:pt x="329311" y="74930"/>
                  </a:lnTo>
                  <a:lnTo>
                    <a:pt x="329234" y="75692"/>
                  </a:lnTo>
                  <a:lnTo>
                    <a:pt x="329234" y="75184"/>
                  </a:lnTo>
                  <a:lnTo>
                    <a:pt x="329234" y="74930"/>
                  </a:lnTo>
                  <a:lnTo>
                    <a:pt x="329234" y="73787"/>
                  </a:lnTo>
                  <a:lnTo>
                    <a:pt x="329323" y="73926"/>
                  </a:lnTo>
                  <a:lnTo>
                    <a:pt x="329412" y="74612"/>
                  </a:lnTo>
                  <a:lnTo>
                    <a:pt x="329412" y="67437"/>
                  </a:lnTo>
                  <a:lnTo>
                    <a:pt x="329234" y="67437"/>
                  </a:lnTo>
                  <a:lnTo>
                    <a:pt x="329057" y="66548"/>
                  </a:lnTo>
                  <a:lnTo>
                    <a:pt x="328930" y="66370"/>
                  </a:lnTo>
                  <a:lnTo>
                    <a:pt x="328930" y="72694"/>
                  </a:lnTo>
                  <a:lnTo>
                    <a:pt x="328599" y="71932"/>
                  </a:lnTo>
                  <a:lnTo>
                    <a:pt x="328879" y="72390"/>
                  </a:lnTo>
                  <a:lnTo>
                    <a:pt x="328930" y="72694"/>
                  </a:lnTo>
                  <a:lnTo>
                    <a:pt x="328930" y="66370"/>
                  </a:lnTo>
                  <a:lnTo>
                    <a:pt x="328790" y="65913"/>
                  </a:lnTo>
                  <a:lnTo>
                    <a:pt x="328714" y="69088"/>
                  </a:lnTo>
                  <a:lnTo>
                    <a:pt x="328714" y="69215"/>
                  </a:lnTo>
                  <a:lnTo>
                    <a:pt x="328536" y="68834"/>
                  </a:lnTo>
                  <a:lnTo>
                    <a:pt x="328714" y="69088"/>
                  </a:lnTo>
                  <a:lnTo>
                    <a:pt x="328714" y="65798"/>
                  </a:lnTo>
                  <a:lnTo>
                    <a:pt x="328625" y="65659"/>
                  </a:lnTo>
                  <a:lnTo>
                    <a:pt x="328536" y="65532"/>
                  </a:lnTo>
                  <a:lnTo>
                    <a:pt x="328422" y="65151"/>
                  </a:lnTo>
                  <a:lnTo>
                    <a:pt x="328015" y="64262"/>
                  </a:lnTo>
                  <a:lnTo>
                    <a:pt x="328536" y="65659"/>
                  </a:lnTo>
                  <a:lnTo>
                    <a:pt x="328307" y="65328"/>
                  </a:lnTo>
                  <a:lnTo>
                    <a:pt x="328307" y="71247"/>
                  </a:lnTo>
                  <a:lnTo>
                    <a:pt x="327660" y="69723"/>
                  </a:lnTo>
                  <a:lnTo>
                    <a:pt x="328117" y="70485"/>
                  </a:lnTo>
                  <a:lnTo>
                    <a:pt x="328206" y="70739"/>
                  </a:lnTo>
                  <a:lnTo>
                    <a:pt x="328307" y="71247"/>
                  </a:lnTo>
                  <a:lnTo>
                    <a:pt x="328307" y="65328"/>
                  </a:lnTo>
                  <a:lnTo>
                    <a:pt x="327837" y="64643"/>
                  </a:lnTo>
                  <a:lnTo>
                    <a:pt x="327482" y="63627"/>
                  </a:lnTo>
                  <a:lnTo>
                    <a:pt x="328015" y="64135"/>
                  </a:lnTo>
                  <a:lnTo>
                    <a:pt x="328015" y="63754"/>
                  </a:lnTo>
                  <a:lnTo>
                    <a:pt x="329057" y="65405"/>
                  </a:lnTo>
                  <a:lnTo>
                    <a:pt x="328612" y="64262"/>
                  </a:lnTo>
                  <a:lnTo>
                    <a:pt x="328434" y="63804"/>
                  </a:lnTo>
                  <a:lnTo>
                    <a:pt x="328536" y="64262"/>
                  </a:lnTo>
                  <a:lnTo>
                    <a:pt x="328282" y="63754"/>
                  </a:lnTo>
                  <a:lnTo>
                    <a:pt x="328218" y="63627"/>
                  </a:lnTo>
                  <a:lnTo>
                    <a:pt x="328028" y="63246"/>
                  </a:lnTo>
                  <a:lnTo>
                    <a:pt x="327837" y="62865"/>
                  </a:lnTo>
                  <a:lnTo>
                    <a:pt x="327317" y="63246"/>
                  </a:lnTo>
                  <a:lnTo>
                    <a:pt x="326783" y="61468"/>
                  </a:lnTo>
                  <a:lnTo>
                    <a:pt x="326263" y="60960"/>
                  </a:lnTo>
                  <a:lnTo>
                    <a:pt x="325920" y="59944"/>
                  </a:lnTo>
                  <a:lnTo>
                    <a:pt x="325970" y="59817"/>
                  </a:lnTo>
                  <a:lnTo>
                    <a:pt x="325628" y="59055"/>
                  </a:lnTo>
                  <a:lnTo>
                    <a:pt x="325513" y="58547"/>
                  </a:lnTo>
                  <a:lnTo>
                    <a:pt x="325399" y="57658"/>
                  </a:lnTo>
                  <a:lnTo>
                    <a:pt x="326263" y="60071"/>
                  </a:lnTo>
                  <a:lnTo>
                    <a:pt x="326618" y="59944"/>
                  </a:lnTo>
                  <a:lnTo>
                    <a:pt x="326440" y="59817"/>
                  </a:lnTo>
                  <a:lnTo>
                    <a:pt x="326275" y="58953"/>
                  </a:lnTo>
                  <a:lnTo>
                    <a:pt x="326440" y="59055"/>
                  </a:lnTo>
                  <a:lnTo>
                    <a:pt x="326377" y="58928"/>
                  </a:lnTo>
                  <a:lnTo>
                    <a:pt x="326212" y="58547"/>
                  </a:lnTo>
                  <a:lnTo>
                    <a:pt x="325920" y="57924"/>
                  </a:lnTo>
                  <a:lnTo>
                    <a:pt x="326097" y="58166"/>
                  </a:lnTo>
                  <a:lnTo>
                    <a:pt x="325945" y="57912"/>
                  </a:lnTo>
                  <a:lnTo>
                    <a:pt x="325805" y="57658"/>
                  </a:lnTo>
                  <a:lnTo>
                    <a:pt x="325221" y="56642"/>
                  </a:lnTo>
                  <a:lnTo>
                    <a:pt x="325564" y="56261"/>
                  </a:lnTo>
                  <a:lnTo>
                    <a:pt x="325221" y="55245"/>
                  </a:lnTo>
                  <a:lnTo>
                    <a:pt x="324523" y="54356"/>
                  </a:lnTo>
                  <a:lnTo>
                    <a:pt x="323557" y="51816"/>
                  </a:lnTo>
                  <a:lnTo>
                    <a:pt x="323303" y="51079"/>
                  </a:lnTo>
                  <a:lnTo>
                    <a:pt x="323303" y="56261"/>
                  </a:lnTo>
                  <a:lnTo>
                    <a:pt x="323126" y="56134"/>
                  </a:lnTo>
                  <a:lnTo>
                    <a:pt x="320852" y="50673"/>
                  </a:lnTo>
                  <a:lnTo>
                    <a:pt x="320636" y="50165"/>
                  </a:lnTo>
                  <a:lnTo>
                    <a:pt x="320484" y="49784"/>
                  </a:lnTo>
                  <a:lnTo>
                    <a:pt x="319633" y="47752"/>
                  </a:lnTo>
                  <a:lnTo>
                    <a:pt x="319811" y="48133"/>
                  </a:lnTo>
                  <a:lnTo>
                    <a:pt x="320332" y="48768"/>
                  </a:lnTo>
                  <a:lnTo>
                    <a:pt x="320903" y="49784"/>
                  </a:lnTo>
                  <a:lnTo>
                    <a:pt x="321208" y="50673"/>
                  </a:lnTo>
                  <a:lnTo>
                    <a:pt x="321386" y="50927"/>
                  </a:lnTo>
                  <a:lnTo>
                    <a:pt x="321729" y="51816"/>
                  </a:lnTo>
                  <a:lnTo>
                    <a:pt x="321551" y="51562"/>
                  </a:lnTo>
                  <a:lnTo>
                    <a:pt x="321551" y="51816"/>
                  </a:lnTo>
                  <a:lnTo>
                    <a:pt x="321906" y="52451"/>
                  </a:lnTo>
                  <a:lnTo>
                    <a:pt x="322249" y="53340"/>
                  </a:lnTo>
                  <a:lnTo>
                    <a:pt x="322249" y="53568"/>
                  </a:lnTo>
                  <a:lnTo>
                    <a:pt x="322427" y="53568"/>
                  </a:lnTo>
                  <a:lnTo>
                    <a:pt x="322338" y="53416"/>
                  </a:lnTo>
                  <a:lnTo>
                    <a:pt x="322783" y="53975"/>
                  </a:lnTo>
                  <a:lnTo>
                    <a:pt x="322783" y="54356"/>
                  </a:lnTo>
                  <a:lnTo>
                    <a:pt x="322605" y="54356"/>
                  </a:lnTo>
                  <a:lnTo>
                    <a:pt x="322605" y="54610"/>
                  </a:lnTo>
                  <a:lnTo>
                    <a:pt x="323303" y="56261"/>
                  </a:lnTo>
                  <a:lnTo>
                    <a:pt x="323303" y="51079"/>
                  </a:lnTo>
                  <a:lnTo>
                    <a:pt x="323126" y="50546"/>
                  </a:lnTo>
                  <a:lnTo>
                    <a:pt x="323469" y="50927"/>
                  </a:lnTo>
                  <a:lnTo>
                    <a:pt x="323469" y="50546"/>
                  </a:lnTo>
                  <a:lnTo>
                    <a:pt x="323011" y="50038"/>
                  </a:lnTo>
                  <a:lnTo>
                    <a:pt x="322783" y="49784"/>
                  </a:lnTo>
                  <a:lnTo>
                    <a:pt x="322948" y="50038"/>
                  </a:lnTo>
                  <a:lnTo>
                    <a:pt x="322249" y="49022"/>
                  </a:lnTo>
                  <a:lnTo>
                    <a:pt x="322605" y="50038"/>
                  </a:lnTo>
                  <a:lnTo>
                    <a:pt x="322249" y="49276"/>
                  </a:lnTo>
                  <a:lnTo>
                    <a:pt x="321995" y="49022"/>
                  </a:lnTo>
                  <a:lnTo>
                    <a:pt x="321729" y="48768"/>
                  </a:lnTo>
                  <a:lnTo>
                    <a:pt x="321551" y="47879"/>
                  </a:lnTo>
                  <a:lnTo>
                    <a:pt x="321551" y="49022"/>
                  </a:lnTo>
                  <a:lnTo>
                    <a:pt x="321068" y="47752"/>
                  </a:lnTo>
                  <a:lnTo>
                    <a:pt x="320776" y="46990"/>
                  </a:lnTo>
                  <a:lnTo>
                    <a:pt x="320687" y="46736"/>
                  </a:lnTo>
                  <a:lnTo>
                    <a:pt x="320332" y="46228"/>
                  </a:lnTo>
                  <a:lnTo>
                    <a:pt x="320154" y="45339"/>
                  </a:lnTo>
                  <a:lnTo>
                    <a:pt x="319455" y="44577"/>
                  </a:lnTo>
                  <a:lnTo>
                    <a:pt x="319341" y="43942"/>
                  </a:lnTo>
                  <a:lnTo>
                    <a:pt x="318998" y="43180"/>
                  </a:lnTo>
                  <a:lnTo>
                    <a:pt x="318935" y="43053"/>
                  </a:lnTo>
                  <a:lnTo>
                    <a:pt x="319290" y="43053"/>
                  </a:lnTo>
                  <a:lnTo>
                    <a:pt x="319112" y="42545"/>
                  </a:lnTo>
                  <a:lnTo>
                    <a:pt x="319112" y="42164"/>
                  </a:lnTo>
                  <a:lnTo>
                    <a:pt x="318719" y="41656"/>
                  </a:lnTo>
                  <a:lnTo>
                    <a:pt x="318414" y="41275"/>
                  </a:lnTo>
                  <a:lnTo>
                    <a:pt x="318414" y="41656"/>
                  </a:lnTo>
                  <a:lnTo>
                    <a:pt x="318071" y="40767"/>
                  </a:lnTo>
                  <a:lnTo>
                    <a:pt x="318325" y="41148"/>
                  </a:lnTo>
                  <a:lnTo>
                    <a:pt x="318414" y="41275"/>
                  </a:lnTo>
                  <a:lnTo>
                    <a:pt x="318414" y="41148"/>
                  </a:lnTo>
                  <a:lnTo>
                    <a:pt x="318770" y="41656"/>
                  </a:lnTo>
                  <a:lnTo>
                    <a:pt x="319455" y="42545"/>
                  </a:lnTo>
                  <a:lnTo>
                    <a:pt x="319290" y="42799"/>
                  </a:lnTo>
                  <a:lnTo>
                    <a:pt x="319290" y="42545"/>
                  </a:lnTo>
                  <a:lnTo>
                    <a:pt x="319112" y="42545"/>
                  </a:lnTo>
                  <a:lnTo>
                    <a:pt x="319265" y="42951"/>
                  </a:lnTo>
                  <a:lnTo>
                    <a:pt x="319989" y="44831"/>
                  </a:lnTo>
                  <a:lnTo>
                    <a:pt x="319811" y="43053"/>
                  </a:lnTo>
                  <a:lnTo>
                    <a:pt x="320332" y="44069"/>
                  </a:lnTo>
                  <a:lnTo>
                    <a:pt x="320230" y="43751"/>
                  </a:lnTo>
                  <a:lnTo>
                    <a:pt x="320154" y="43053"/>
                  </a:lnTo>
                  <a:lnTo>
                    <a:pt x="320040" y="42799"/>
                  </a:lnTo>
                  <a:lnTo>
                    <a:pt x="319786" y="42291"/>
                  </a:lnTo>
                  <a:lnTo>
                    <a:pt x="319290" y="41262"/>
                  </a:lnTo>
                  <a:lnTo>
                    <a:pt x="319316" y="41783"/>
                  </a:lnTo>
                  <a:lnTo>
                    <a:pt x="319455" y="42291"/>
                  </a:lnTo>
                  <a:lnTo>
                    <a:pt x="319290" y="41783"/>
                  </a:lnTo>
                  <a:lnTo>
                    <a:pt x="319112" y="41783"/>
                  </a:lnTo>
                  <a:lnTo>
                    <a:pt x="318935" y="41275"/>
                  </a:lnTo>
                  <a:lnTo>
                    <a:pt x="318935" y="41148"/>
                  </a:lnTo>
                  <a:lnTo>
                    <a:pt x="318770" y="40894"/>
                  </a:lnTo>
                  <a:lnTo>
                    <a:pt x="318935" y="40767"/>
                  </a:lnTo>
                  <a:lnTo>
                    <a:pt x="318871" y="40640"/>
                  </a:lnTo>
                  <a:lnTo>
                    <a:pt x="318490" y="39878"/>
                  </a:lnTo>
                  <a:lnTo>
                    <a:pt x="318414" y="39725"/>
                  </a:lnTo>
                  <a:lnTo>
                    <a:pt x="318414" y="39878"/>
                  </a:lnTo>
                  <a:lnTo>
                    <a:pt x="318071" y="39243"/>
                  </a:lnTo>
                  <a:lnTo>
                    <a:pt x="318592" y="40640"/>
                  </a:lnTo>
                  <a:lnTo>
                    <a:pt x="318414" y="40640"/>
                  </a:lnTo>
                  <a:lnTo>
                    <a:pt x="318173" y="40195"/>
                  </a:lnTo>
                  <a:lnTo>
                    <a:pt x="318071" y="39878"/>
                  </a:lnTo>
                  <a:lnTo>
                    <a:pt x="317931" y="39497"/>
                  </a:lnTo>
                  <a:lnTo>
                    <a:pt x="317893" y="39370"/>
                  </a:lnTo>
                  <a:lnTo>
                    <a:pt x="317893" y="43180"/>
                  </a:lnTo>
                  <a:lnTo>
                    <a:pt x="317538" y="42672"/>
                  </a:lnTo>
                  <a:lnTo>
                    <a:pt x="317373" y="42545"/>
                  </a:lnTo>
                  <a:lnTo>
                    <a:pt x="317373" y="42672"/>
                  </a:lnTo>
                  <a:lnTo>
                    <a:pt x="316966" y="41783"/>
                  </a:lnTo>
                  <a:lnTo>
                    <a:pt x="316788" y="41402"/>
                  </a:lnTo>
                  <a:lnTo>
                    <a:pt x="316674" y="40894"/>
                  </a:lnTo>
                  <a:lnTo>
                    <a:pt x="316496" y="40767"/>
                  </a:lnTo>
                  <a:lnTo>
                    <a:pt x="316318" y="40386"/>
                  </a:lnTo>
                  <a:lnTo>
                    <a:pt x="316204" y="40005"/>
                  </a:lnTo>
                  <a:lnTo>
                    <a:pt x="315277" y="37973"/>
                  </a:lnTo>
                  <a:lnTo>
                    <a:pt x="315620" y="38354"/>
                  </a:lnTo>
                  <a:lnTo>
                    <a:pt x="315442" y="37973"/>
                  </a:lnTo>
                  <a:lnTo>
                    <a:pt x="315112" y="37236"/>
                  </a:lnTo>
                  <a:lnTo>
                    <a:pt x="316318" y="38481"/>
                  </a:lnTo>
                  <a:lnTo>
                    <a:pt x="316674" y="39878"/>
                  </a:lnTo>
                  <a:lnTo>
                    <a:pt x="316496" y="39751"/>
                  </a:lnTo>
                  <a:lnTo>
                    <a:pt x="317017" y="40259"/>
                  </a:lnTo>
                  <a:lnTo>
                    <a:pt x="317893" y="43180"/>
                  </a:lnTo>
                  <a:lnTo>
                    <a:pt x="317893" y="39370"/>
                  </a:lnTo>
                  <a:lnTo>
                    <a:pt x="317715" y="39497"/>
                  </a:lnTo>
                  <a:lnTo>
                    <a:pt x="317563" y="38608"/>
                  </a:lnTo>
                  <a:lnTo>
                    <a:pt x="317538" y="38481"/>
                  </a:lnTo>
                  <a:lnTo>
                    <a:pt x="317373" y="38608"/>
                  </a:lnTo>
                  <a:lnTo>
                    <a:pt x="317195" y="37846"/>
                  </a:lnTo>
                  <a:lnTo>
                    <a:pt x="317017" y="37592"/>
                  </a:lnTo>
                  <a:lnTo>
                    <a:pt x="316839" y="37084"/>
                  </a:lnTo>
                  <a:lnTo>
                    <a:pt x="317220" y="37185"/>
                  </a:lnTo>
                  <a:lnTo>
                    <a:pt x="317538" y="38100"/>
                  </a:lnTo>
                  <a:lnTo>
                    <a:pt x="317538" y="37592"/>
                  </a:lnTo>
                  <a:lnTo>
                    <a:pt x="317804" y="37592"/>
                  </a:lnTo>
                  <a:lnTo>
                    <a:pt x="317715" y="37465"/>
                  </a:lnTo>
                  <a:lnTo>
                    <a:pt x="317538" y="37211"/>
                  </a:lnTo>
                  <a:lnTo>
                    <a:pt x="317373" y="36957"/>
                  </a:lnTo>
                  <a:lnTo>
                    <a:pt x="317246" y="36423"/>
                  </a:lnTo>
                  <a:lnTo>
                    <a:pt x="316674" y="35687"/>
                  </a:lnTo>
                  <a:lnTo>
                    <a:pt x="316788" y="36156"/>
                  </a:lnTo>
                  <a:lnTo>
                    <a:pt x="317017" y="36576"/>
                  </a:lnTo>
                  <a:lnTo>
                    <a:pt x="317106" y="36830"/>
                  </a:lnTo>
                  <a:lnTo>
                    <a:pt x="316496" y="35941"/>
                  </a:lnTo>
                  <a:lnTo>
                    <a:pt x="316318" y="35560"/>
                  </a:lnTo>
                  <a:lnTo>
                    <a:pt x="316141" y="34798"/>
                  </a:lnTo>
                  <a:lnTo>
                    <a:pt x="316179" y="34671"/>
                  </a:lnTo>
                  <a:lnTo>
                    <a:pt x="315976" y="33909"/>
                  </a:lnTo>
                  <a:lnTo>
                    <a:pt x="315442" y="33147"/>
                  </a:lnTo>
                  <a:lnTo>
                    <a:pt x="315442" y="36195"/>
                  </a:lnTo>
                  <a:lnTo>
                    <a:pt x="315277" y="36195"/>
                  </a:lnTo>
                  <a:lnTo>
                    <a:pt x="315379" y="36423"/>
                  </a:lnTo>
                  <a:lnTo>
                    <a:pt x="315277" y="36576"/>
                  </a:lnTo>
                  <a:lnTo>
                    <a:pt x="315099" y="37198"/>
                  </a:lnTo>
                  <a:lnTo>
                    <a:pt x="313182" y="32766"/>
                  </a:lnTo>
                  <a:lnTo>
                    <a:pt x="313524" y="32766"/>
                  </a:lnTo>
                  <a:lnTo>
                    <a:pt x="314401" y="33909"/>
                  </a:lnTo>
                  <a:lnTo>
                    <a:pt x="315099" y="35560"/>
                  </a:lnTo>
                  <a:lnTo>
                    <a:pt x="314921" y="35306"/>
                  </a:lnTo>
                  <a:lnTo>
                    <a:pt x="315442" y="36195"/>
                  </a:lnTo>
                  <a:lnTo>
                    <a:pt x="315442" y="33147"/>
                  </a:lnTo>
                  <a:lnTo>
                    <a:pt x="315188" y="32766"/>
                  </a:lnTo>
                  <a:lnTo>
                    <a:pt x="315010" y="32512"/>
                  </a:lnTo>
                  <a:lnTo>
                    <a:pt x="314921" y="32004"/>
                  </a:lnTo>
                  <a:lnTo>
                    <a:pt x="314794" y="31496"/>
                  </a:lnTo>
                  <a:lnTo>
                    <a:pt x="314223" y="30353"/>
                  </a:lnTo>
                  <a:lnTo>
                    <a:pt x="314363" y="30518"/>
                  </a:lnTo>
                  <a:lnTo>
                    <a:pt x="314756" y="30988"/>
                  </a:lnTo>
                  <a:lnTo>
                    <a:pt x="314109" y="29972"/>
                  </a:lnTo>
                  <a:lnTo>
                    <a:pt x="314515" y="30607"/>
                  </a:lnTo>
                  <a:lnTo>
                    <a:pt x="314756" y="30607"/>
                  </a:lnTo>
                  <a:lnTo>
                    <a:pt x="314439" y="29972"/>
                  </a:lnTo>
                  <a:lnTo>
                    <a:pt x="314223" y="29540"/>
                  </a:lnTo>
                  <a:lnTo>
                    <a:pt x="314223" y="29972"/>
                  </a:lnTo>
                  <a:lnTo>
                    <a:pt x="314096" y="29730"/>
                  </a:lnTo>
                  <a:lnTo>
                    <a:pt x="314096" y="29946"/>
                  </a:lnTo>
                  <a:lnTo>
                    <a:pt x="313880" y="29591"/>
                  </a:lnTo>
                  <a:lnTo>
                    <a:pt x="314096" y="29946"/>
                  </a:lnTo>
                  <a:lnTo>
                    <a:pt x="314096" y="29730"/>
                  </a:lnTo>
                  <a:lnTo>
                    <a:pt x="313702" y="28956"/>
                  </a:lnTo>
                  <a:lnTo>
                    <a:pt x="313359" y="28371"/>
                  </a:lnTo>
                  <a:lnTo>
                    <a:pt x="313359" y="31496"/>
                  </a:lnTo>
                  <a:lnTo>
                    <a:pt x="313182" y="31496"/>
                  </a:lnTo>
                  <a:lnTo>
                    <a:pt x="313004" y="31115"/>
                  </a:lnTo>
                  <a:lnTo>
                    <a:pt x="313093" y="31521"/>
                  </a:lnTo>
                  <a:lnTo>
                    <a:pt x="313004" y="32004"/>
                  </a:lnTo>
                  <a:lnTo>
                    <a:pt x="312826" y="32004"/>
                  </a:lnTo>
                  <a:lnTo>
                    <a:pt x="312699" y="31750"/>
                  </a:lnTo>
                  <a:lnTo>
                    <a:pt x="312508" y="31369"/>
                  </a:lnTo>
                  <a:lnTo>
                    <a:pt x="312127" y="30607"/>
                  </a:lnTo>
                  <a:lnTo>
                    <a:pt x="312178" y="31026"/>
                  </a:lnTo>
                  <a:lnTo>
                    <a:pt x="312305" y="31115"/>
                  </a:lnTo>
                  <a:lnTo>
                    <a:pt x="312305" y="31369"/>
                  </a:lnTo>
                  <a:lnTo>
                    <a:pt x="312216" y="31115"/>
                  </a:lnTo>
                  <a:lnTo>
                    <a:pt x="312127" y="30988"/>
                  </a:lnTo>
                  <a:lnTo>
                    <a:pt x="312013" y="30607"/>
                  </a:lnTo>
                  <a:lnTo>
                    <a:pt x="311480" y="29210"/>
                  </a:lnTo>
                  <a:lnTo>
                    <a:pt x="311442" y="28956"/>
                  </a:lnTo>
                  <a:lnTo>
                    <a:pt x="311086" y="28321"/>
                  </a:lnTo>
                  <a:lnTo>
                    <a:pt x="311086" y="27813"/>
                  </a:lnTo>
                  <a:lnTo>
                    <a:pt x="310908" y="27813"/>
                  </a:lnTo>
                  <a:lnTo>
                    <a:pt x="310743" y="27559"/>
                  </a:lnTo>
                  <a:lnTo>
                    <a:pt x="310388" y="26670"/>
                  </a:lnTo>
                  <a:lnTo>
                    <a:pt x="310565" y="26797"/>
                  </a:lnTo>
                  <a:lnTo>
                    <a:pt x="310565" y="26670"/>
                  </a:lnTo>
                  <a:lnTo>
                    <a:pt x="310502" y="26289"/>
                  </a:lnTo>
                  <a:lnTo>
                    <a:pt x="310045" y="25273"/>
                  </a:lnTo>
                  <a:lnTo>
                    <a:pt x="310388" y="26289"/>
                  </a:lnTo>
                  <a:lnTo>
                    <a:pt x="310210" y="26289"/>
                  </a:lnTo>
                  <a:lnTo>
                    <a:pt x="309778" y="25273"/>
                  </a:lnTo>
                  <a:lnTo>
                    <a:pt x="308483" y="22225"/>
                  </a:lnTo>
                  <a:lnTo>
                    <a:pt x="307289" y="19431"/>
                  </a:lnTo>
                  <a:lnTo>
                    <a:pt x="307174" y="18542"/>
                  </a:lnTo>
                  <a:lnTo>
                    <a:pt x="307251" y="18288"/>
                  </a:lnTo>
                  <a:lnTo>
                    <a:pt x="307365" y="18034"/>
                  </a:lnTo>
                  <a:lnTo>
                    <a:pt x="307428" y="17526"/>
                  </a:lnTo>
                  <a:lnTo>
                    <a:pt x="307543" y="17780"/>
                  </a:lnTo>
                  <a:lnTo>
                    <a:pt x="307835" y="18542"/>
                  </a:lnTo>
                  <a:lnTo>
                    <a:pt x="307860" y="19177"/>
                  </a:lnTo>
                  <a:lnTo>
                    <a:pt x="308470" y="20828"/>
                  </a:lnTo>
                  <a:lnTo>
                    <a:pt x="309524" y="22110"/>
                  </a:lnTo>
                  <a:lnTo>
                    <a:pt x="310362" y="23990"/>
                  </a:lnTo>
                  <a:lnTo>
                    <a:pt x="310489" y="24282"/>
                  </a:lnTo>
                  <a:lnTo>
                    <a:pt x="310743" y="24003"/>
                  </a:lnTo>
                  <a:lnTo>
                    <a:pt x="310908" y="25273"/>
                  </a:lnTo>
                  <a:lnTo>
                    <a:pt x="310489" y="24282"/>
                  </a:lnTo>
                  <a:lnTo>
                    <a:pt x="310565" y="24511"/>
                  </a:lnTo>
                  <a:lnTo>
                    <a:pt x="311200" y="26162"/>
                  </a:lnTo>
                  <a:lnTo>
                    <a:pt x="311264" y="26289"/>
                  </a:lnTo>
                  <a:lnTo>
                    <a:pt x="311480" y="26593"/>
                  </a:lnTo>
                  <a:lnTo>
                    <a:pt x="311632" y="26924"/>
                  </a:lnTo>
                  <a:lnTo>
                    <a:pt x="312102" y="29083"/>
                  </a:lnTo>
                  <a:lnTo>
                    <a:pt x="312229" y="29464"/>
                  </a:lnTo>
                  <a:lnTo>
                    <a:pt x="312559" y="30353"/>
                  </a:lnTo>
                  <a:lnTo>
                    <a:pt x="312661" y="30607"/>
                  </a:lnTo>
                  <a:lnTo>
                    <a:pt x="312661" y="30353"/>
                  </a:lnTo>
                  <a:lnTo>
                    <a:pt x="313004" y="31115"/>
                  </a:lnTo>
                  <a:lnTo>
                    <a:pt x="313182" y="31115"/>
                  </a:lnTo>
                  <a:lnTo>
                    <a:pt x="313359" y="31496"/>
                  </a:lnTo>
                  <a:lnTo>
                    <a:pt x="313359" y="28371"/>
                  </a:lnTo>
                  <a:lnTo>
                    <a:pt x="313182" y="28067"/>
                  </a:lnTo>
                  <a:lnTo>
                    <a:pt x="313080" y="27813"/>
                  </a:lnTo>
                  <a:lnTo>
                    <a:pt x="313016" y="27686"/>
                  </a:lnTo>
                  <a:lnTo>
                    <a:pt x="312953" y="27432"/>
                  </a:lnTo>
                  <a:lnTo>
                    <a:pt x="312826" y="27178"/>
                  </a:lnTo>
                  <a:lnTo>
                    <a:pt x="312928" y="27457"/>
                  </a:lnTo>
                  <a:lnTo>
                    <a:pt x="312775" y="27101"/>
                  </a:lnTo>
                  <a:lnTo>
                    <a:pt x="312826" y="26924"/>
                  </a:lnTo>
                  <a:lnTo>
                    <a:pt x="312686" y="26873"/>
                  </a:lnTo>
                  <a:lnTo>
                    <a:pt x="312483" y="26797"/>
                  </a:lnTo>
                  <a:lnTo>
                    <a:pt x="312394" y="26543"/>
                  </a:lnTo>
                  <a:lnTo>
                    <a:pt x="312127" y="26289"/>
                  </a:lnTo>
                  <a:lnTo>
                    <a:pt x="312483" y="27813"/>
                  </a:lnTo>
                  <a:lnTo>
                    <a:pt x="311670" y="25908"/>
                  </a:lnTo>
                  <a:lnTo>
                    <a:pt x="311607" y="25781"/>
                  </a:lnTo>
                  <a:lnTo>
                    <a:pt x="311442" y="25908"/>
                  </a:lnTo>
                  <a:lnTo>
                    <a:pt x="311378" y="25273"/>
                  </a:lnTo>
                  <a:lnTo>
                    <a:pt x="311607" y="25019"/>
                  </a:lnTo>
                  <a:lnTo>
                    <a:pt x="312305" y="26162"/>
                  </a:lnTo>
                  <a:lnTo>
                    <a:pt x="312661" y="26416"/>
                  </a:lnTo>
                  <a:lnTo>
                    <a:pt x="312127" y="25273"/>
                  </a:lnTo>
                  <a:lnTo>
                    <a:pt x="312483" y="25273"/>
                  </a:lnTo>
                  <a:lnTo>
                    <a:pt x="312775" y="25387"/>
                  </a:lnTo>
                  <a:lnTo>
                    <a:pt x="312851" y="25527"/>
                  </a:lnTo>
                  <a:lnTo>
                    <a:pt x="312978" y="26162"/>
                  </a:lnTo>
                  <a:lnTo>
                    <a:pt x="313067" y="26416"/>
                  </a:lnTo>
                  <a:lnTo>
                    <a:pt x="313524" y="27305"/>
                  </a:lnTo>
                  <a:lnTo>
                    <a:pt x="312826" y="26416"/>
                  </a:lnTo>
                  <a:lnTo>
                    <a:pt x="312953" y="26670"/>
                  </a:lnTo>
                  <a:lnTo>
                    <a:pt x="313029" y="27432"/>
                  </a:lnTo>
                  <a:lnTo>
                    <a:pt x="313702" y="28321"/>
                  </a:lnTo>
                  <a:lnTo>
                    <a:pt x="313880" y="29083"/>
                  </a:lnTo>
                  <a:lnTo>
                    <a:pt x="313702" y="28956"/>
                  </a:lnTo>
                  <a:lnTo>
                    <a:pt x="314058" y="29591"/>
                  </a:lnTo>
                  <a:lnTo>
                    <a:pt x="314223" y="29972"/>
                  </a:lnTo>
                  <a:lnTo>
                    <a:pt x="314223" y="29540"/>
                  </a:lnTo>
                  <a:lnTo>
                    <a:pt x="314058" y="29083"/>
                  </a:lnTo>
                  <a:lnTo>
                    <a:pt x="314058" y="28956"/>
                  </a:lnTo>
                  <a:lnTo>
                    <a:pt x="314401" y="29591"/>
                  </a:lnTo>
                  <a:lnTo>
                    <a:pt x="314337" y="28956"/>
                  </a:lnTo>
                  <a:lnTo>
                    <a:pt x="314058" y="28321"/>
                  </a:lnTo>
                  <a:lnTo>
                    <a:pt x="313880" y="27813"/>
                  </a:lnTo>
                  <a:lnTo>
                    <a:pt x="314058" y="27813"/>
                  </a:lnTo>
                  <a:lnTo>
                    <a:pt x="313956" y="27305"/>
                  </a:lnTo>
                  <a:lnTo>
                    <a:pt x="313817" y="26797"/>
                  </a:lnTo>
                  <a:lnTo>
                    <a:pt x="313042" y="25273"/>
                  </a:lnTo>
                  <a:lnTo>
                    <a:pt x="312915" y="25019"/>
                  </a:lnTo>
                  <a:lnTo>
                    <a:pt x="312661" y="24511"/>
                  </a:lnTo>
                  <a:lnTo>
                    <a:pt x="312127" y="24511"/>
                  </a:lnTo>
                  <a:lnTo>
                    <a:pt x="311607" y="24003"/>
                  </a:lnTo>
                  <a:lnTo>
                    <a:pt x="311086" y="23876"/>
                  </a:lnTo>
                  <a:lnTo>
                    <a:pt x="310388" y="22225"/>
                  </a:lnTo>
                  <a:lnTo>
                    <a:pt x="309867" y="20701"/>
                  </a:lnTo>
                  <a:lnTo>
                    <a:pt x="309168" y="19177"/>
                  </a:lnTo>
                  <a:lnTo>
                    <a:pt x="309067" y="18415"/>
                  </a:lnTo>
                  <a:lnTo>
                    <a:pt x="308648" y="17907"/>
                  </a:lnTo>
                  <a:lnTo>
                    <a:pt x="308813" y="17780"/>
                  </a:lnTo>
                  <a:lnTo>
                    <a:pt x="308508" y="17449"/>
                  </a:lnTo>
                  <a:lnTo>
                    <a:pt x="307835" y="16383"/>
                  </a:lnTo>
                  <a:lnTo>
                    <a:pt x="307594" y="16002"/>
                  </a:lnTo>
                  <a:lnTo>
                    <a:pt x="307594" y="16129"/>
                  </a:lnTo>
                  <a:lnTo>
                    <a:pt x="307428" y="16129"/>
                  </a:lnTo>
                  <a:lnTo>
                    <a:pt x="307314" y="14998"/>
                  </a:lnTo>
                  <a:lnTo>
                    <a:pt x="307594" y="15240"/>
                  </a:lnTo>
                  <a:lnTo>
                    <a:pt x="307771" y="16129"/>
                  </a:lnTo>
                  <a:lnTo>
                    <a:pt x="307721" y="15621"/>
                  </a:lnTo>
                  <a:lnTo>
                    <a:pt x="307594" y="14986"/>
                  </a:lnTo>
                  <a:lnTo>
                    <a:pt x="307251" y="14605"/>
                  </a:lnTo>
                  <a:lnTo>
                    <a:pt x="307073" y="14224"/>
                  </a:lnTo>
                  <a:lnTo>
                    <a:pt x="306438" y="12827"/>
                  </a:lnTo>
                  <a:lnTo>
                    <a:pt x="306374" y="12700"/>
                  </a:lnTo>
                  <a:lnTo>
                    <a:pt x="306374" y="66294"/>
                  </a:lnTo>
                  <a:lnTo>
                    <a:pt x="306146" y="66040"/>
                  </a:lnTo>
                  <a:lnTo>
                    <a:pt x="306031" y="65913"/>
                  </a:lnTo>
                  <a:lnTo>
                    <a:pt x="305574" y="65049"/>
                  </a:lnTo>
                  <a:lnTo>
                    <a:pt x="306031" y="66040"/>
                  </a:lnTo>
                  <a:lnTo>
                    <a:pt x="305676" y="65532"/>
                  </a:lnTo>
                  <a:lnTo>
                    <a:pt x="305041" y="64135"/>
                  </a:lnTo>
                  <a:lnTo>
                    <a:pt x="305244" y="64516"/>
                  </a:lnTo>
                  <a:lnTo>
                    <a:pt x="305435" y="64897"/>
                  </a:lnTo>
                  <a:lnTo>
                    <a:pt x="305498" y="65024"/>
                  </a:lnTo>
                  <a:lnTo>
                    <a:pt x="305854" y="65151"/>
                  </a:lnTo>
                  <a:lnTo>
                    <a:pt x="306374" y="66294"/>
                  </a:lnTo>
                  <a:lnTo>
                    <a:pt x="306374" y="12700"/>
                  </a:lnTo>
                  <a:lnTo>
                    <a:pt x="306197" y="12700"/>
                  </a:lnTo>
                  <a:lnTo>
                    <a:pt x="306031" y="12827"/>
                  </a:lnTo>
                  <a:lnTo>
                    <a:pt x="305955" y="12319"/>
                  </a:lnTo>
                  <a:lnTo>
                    <a:pt x="305752" y="11938"/>
                  </a:lnTo>
                  <a:lnTo>
                    <a:pt x="305676" y="11811"/>
                  </a:lnTo>
                  <a:lnTo>
                    <a:pt x="306031" y="12192"/>
                  </a:lnTo>
                  <a:lnTo>
                    <a:pt x="306197" y="12446"/>
                  </a:lnTo>
                  <a:lnTo>
                    <a:pt x="305485" y="10795"/>
                  </a:lnTo>
                  <a:lnTo>
                    <a:pt x="305435" y="13716"/>
                  </a:lnTo>
                  <a:lnTo>
                    <a:pt x="305333" y="14224"/>
                  </a:lnTo>
                  <a:lnTo>
                    <a:pt x="305155" y="14097"/>
                  </a:lnTo>
                  <a:lnTo>
                    <a:pt x="305028" y="13589"/>
                  </a:lnTo>
                  <a:lnTo>
                    <a:pt x="304977" y="64008"/>
                  </a:lnTo>
                  <a:lnTo>
                    <a:pt x="304977" y="64135"/>
                  </a:lnTo>
                  <a:lnTo>
                    <a:pt x="304914" y="63855"/>
                  </a:lnTo>
                  <a:lnTo>
                    <a:pt x="304977" y="64008"/>
                  </a:lnTo>
                  <a:lnTo>
                    <a:pt x="304977" y="13487"/>
                  </a:lnTo>
                  <a:lnTo>
                    <a:pt x="304584" y="12700"/>
                  </a:lnTo>
                  <a:lnTo>
                    <a:pt x="304457" y="12192"/>
                  </a:lnTo>
                  <a:lnTo>
                    <a:pt x="304977" y="12827"/>
                  </a:lnTo>
                  <a:lnTo>
                    <a:pt x="305435" y="13716"/>
                  </a:lnTo>
                  <a:lnTo>
                    <a:pt x="305435" y="10680"/>
                  </a:lnTo>
                  <a:lnTo>
                    <a:pt x="305206" y="10147"/>
                  </a:lnTo>
                  <a:lnTo>
                    <a:pt x="305333" y="10795"/>
                  </a:lnTo>
                  <a:lnTo>
                    <a:pt x="304977" y="10287"/>
                  </a:lnTo>
                  <a:lnTo>
                    <a:pt x="304800" y="10033"/>
                  </a:lnTo>
                  <a:lnTo>
                    <a:pt x="304546" y="9652"/>
                  </a:lnTo>
                  <a:lnTo>
                    <a:pt x="304457" y="8890"/>
                  </a:lnTo>
                  <a:lnTo>
                    <a:pt x="304279" y="8674"/>
                  </a:lnTo>
                  <a:lnTo>
                    <a:pt x="304279" y="11811"/>
                  </a:lnTo>
                  <a:lnTo>
                    <a:pt x="304126" y="11430"/>
                  </a:lnTo>
                  <a:lnTo>
                    <a:pt x="303911" y="10922"/>
                  </a:lnTo>
                  <a:lnTo>
                    <a:pt x="303758" y="10541"/>
                  </a:lnTo>
                  <a:lnTo>
                    <a:pt x="303936" y="10795"/>
                  </a:lnTo>
                  <a:lnTo>
                    <a:pt x="304279" y="11811"/>
                  </a:lnTo>
                  <a:lnTo>
                    <a:pt x="304279" y="8674"/>
                  </a:lnTo>
                  <a:lnTo>
                    <a:pt x="303758" y="8001"/>
                  </a:lnTo>
                  <a:lnTo>
                    <a:pt x="304114" y="7747"/>
                  </a:lnTo>
                  <a:lnTo>
                    <a:pt x="304114" y="7493"/>
                  </a:lnTo>
                  <a:lnTo>
                    <a:pt x="304457" y="7620"/>
                  </a:lnTo>
                  <a:lnTo>
                    <a:pt x="304457" y="7747"/>
                  </a:lnTo>
                  <a:lnTo>
                    <a:pt x="304800" y="8001"/>
                  </a:lnTo>
                  <a:lnTo>
                    <a:pt x="305219" y="8509"/>
                  </a:lnTo>
                  <a:lnTo>
                    <a:pt x="305676" y="9144"/>
                  </a:lnTo>
                  <a:lnTo>
                    <a:pt x="305257" y="8001"/>
                  </a:lnTo>
                  <a:lnTo>
                    <a:pt x="304977" y="7493"/>
                  </a:lnTo>
                  <a:lnTo>
                    <a:pt x="304977" y="7239"/>
                  </a:lnTo>
                  <a:lnTo>
                    <a:pt x="304800" y="7112"/>
                  </a:lnTo>
                  <a:lnTo>
                    <a:pt x="304800" y="6858"/>
                  </a:lnTo>
                  <a:lnTo>
                    <a:pt x="304457" y="6223"/>
                  </a:lnTo>
                  <a:lnTo>
                    <a:pt x="304279" y="5715"/>
                  </a:lnTo>
                  <a:lnTo>
                    <a:pt x="304152" y="5334"/>
                  </a:lnTo>
                  <a:lnTo>
                    <a:pt x="303936" y="4953"/>
                  </a:lnTo>
                  <a:lnTo>
                    <a:pt x="302831" y="2667"/>
                  </a:lnTo>
                  <a:lnTo>
                    <a:pt x="302793" y="1905"/>
                  </a:lnTo>
                  <a:lnTo>
                    <a:pt x="302539" y="1524"/>
                  </a:lnTo>
                  <a:lnTo>
                    <a:pt x="302272" y="1143"/>
                  </a:lnTo>
                  <a:lnTo>
                    <a:pt x="302183" y="1016"/>
                  </a:lnTo>
                  <a:lnTo>
                    <a:pt x="302120" y="825"/>
                  </a:lnTo>
                  <a:lnTo>
                    <a:pt x="302018" y="254"/>
                  </a:lnTo>
                  <a:lnTo>
                    <a:pt x="302539" y="1524"/>
                  </a:lnTo>
                  <a:lnTo>
                    <a:pt x="302450" y="825"/>
                  </a:lnTo>
                  <a:lnTo>
                    <a:pt x="302361" y="508"/>
                  </a:lnTo>
                  <a:lnTo>
                    <a:pt x="302183" y="254"/>
                  </a:lnTo>
                  <a:lnTo>
                    <a:pt x="302183" y="127"/>
                  </a:lnTo>
                  <a:lnTo>
                    <a:pt x="302018" y="0"/>
                  </a:lnTo>
                  <a:lnTo>
                    <a:pt x="301447" y="215"/>
                  </a:lnTo>
                  <a:lnTo>
                    <a:pt x="301447" y="50546"/>
                  </a:lnTo>
                  <a:lnTo>
                    <a:pt x="301320" y="50546"/>
                  </a:lnTo>
                  <a:lnTo>
                    <a:pt x="301320" y="50165"/>
                  </a:lnTo>
                  <a:lnTo>
                    <a:pt x="301447" y="50546"/>
                  </a:lnTo>
                  <a:lnTo>
                    <a:pt x="301447" y="215"/>
                  </a:lnTo>
                  <a:lnTo>
                    <a:pt x="301320" y="254"/>
                  </a:lnTo>
                  <a:lnTo>
                    <a:pt x="301142" y="393"/>
                  </a:lnTo>
                  <a:lnTo>
                    <a:pt x="301142" y="3429"/>
                  </a:lnTo>
                  <a:lnTo>
                    <a:pt x="301142" y="49784"/>
                  </a:lnTo>
                  <a:lnTo>
                    <a:pt x="300964" y="49784"/>
                  </a:lnTo>
                  <a:lnTo>
                    <a:pt x="300786" y="49022"/>
                  </a:lnTo>
                  <a:lnTo>
                    <a:pt x="300964" y="49149"/>
                  </a:lnTo>
                  <a:lnTo>
                    <a:pt x="301142" y="49784"/>
                  </a:lnTo>
                  <a:lnTo>
                    <a:pt x="301142" y="3429"/>
                  </a:lnTo>
                  <a:lnTo>
                    <a:pt x="300621" y="3810"/>
                  </a:lnTo>
                  <a:lnTo>
                    <a:pt x="300101" y="4318"/>
                  </a:lnTo>
                  <a:lnTo>
                    <a:pt x="299745" y="4445"/>
                  </a:lnTo>
                  <a:lnTo>
                    <a:pt x="299402" y="4826"/>
                  </a:lnTo>
                  <a:lnTo>
                    <a:pt x="298348" y="5334"/>
                  </a:lnTo>
                  <a:lnTo>
                    <a:pt x="298170" y="5334"/>
                  </a:lnTo>
                  <a:lnTo>
                    <a:pt x="295732" y="5715"/>
                  </a:lnTo>
                  <a:lnTo>
                    <a:pt x="296430" y="5461"/>
                  </a:lnTo>
                  <a:lnTo>
                    <a:pt x="296786" y="5334"/>
                  </a:lnTo>
                  <a:lnTo>
                    <a:pt x="298704" y="4699"/>
                  </a:lnTo>
                  <a:lnTo>
                    <a:pt x="300101" y="3937"/>
                  </a:lnTo>
                  <a:lnTo>
                    <a:pt x="300443" y="3810"/>
                  </a:lnTo>
                  <a:lnTo>
                    <a:pt x="300964" y="3429"/>
                  </a:lnTo>
                  <a:lnTo>
                    <a:pt x="301142" y="3429"/>
                  </a:lnTo>
                  <a:lnTo>
                    <a:pt x="301142" y="393"/>
                  </a:lnTo>
                  <a:lnTo>
                    <a:pt x="300621" y="762"/>
                  </a:lnTo>
                  <a:lnTo>
                    <a:pt x="299402" y="1143"/>
                  </a:lnTo>
                  <a:lnTo>
                    <a:pt x="300101" y="635"/>
                  </a:lnTo>
                  <a:lnTo>
                    <a:pt x="299504" y="825"/>
                  </a:lnTo>
                  <a:lnTo>
                    <a:pt x="299046" y="1016"/>
                  </a:lnTo>
                  <a:lnTo>
                    <a:pt x="297307" y="1651"/>
                  </a:lnTo>
                  <a:lnTo>
                    <a:pt x="296252" y="2159"/>
                  </a:lnTo>
                  <a:lnTo>
                    <a:pt x="296087" y="2159"/>
                  </a:lnTo>
                  <a:lnTo>
                    <a:pt x="295910" y="2413"/>
                  </a:lnTo>
                  <a:lnTo>
                    <a:pt x="295910" y="2540"/>
                  </a:lnTo>
                  <a:lnTo>
                    <a:pt x="295732" y="2667"/>
                  </a:lnTo>
                  <a:lnTo>
                    <a:pt x="295135" y="3022"/>
                  </a:lnTo>
                  <a:lnTo>
                    <a:pt x="295554" y="2921"/>
                  </a:lnTo>
                  <a:lnTo>
                    <a:pt x="296087" y="2540"/>
                  </a:lnTo>
                  <a:lnTo>
                    <a:pt x="296430" y="2540"/>
                  </a:lnTo>
                  <a:lnTo>
                    <a:pt x="296608" y="2413"/>
                  </a:lnTo>
                  <a:lnTo>
                    <a:pt x="298170" y="1651"/>
                  </a:lnTo>
                  <a:lnTo>
                    <a:pt x="298869" y="1524"/>
                  </a:lnTo>
                  <a:lnTo>
                    <a:pt x="298170" y="1905"/>
                  </a:lnTo>
                  <a:lnTo>
                    <a:pt x="298005" y="2032"/>
                  </a:lnTo>
                  <a:lnTo>
                    <a:pt x="298170" y="2032"/>
                  </a:lnTo>
                  <a:lnTo>
                    <a:pt x="297129" y="2667"/>
                  </a:lnTo>
                  <a:lnTo>
                    <a:pt x="298869" y="2032"/>
                  </a:lnTo>
                  <a:lnTo>
                    <a:pt x="296951" y="3429"/>
                  </a:lnTo>
                  <a:lnTo>
                    <a:pt x="297129" y="3429"/>
                  </a:lnTo>
                  <a:lnTo>
                    <a:pt x="296786" y="3556"/>
                  </a:lnTo>
                  <a:lnTo>
                    <a:pt x="295732" y="4064"/>
                  </a:lnTo>
                  <a:lnTo>
                    <a:pt x="295211" y="4356"/>
                  </a:lnTo>
                  <a:lnTo>
                    <a:pt x="295211" y="41402"/>
                  </a:lnTo>
                  <a:lnTo>
                    <a:pt x="294779" y="41198"/>
                  </a:lnTo>
                  <a:lnTo>
                    <a:pt x="294894" y="41402"/>
                  </a:lnTo>
                  <a:lnTo>
                    <a:pt x="295211" y="41783"/>
                  </a:lnTo>
                  <a:lnTo>
                    <a:pt x="294855" y="41656"/>
                  </a:lnTo>
                  <a:lnTo>
                    <a:pt x="294792" y="41287"/>
                  </a:lnTo>
                  <a:lnTo>
                    <a:pt x="294690" y="41148"/>
                  </a:lnTo>
                  <a:lnTo>
                    <a:pt x="294690" y="40640"/>
                  </a:lnTo>
                  <a:lnTo>
                    <a:pt x="294513" y="40386"/>
                  </a:lnTo>
                  <a:lnTo>
                    <a:pt x="294513" y="40259"/>
                  </a:lnTo>
                  <a:lnTo>
                    <a:pt x="295033" y="40894"/>
                  </a:lnTo>
                  <a:lnTo>
                    <a:pt x="295211" y="41402"/>
                  </a:lnTo>
                  <a:lnTo>
                    <a:pt x="295211" y="4356"/>
                  </a:lnTo>
                  <a:lnTo>
                    <a:pt x="295033" y="4445"/>
                  </a:lnTo>
                  <a:lnTo>
                    <a:pt x="294855" y="4445"/>
                  </a:lnTo>
                  <a:lnTo>
                    <a:pt x="294335" y="4699"/>
                  </a:lnTo>
                  <a:lnTo>
                    <a:pt x="293293" y="5334"/>
                  </a:lnTo>
                  <a:lnTo>
                    <a:pt x="293116" y="5207"/>
                  </a:lnTo>
                  <a:lnTo>
                    <a:pt x="292773" y="5334"/>
                  </a:lnTo>
                  <a:lnTo>
                    <a:pt x="291896" y="5842"/>
                  </a:lnTo>
                  <a:lnTo>
                    <a:pt x="292938" y="5461"/>
                  </a:lnTo>
                  <a:lnTo>
                    <a:pt x="291541" y="6223"/>
                  </a:lnTo>
                  <a:lnTo>
                    <a:pt x="291592" y="6096"/>
                  </a:lnTo>
                  <a:lnTo>
                    <a:pt x="291719" y="5715"/>
                  </a:lnTo>
                  <a:lnTo>
                    <a:pt x="291096" y="5918"/>
                  </a:lnTo>
                  <a:lnTo>
                    <a:pt x="291020" y="6096"/>
                  </a:lnTo>
                  <a:lnTo>
                    <a:pt x="290842" y="6096"/>
                  </a:lnTo>
                  <a:lnTo>
                    <a:pt x="290144" y="6223"/>
                  </a:lnTo>
                  <a:lnTo>
                    <a:pt x="290753" y="5842"/>
                  </a:lnTo>
                  <a:lnTo>
                    <a:pt x="291541" y="5334"/>
                  </a:lnTo>
                  <a:lnTo>
                    <a:pt x="290499" y="5842"/>
                  </a:lnTo>
                  <a:lnTo>
                    <a:pt x="290842" y="5334"/>
                  </a:lnTo>
                  <a:lnTo>
                    <a:pt x="290144" y="5715"/>
                  </a:lnTo>
                  <a:lnTo>
                    <a:pt x="289801" y="5867"/>
                  </a:lnTo>
                  <a:lnTo>
                    <a:pt x="289801" y="30607"/>
                  </a:lnTo>
                  <a:lnTo>
                    <a:pt x="289369" y="29972"/>
                  </a:lnTo>
                  <a:lnTo>
                    <a:pt x="289229" y="29781"/>
                  </a:lnTo>
                  <a:lnTo>
                    <a:pt x="289280" y="29972"/>
                  </a:lnTo>
                  <a:lnTo>
                    <a:pt x="289217" y="29768"/>
                  </a:lnTo>
                  <a:lnTo>
                    <a:pt x="289191" y="29591"/>
                  </a:lnTo>
                  <a:lnTo>
                    <a:pt x="288925" y="29083"/>
                  </a:lnTo>
                  <a:lnTo>
                    <a:pt x="289102" y="29083"/>
                  </a:lnTo>
                  <a:lnTo>
                    <a:pt x="289471" y="29781"/>
                  </a:lnTo>
                  <a:lnTo>
                    <a:pt x="289801" y="30607"/>
                  </a:lnTo>
                  <a:lnTo>
                    <a:pt x="289801" y="5867"/>
                  </a:lnTo>
                  <a:lnTo>
                    <a:pt x="289280" y="6096"/>
                  </a:lnTo>
                  <a:lnTo>
                    <a:pt x="289102" y="6350"/>
                  </a:lnTo>
                  <a:lnTo>
                    <a:pt x="288404" y="6604"/>
                  </a:lnTo>
                  <a:lnTo>
                    <a:pt x="288188" y="6604"/>
                  </a:lnTo>
                  <a:lnTo>
                    <a:pt x="288582" y="6286"/>
                  </a:lnTo>
                  <a:lnTo>
                    <a:pt x="288925" y="5765"/>
                  </a:lnTo>
                  <a:lnTo>
                    <a:pt x="287528" y="6629"/>
                  </a:lnTo>
                  <a:lnTo>
                    <a:pt x="287705" y="6464"/>
                  </a:lnTo>
                  <a:lnTo>
                    <a:pt x="287007" y="6807"/>
                  </a:lnTo>
                  <a:lnTo>
                    <a:pt x="286308" y="7505"/>
                  </a:lnTo>
                  <a:lnTo>
                    <a:pt x="285965" y="7683"/>
                  </a:lnTo>
                  <a:lnTo>
                    <a:pt x="285965" y="14097"/>
                  </a:lnTo>
                  <a:lnTo>
                    <a:pt x="285788" y="13716"/>
                  </a:lnTo>
                  <a:lnTo>
                    <a:pt x="285521" y="13436"/>
                  </a:lnTo>
                  <a:lnTo>
                    <a:pt x="285788" y="14097"/>
                  </a:lnTo>
                  <a:lnTo>
                    <a:pt x="285610" y="13843"/>
                  </a:lnTo>
                  <a:lnTo>
                    <a:pt x="284568" y="11049"/>
                  </a:lnTo>
                  <a:lnTo>
                    <a:pt x="285089" y="10922"/>
                  </a:lnTo>
                  <a:lnTo>
                    <a:pt x="284746" y="11049"/>
                  </a:lnTo>
                  <a:lnTo>
                    <a:pt x="284911" y="11303"/>
                  </a:lnTo>
                  <a:lnTo>
                    <a:pt x="285013" y="11684"/>
                  </a:lnTo>
                  <a:lnTo>
                    <a:pt x="285089" y="11811"/>
                  </a:lnTo>
                  <a:lnTo>
                    <a:pt x="285965" y="14097"/>
                  </a:lnTo>
                  <a:lnTo>
                    <a:pt x="285965" y="7683"/>
                  </a:lnTo>
                  <a:lnTo>
                    <a:pt x="284911" y="8382"/>
                  </a:lnTo>
                  <a:lnTo>
                    <a:pt x="285610" y="8204"/>
                  </a:lnTo>
                  <a:lnTo>
                    <a:pt x="285089" y="8509"/>
                  </a:lnTo>
                  <a:lnTo>
                    <a:pt x="284213" y="9144"/>
                  </a:lnTo>
                  <a:lnTo>
                    <a:pt x="283514" y="9525"/>
                  </a:lnTo>
                  <a:lnTo>
                    <a:pt x="283349" y="9652"/>
                  </a:lnTo>
                  <a:lnTo>
                    <a:pt x="281432" y="10541"/>
                  </a:lnTo>
                  <a:lnTo>
                    <a:pt x="281597" y="10033"/>
                  </a:lnTo>
                  <a:lnTo>
                    <a:pt x="281254" y="10033"/>
                  </a:lnTo>
                  <a:lnTo>
                    <a:pt x="281774" y="9906"/>
                  </a:lnTo>
                  <a:lnTo>
                    <a:pt x="282473" y="9525"/>
                  </a:lnTo>
                  <a:lnTo>
                    <a:pt x="282651" y="9525"/>
                  </a:lnTo>
                  <a:lnTo>
                    <a:pt x="282651" y="9144"/>
                  </a:lnTo>
                  <a:lnTo>
                    <a:pt x="281597" y="9525"/>
                  </a:lnTo>
                  <a:lnTo>
                    <a:pt x="282473" y="9144"/>
                  </a:lnTo>
                  <a:lnTo>
                    <a:pt x="282651" y="9144"/>
                  </a:lnTo>
                  <a:lnTo>
                    <a:pt x="283171" y="8890"/>
                  </a:lnTo>
                  <a:lnTo>
                    <a:pt x="282117" y="9144"/>
                  </a:lnTo>
                  <a:lnTo>
                    <a:pt x="283349" y="8636"/>
                  </a:lnTo>
                  <a:lnTo>
                    <a:pt x="284048" y="8255"/>
                  </a:lnTo>
                  <a:lnTo>
                    <a:pt x="284276" y="8128"/>
                  </a:lnTo>
                  <a:lnTo>
                    <a:pt x="285445" y="7493"/>
                  </a:lnTo>
                  <a:lnTo>
                    <a:pt x="285267" y="7239"/>
                  </a:lnTo>
                  <a:lnTo>
                    <a:pt x="284911" y="7620"/>
                  </a:lnTo>
                  <a:lnTo>
                    <a:pt x="283870" y="7747"/>
                  </a:lnTo>
                  <a:lnTo>
                    <a:pt x="282994" y="8128"/>
                  </a:lnTo>
                  <a:lnTo>
                    <a:pt x="283514" y="7747"/>
                  </a:lnTo>
                  <a:lnTo>
                    <a:pt x="281089" y="9055"/>
                  </a:lnTo>
                  <a:lnTo>
                    <a:pt x="282994" y="8255"/>
                  </a:lnTo>
                  <a:lnTo>
                    <a:pt x="281495" y="9017"/>
                  </a:lnTo>
                  <a:lnTo>
                    <a:pt x="280377" y="9525"/>
                  </a:lnTo>
                  <a:lnTo>
                    <a:pt x="281038" y="9144"/>
                  </a:lnTo>
                  <a:lnTo>
                    <a:pt x="281254" y="9017"/>
                  </a:lnTo>
                  <a:lnTo>
                    <a:pt x="281127" y="9055"/>
                  </a:lnTo>
                  <a:lnTo>
                    <a:pt x="280555" y="9144"/>
                  </a:lnTo>
                  <a:lnTo>
                    <a:pt x="280555" y="9017"/>
                  </a:lnTo>
                  <a:lnTo>
                    <a:pt x="279857" y="9525"/>
                  </a:lnTo>
                  <a:lnTo>
                    <a:pt x="280035" y="9525"/>
                  </a:lnTo>
                  <a:lnTo>
                    <a:pt x="280149" y="10083"/>
                  </a:lnTo>
                  <a:lnTo>
                    <a:pt x="280377" y="10922"/>
                  </a:lnTo>
                  <a:lnTo>
                    <a:pt x="280504" y="11303"/>
                  </a:lnTo>
                  <a:lnTo>
                    <a:pt x="280847" y="11938"/>
                  </a:lnTo>
                  <a:lnTo>
                    <a:pt x="281254" y="12700"/>
                  </a:lnTo>
                  <a:lnTo>
                    <a:pt x="280898" y="11938"/>
                  </a:lnTo>
                  <a:lnTo>
                    <a:pt x="281076" y="11938"/>
                  </a:lnTo>
                  <a:lnTo>
                    <a:pt x="282130" y="14097"/>
                  </a:lnTo>
                  <a:lnTo>
                    <a:pt x="282473" y="14605"/>
                  </a:lnTo>
                  <a:lnTo>
                    <a:pt x="283171" y="15494"/>
                  </a:lnTo>
                  <a:lnTo>
                    <a:pt x="283349" y="15621"/>
                  </a:lnTo>
                  <a:lnTo>
                    <a:pt x="283451" y="16040"/>
                  </a:lnTo>
                  <a:lnTo>
                    <a:pt x="284048" y="17526"/>
                  </a:lnTo>
                  <a:lnTo>
                    <a:pt x="283692" y="17272"/>
                  </a:lnTo>
                  <a:lnTo>
                    <a:pt x="283806" y="17780"/>
                  </a:lnTo>
                  <a:lnTo>
                    <a:pt x="283870" y="17907"/>
                  </a:lnTo>
                  <a:lnTo>
                    <a:pt x="283946" y="18364"/>
                  </a:lnTo>
                  <a:lnTo>
                    <a:pt x="284060" y="18808"/>
                  </a:lnTo>
                  <a:lnTo>
                    <a:pt x="285089" y="19431"/>
                  </a:lnTo>
                  <a:lnTo>
                    <a:pt x="285496" y="20701"/>
                  </a:lnTo>
                  <a:lnTo>
                    <a:pt x="285508" y="21336"/>
                  </a:lnTo>
                  <a:lnTo>
                    <a:pt x="285965" y="22225"/>
                  </a:lnTo>
                  <a:lnTo>
                    <a:pt x="285610" y="21971"/>
                  </a:lnTo>
                  <a:lnTo>
                    <a:pt x="285788" y="22352"/>
                  </a:lnTo>
                  <a:lnTo>
                    <a:pt x="285610" y="22098"/>
                  </a:lnTo>
                  <a:lnTo>
                    <a:pt x="285762" y="22606"/>
                  </a:lnTo>
                  <a:lnTo>
                    <a:pt x="286486" y="24384"/>
                  </a:lnTo>
                  <a:lnTo>
                    <a:pt x="286385" y="23622"/>
                  </a:lnTo>
                  <a:lnTo>
                    <a:pt x="286270" y="23253"/>
                  </a:lnTo>
                  <a:lnTo>
                    <a:pt x="286664" y="23876"/>
                  </a:lnTo>
                  <a:lnTo>
                    <a:pt x="286689" y="24384"/>
                  </a:lnTo>
                  <a:lnTo>
                    <a:pt x="287185" y="25273"/>
                  </a:lnTo>
                  <a:lnTo>
                    <a:pt x="286829" y="24892"/>
                  </a:lnTo>
                  <a:lnTo>
                    <a:pt x="287362" y="25527"/>
                  </a:lnTo>
                  <a:lnTo>
                    <a:pt x="287553" y="26200"/>
                  </a:lnTo>
                  <a:lnTo>
                    <a:pt x="287997" y="27178"/>
                  </a:lnTo>
                  <a:lnTo>
                    <a:pt x="288074" y="27597"/>
                  </a:lnTo>
                  <a:lnTo>
                    <a:pt x="288404" y="28067"/>
                  </a:lnTo>
                  <a:lnTo>
                    <a:pt x="288404" y="27559"/>
                  </a:lnTo>
                  <a:lnTo>
                    <a:pt x="288759" y="28321"/>
                  </a:lnTo>
                  <a:lnTo>
                    <a:pt x="288582" y="28194"/>
                  </a:lnTo>
                  <a:lnTo>
                    <a:pt x="288582" y="28575"/>
                  </a:lnTo>
                  <a:lnTo>
                    <a:pt x="288836" y="29083"/>
                  </a:lnTo>
                  <a:lnTo>
                    <a:pt x="289090" y="29591"/>
                  </a:lnTo>
                  <a:lnTo>
                    <a:pt x="289166" y="29756"/>
                  </a:lnTo>
                  <a:lnTo>
                    <a:pt x="289255" y="29972"/>
                  </a:lnTo>
                  <a:lnTo>
                    <a:pt x="289979" y="31750"/>
                  </a:lnTo>
                  <a:lnTo>
                    <a:pt x="289623" y="31115"/>
                  </a:lnTo>
                  <a:lnTo>
                    <a:pt x="290322" y="32893"/>
                  </a:lnTo>
                  <a:lnTo>
                    <a:pt x="291198" y="33782"/>
                  </a:lnTo>
                  <a:lnTo>
                    <a:pt x="292074" y="35179"/>
                  </a:lnTo>
                  <a:lnTo>
                    <a:pt x="293636" y="38989"/>
                  </a:lnTo>
                  <a:lnTo>
                    <a:pt x="294233" y="39954"/>
                  </a:lnTo>
                  <a:lnTo>
                    <a:pt x="294436" y="40259"/>
                  </a:lnTo>
                  <a:lnTo>
                    <a:pt x="294601" y="41148"/>
                  </a:lnTo>
                  <a:lnTo>
                    <a:pt x="294855" y="42291"/>
                  </a:lnTo>
                  <a:lnTo>
                    <a:pt x="295554" y="43434"/>
                  </a:lnTo>
                  <a:lnTo>
                    <a:pt x="295732" y="43942"/>
                  </a:lnTo>
                  <a:lnTo>
                    <a:pt x="295554" y="43751"/>
                  </a:lnTo>
                  <a:lnTo>
                    <a:pt x="295821" y="44297"/>
                  </a:lnTo>
                  <a:lnTo>
                    <a:pt x="295948" y="45339"/>
                  </a:lnTo>
                  <a:lnTo>
                    <a:pt x="296087" y="45847"/>
                  </a:lnTo>
                  <a:lnTo>
                    <a:pt x="296621" y="46736"/>
                  </a:lnTo>
                  <a:lnTo>
                    <a:pt x="297649" y="48260"/>
                  </a:lnTo>
                  <a:lnTo>
                    <a:pt x="297129" y="46990"/>
                  </a:lnTo>
                  <a:lnTo>
                    <a:pt x="297307" y="47371"/>
                  </a:lnTo>
                  <a:lnTo>
                    <a:pt x="297827" y="48133"/>
                  </a:lnTo>
                  <a:lnTo>
                    <a:pt x="298005" y="49022"/>
                  </a:lnTo>
                  <a:lnTo>
                    <a:pt x="297649" y="48260"/>
                  </a:lnTo>
                  <a:lnTo>
                    <a:pt x="297878" y="49276"/>
                  </a:lnTo>
                  <a:lnTo>
                    <a:pt x="298005" y="49593"/>
                  </a:lnTo>
                  <a:lnTo>
                    <a:pt x="298170" y="49784"/>
                  </a:lnTo>
                  <a:lnTo>
                    <a:pt x="298704" y="52451"/>
                  </a:lnTo>
                  <a:lnTo>
                    <a:pt x="299224" y="52832"/>
                  </a:lnTo>
                  <a:lnTo>
                    <a:pt x="299745" y="53467"/>
                  </a:lnTo>
                  <a:lnTo>
                    <a:pt x="300443" y="54610"/>
                  </a:lnTo>
                  <a:lnTo>
                    <a:pt x="301142" y="55372"/>
                  </a:lnTo>
                  <a:lnTo>
                    <a:pt x="301320" y="56515"/>
                  </a:lnTo>
                  <a:lnTo>
                    <a:pt x="302018" y="57531"/>
                  </a:lnTo>
                  <a:lnTo>
                    <a:pt x="302361" y="58547"/>
                  </a:lnTo>
                  <a:lnTo>
                    <a:pt x="302183" y="58420"/>
                  </a:lnTo>
                  <a:lnTo>
                    <a:pt x="302361" y="59055"/>
                  </a:lnTo>
                  <a:lnTo>
                    <a:pt x="302806" y="59817"/>
                  </a:lnTo>
                  <a:lnTo>
                    <a:pt x="302933" y="60071"/>
                  </a:lnTo>
                  <a:lnTo>
                    <a:pt x="303110" y="60515"/>
                  </a:lnTo>
                  <a:lnTo>
                    <a:pt x="303237" y="61468"/>
                  </a:lnTo>
                  <a:lnTo>
                    <a:pt x="303415" y="61722"/>
                  </a:lnTo>
                  <a:lnTo>
                    <a:pt x="303936" y="62865"/>
                  </a:lnTo>
                  <a:lnTo>
                    <a:pt x="304279" y="63246"/>
                  </a:lnTo>
                  <a:lnTo>
                    <a:pt x="304050" y="62611"/>
                  </a:lnTo>
                  <a:lnTo>
                    <a:pt x="303936" y="62357"/>
                  </a:lnTo>
                  <a:lnTo>
                    <a:pt x="303936" y="62611"/>
                  </a:lnTo>
                  <a:lnTo>
                    <a:pt x="303758" y="62103"/>
                  </a:lnTo>
                  <a:lnTo>
                    <a:pt x="303936" y="62103"/>
                  </a:lnTo>
                  <a:lnTo>
                    <a:pt x="303758" y="61468"/>
                  </a:lnTo>
                  <a:lnTo>
                    <a:pt x="304634" y="63246"/>
                  </a:lnTo>
                  <a:lnTo>
                    <a:pt x="304634" y="63500"/>
                  </a:lnTo>
                  <a:lnTo>
                    <a:pt x="304800" y="63500"/>
                  </a:lnTo>
                  <a:lnTo>
                    <a:pt x="304698" y="63804"/>
                  </a:lnTo>
                  <a:lnTo>
                    <a:pt x="304787" y="64262"/>
                  </a:lnTo>
                  <a:lnTo>
                    <a:pt x="307073" y="68199"/>
                  </a:lnTo>
                  <a:lnTo>
                    <a:pt x="307073" y="68834"/>
                  </a:lnTo>
                  <a:lnTo>
                    <a:pt x="307771" y="69723"/>
                  </a:lnTo>
                  <a:lnTo>
                    <a:pt x="308038" y="70485"/>
                  </a:lnTo>
                  <a:lnTo>
                    <a:pt x="308114" y="71247"/>
                  </a:lnTo>
                  <a:lnTo>
                    <a:pt x="307949" y="71120"/>
                  </a:lnTo>
                  <a:lnTo>
                    <a:pt x="307771" y="70739"/>
                  </a:lnTo>
                  <a:lnTo>
                    <a:pt x="308292" y="72136"/>
                  </a:lnTo>
                  <a:lnTo>
                    <a:pt x="309168" y="73533"/>
                  </a:lnTo>
                  <a:lnTo>
                    <a:pt x="309765" y="74612"/>
                  </a:lnTo>
                  <a:lnTo>
                    <a:pt x="309867" y="75438"/>
                  </a:lnTo>
                  <a:lnTo>
                    <a:pt x="310743" y="77597"/>
                  </a:lnTo>
                  <a:lnTo>
                    <a:pt x="310045" y="74930"/>
                  </a:lnTo>
                  <a:lnTo>
                    <a:pt x="310959" y="76835"/>
                  </a:lnTo>
                  <a:lnTo>
                    <a:pt x="311264" y="77978"/>
                  </a:lnTo>
                  <a:lnTo>
                    <a:pt x="311962" y="79375"/>
                  </a:lnTo>
                  <a:lnTo>
                    <a:pt x="312051" y="79502"/>
                  </a:lnTo>
                  <a:lnTo>
                    <a:pt x="312305" y="79629"/>
                  </a:lnTo>
                  <a:lnTo>
                    <a:pt x="312826" y="80391"/>
                  </a:lnTo>
                  <a:lnTo>
                    <a:pt x="313004" y="80772"/>
                  </a:lnTo>
                  <a:lnTo>
                    <a:pt x="313524" y="81280"/>
                  </a:lnTo>
                  <a:lnTo>
                    <a:pt x="313004" y="81026"/>
                  </a:lnTo>
                  <a:lnTo>
                    <a:pt x="313182" y="81280"/>
                  </a:lnTo>
                  <a:lnTo>
                    <a:pt x="314756" y="82423"/>
                  </a:lnTo>
                  <a:lnTo>
                    <a:pt x="316839" y="83566"/>
                  </a:lnTo>
                  <a:lnTo>
                    <a:pt x="318071" y="83693"/>
                  </a:lnTo>
                  <a:lnTo>
                    <a:pt x="317373" y="83312"/>
                  </a:lnTo>
                  <a:lnTo>
                    <a:pt x="317017" y="83312"/>
                  </a:lnTo>
                  <a:lnTo>
                    <a:pt x="316318" y="82804"/>
                  </a:lnTo>
                  <a:lnTo>
                    <a:pt x="316839" y="82931"/>
                  </a:lnTo>
                  <a:lnTo>
                    <a:pt x="317715" y="82931"/>
                  </a:lnTo>
                  <a:lnTo>
                    <a:pt x="319112" y="83312"/>
                  </a:lnTo>
                  <a:lnTo>
                    <a:pt x="321208" y="83312"/>
                  </a:lnTo>
                  <a:lnTo>
                    <a:pt x="322249" y="83185"/>
                  </a:lnTo>
                  <a:lnTo>
                    <a:pt x="323164" y="82804"/>
                  </a:lnTo>
                  <a:lnTo>
                    <a:pt x="326796" y="81280"/>
                  </a:lnTo>
                  <a:lnTo>
                    <a:pt x="328015" y="80772"/>
                  </a:lnTo>
                  <a:lnTo>
                    <a:pt x="329361" y="77343"/>
                  </a:lnTo>
                  <a:lnTo>
                    <a:pt x="329412" y="77216"/>
                  </a:lnTo>
                  <a:lnTo>
                    <a:pt x="329450" y="77089"/>
                  </a:lnTo>
                  <a:lnTo>
                    <a:pt x="329577" y="76581"/>
                  </a:lnTo>
                  <a:lnTo>
                    <a:pt x="329577" y="76771"/>
                  </a:lnTo>
                  <a:lnTo>
                    <a:pt x="329907" y="75946"/>
                  </a:lnTo>
                  <a:lnTo>
                    <a:pt x="329996" y="75184"/>
                  </a:lnTo>
                  <a:lnTo>
                    <a:pt x="329780" y="74688"/>
                  </a:lnTo>
                  <a:lnTo>
                    <a:pt x="329679" y="75247"/>
                  </a:lnTo>
                  <a:lnTo>
                    <a:pt x="329742" y="74637"/>
                  </a:lnTo>
                  <a:lnTo>
                    <a:pt x="329933" y="74041"/>
                  </a:lnTo>
                  <a:lnTo>
                    <a:pt x="330098" y="73926"/>
                  </a:lnTo>
                  <a:lnTo>
                    <a:pt x="330111" y="73279"/>
                  </a:lnTo>
                  <a:lnTo>
                    <a:pt x="330454" y="74041"/>
                  </a:lnTo>
                  <a:lnTo>
                    <a:pt x="330631" y="74041"/>
                  </a:lnTo>
                  <a:lnTo>
                    <a:pt x="331330" y="73279"/>
                  </a:lnTo>
                  <a:lnTo>
                    <a:pt x="331673" y="72898"/>
                  </a:lnTo>
                  <a:close/>
                </a:path>
                <a:path w="393700" h="108584">
                  <a:moveTo>
                    <a:pt x="331952" y="76250"/>
                  </a:moveTo>
                  <a:lnTo>
                    <a:pt x="331851" y="75374"/>
                  </a:lnTo>
                  <a:lnTo>
                    <a:pt x="331152" y="77825"/>
                  </a:lnTo>
                  <a:lnTo>
                    <a:pt x="330631" y="78689"/>
                  </a:lnTo>
                  <a:lnTo>
                    <a:pt x="330111" y="79387"/>
                  </a:lnTo>
                  <a:lnTo>
                    <a:pt x="329933" y="79908"/>
                  </a:lnTo>
                  <a:lnTo>
                    <a:pt x="330276" y="79565"/>
                  </a:lnTo>
                  <a:lnTo>
                    <a:pt x="330631" y="79044"/>
                  </a:lnTo>
                  <a:lnTo>
                    <a:pt x="330796" y="78867"/>
                  </a:lnTo>
                  <a:lnTo>
                    <a:pt x="330631" y="79565"/>
                  </a:lnTo>
                  <a:lnTo>
                    <a:pt x="330276" y="80086"/>
                  </a:lnTo>
                  <a:lnTo>
                    <a:pt x="330796" y="79565"/>
                  </a:lnTo>
                  <a:lnTo>
                    <a:pt x="329933" y="80962"/>
                  </a:lnTo>
                  <a:lnTo>
                    <a:pt x="330631" y="80264"/>
                  </a:lnTo>
                  <a:lnTo>
                    <a:pt x="331012" y="79565"/>
                  </a:lnTo>
                  <a:lnTo>
                    <a:pt x="331393" y="78867"/>
                  </a:lnTo>
                  <a:lnTo>
                    <a:pt x="331482" y="78689"/>
                  </a:lnTo>
                  <a:lnTo>
                    <a:pt x="331673" y="78346"/>
                  </a:lnTo>
                  <a:lnTo>
                    <a:pt x="331851" y="77533"/>
                  </a:lnTo>
                  <a:lnTo>
                    <a:pt x="331952" y="76250"/>
                  </a:lnTo>
                  <a:close/>
                </a:path>
                <a:path w="393700" h="108584">
                  <a:moveTo>
                    <a:pt x="391350" y="64731"/>
                  </a:moveTo>
                  <a:lnTo>
                    <a:pt x="391172" y="64554"/>
                  </a:lnTo>
                  <a:lnTo>
                    <a:pt x="391350" y="65087"/>
                  </a:lnTo>
                  <a:lnTo>
                    <a:pt x="391350" y="64731"/>
                  </a:lnTo>
                  <a:close/>
                </a:path>
                <a:path w="393700" h="108584">
                  <a:moveTo>
                    <a:pt x="392569" y="45364"/>
                  </a:moveTo>
                  <a:lnTo>
                    <a:pt x="392391" y="45364"/>
                  </a:lnTo>
                  <a:lnTo>
                    <a:pt x="392391" y="45885"/>
                  </a:lnTo>
                  <a:lnTo>
                    <a:pt x="392569" y="45542"/>
                  </a:lnTo>
                  <a:lnTo>
                    <a:pt x="392569" y="45364"/>
                  </a:lnTo>
                  <a:close/>
                </a:path>
                <a:path w="393700" h="108584">
                  <a:moveTo>
                    <a:pt x="393268" y="42049"/>
                  </a:moveTo>
                  <a:lnTo>
                    <a:pt x="393090" y="42227"/>
                  </a:lnTo>
                  <a:lnTo>
                    <a:pt x="393090" y="42748"/>
                  </a:lnTo>
                  <a:lnTo>
                    <a:pt x="393268" y="42049"/>
                  </a:lnTo>
                  <a:close/>
                </a:path>
                <a:path w="393700" h="108584">
                  <a:moveTo>
                    <a:pt x="393268" y="41186"/>
                  </a:moveTo>
                  <a:lnTo>
                    <a:pt x="393090" y="41186"/>
                  </a:lnTo>
                  <a:lnTo>
                    <a:pt x="392912" y="41351"/>
                  </a:lnTo>
                  <a:lnTo>
                    <a:pt x="392747" y="42227"/>
                  </a:lnTo>
                  <a:lnTo>
                    <a:pt x="393090" y="42049"/>
                  </a:lnTo>
                  <a:lnTo>
                    <a:pt x="393268" y="41186"/>
                  </a:lnTo>
                  <a:close/>
                </a:path>
                <a:path w="393700" h="108584">
                  <a:moveTo>
                    <a:pt x="393446" y="40487"/>
                  </a:moveTo>
                  <a:lnTo>
                    <a:pt x="393268" y="41186"/>
                  </a:lnTo>
                  <a:lnTo>
                    <a:pt x="393446" y="41186"/>
                  </a:lnTo>
                  <a:lnTo>
                    <a:pt x="393446" y="40487"/>
                  </a:lnTo>
                  <a:close/>
                </a:path>
                <a:path w="393700" h="108584">
                  <a:moveTo>
                    <a:pt x="393611" y="39789"/>
                  </a:moveTo>
                  <a:lnTo>
                    <a:pt x="393446" y="40132"/>
                  </a:lnTo>
                  <a:lnTo>
                    <a:pt x="393446" y="40487"/>
                  </a:lnTo>
                  <a:lnTo>
                    <a:pt x="393611" y="39789"/>
                  </a:lnTo>
                  <a:close/>
                </a:path>
              </a:pathLst>
            </a:custGeom>
            <a:solidFill>
              <a:srgbClr val="073A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824206" y="1418259"/>
              <a:ext cx="19050" cy="66675"/>
            </a:xfrm>
            <a:custGeom>
              <a:avLst/>
              <a:gdLst/>
              <a:ahLst/>
              <a:cxnLst/>
              <a:rect l="l" t="t" r="r" b="b"/>
              <a:pathLst>
                <a:path w="19050" h="66675">
                  <a:moveTo>
                    <a:pt x="342" y="23812"/>
                  </a:moveTo>
                  <a:lnTo>
                    <a:pt x="0" y="23025"/>
                  </a:lnTo>
                  <a:lnTo>
                    <a:pt x="342" y="23901"/>
                  </a:lnTo>
                  <a:close/>
                </a:path>
                <a:path w="19050" h="66675">
                  <a:moveTo>
                    <a:pt x="876" y="24777"/>
                  </a:moveTo>
                  <a:lnTo>
                    <a:pt x="342" y="23380"/>
                  </a:lnTo>
                  <a:lnTo>
                    <a:pt x="381" y="23901"/>
                  </a:lnTo>
                  <a:lnTo>
                    <a:pt x="698" y="24599"/>
                  </a:lnTo>
                  <a:lnTo>
                    <a:pt x="698" y="24777"/>
                  </a:lnTo>
                  <a:lnTo>
                    <a:pt x="876" y="24777"/>
                  </a:lnTo>
                  <a:close/>
                </a:path>
                <a:path w="19050" h="66675">
                  <a:moveTo>
                    <a:pt x="1041" y="25654"/>
                  </a:moveTo>
                  <a:lnTo>
                    <a:pt x="698" y="24777"/>
                  </a:lnTo>
                  <a:lnTo>
                    <a:pt x="520" y="24777"/>
                  </a:lnTo>
                  <a:lnTo>
                    <a:pt x="520" y="24955"/>
                  </a:lnTo>
                  <a:lnTo>
                    <a:pt x="698" y="25298"/>
                  </a:lnTo>
                  <a:lnTo>
                    <a:pt x="1041" y="25654"/>
                  </a:lnTo>
                  <a:close/>
                </a:path>
                <a:path w="19050" h="66675">
                  <a:moveTo>
                    <a:pt x="2260" y="27927"/>
                  </a:moveTo>
                  <a:lnTo>
                    <a:pt x="1917" y="27393"/>
                  </a:lnTo>
                  <a:lnTo>
                    <a:pt x="2108" y="28067"/>
                  </a:lnTo>
                  <a:lnTo>
                    <a:pt x="2260" y="27927"/>
                  </a:lnTo>
                  <a:close/>
                </a:path>
                <a:path w="19050" h="66675">
                  <a:moveTo>
                    <a:pt x="2273" y="27393"/>
                  </a:moveTo>
                  <a:lnTo>
                    <a:pt x="2095" y="27038"/>
                  </a:lnTo>
                  <a:lnTo>
                    <a:pt x="2273" y="27457"/>
                  </a:lnTo>
                  <a:close/>
                </a:path>
                <a:path w="19050" h="66675">
                  <a:moveTo>
                    <a:pt x="3136" y="29667"/>
                  </a:moveTo>
                  <a:lnTo>
                    <a:pt x="2959" y="29311"/>
                  </a:lnTo>
                  <a:lnTo>
                    <a:pt x="2794" y="29133"/>
                  </a:lnTo>
                  <a:lnTo>
                    <a:pt x="3136" y="29667"/>
                  </a:lnTo>
                  <a:close/>
                </a:path>
                <a:path w="19050" h="66675">
                  <a:moveTo>
                    <a:pt x="3492" y="29832"/>
                  </a:moveTo>
                  <a:lnTo>
                    <a:pt x="2971" y="28613"/>
                  </a:lnTo>
                  <a:lnTo>
                    <a:pt x="2616" y="28270"/>
                  </a:lnTo>
                  <a:lnTo>
                    <a:pt x="2273" y="27457"/>
                  </a:lnTo>
                  <a:lnTo>
                    <a:pt x="2362" y="28092"/>
                  </a:lnTo>
                  <a:lnTo>
                    <a:pt x="3492" y="29832"/>
                  </a:lnTo>
                  <a:close/>
                </a:path>
                <a:path w="19050" h="66675">
                  <a:moveTo>
                    <a:pt x="4889" y="32448"/>
                  </a:moveTo>
                  <a:lnTo>
                    <a:pt x="4711" y="31927"/>
                  </a:lnTo>
                  <a:lnTo>
                    <a:pt x="4660" y="32105"/>
                  </a:lnTo>
                  <a:lnTo>
                    <a:pt x="4889" y="32448"/>
                  </a:lnTo>
                  <a:close/>
                </a:path>
                <a:path w="19050" h="66675">
                  <a:moveTo>
                    <a:pt x="5930" y="4191"/>
                  </a:moveTo>
                  <a:lnTo>
                    <a:pt x="5753" y="4191"/>
                  </a:lnTo>
                  <a:lnTo>
                    <a:pt x="5232" y="4533"/>
                  </a:lnTo>
                  <a:lnTo>
                    <a:pt x="5410" y="4533"/>
                  </a:lnTo>
                  <a:lnTo>
                    <a:pt x="5930" y="4191"/>
                  </a:lnTo>
                  <a:close/>
                </a:path>
                <a:path w="19050" h="66675">
                  <a:moveTo>
                    <a:pt x="9423" y="43789"/>
                  </a:moveTo>
                  <a:lnTo>
                    <a:pt x="9334" y="42926"/>
                  </a:lnTo>
                  <a:lnTo>
                    <a:pt x="9245" y="42570"/>
                  </a:lnTo>
                  <a:lnTo>
                    <a:pt x="9067" y="41871"/>
                  </a:lnTo>
                  <a:lnTo>
                    <a:pt x="8369" y="41871"/>
                  </a:lnTo>
                  <a:lnTo>
                    <a:pt x="7848" y="40474"/>
                  </a:lnTo>
                  <a:lnTo>
                    <a:pt x="8026" y="40474"/>
                  </a:lnTo>
                  <a:lnTo>
                    <a:pt x="8369" y="40830"/>
                  </a:lnTo>
                  <a:lnTo>
                    <a:pt x="8166" y="40474"/>
                  </a:lnTo>
                  <a:lnTo>
                    <a:pt x="7848" y="39954"/>
                  </a:lnTo>
                  <a:lnTo>
                    <a:pt x="8026" y="40132"/>
                  </a:lnTo>
                  <a:lnTo>
                    <a:pt x="7937" y="39954"/>
                  </a:lnTo>
                  <a:lnTo>
                    <a:pt x="7327" y="38735"/>
                  </a:lnTo>
                  <a:lnTo>
                    <a:pt x="7848" y="38912"/>
                  </a:lnTo>
                  <a:lnTo>
                    <a:pt x="7670" y="38735"/>
                  </a:lnTo>
                  <a:lnTo>
                    <a:pt x="7150" y="38214"/>
                  </a:lnTo>
                  <a:lnTo>
                    <a:pt x="7327" y="38214"/>
                  </a:lnTo>
                  <a:lnTo>
                    <a:pt x="6972" y="37680"/>
                  </a:lnTo>
                  <a:lnTo>
                    <a:pt x="6451" y="36461"/>
                  </a:lnTo>
                  <a:lnTo>
                    <a:pt x="6108" y="35763"/>
                  </a:lnTo>
                  <a:lnTo>
                    <a:pt x="5054" y="34023"/>
                  </a:lnTo>
                  <a:lnTo>
                    <a:pt x="5588" y="34721"/>
                  </a:lnTo>
                  <a:lnTo>
                    <a:pt x="5232" y="34023"/>
                  </a:lnTo>
                  <a:lnTo>
                    <a:pt x="4533" y="32626"/>
                  </a:lnTo>
                  <a:lnTo>
                    <a:pt x="5232" y="33502"/>
                  </a:lnTo>
                  <a:lnTo>
                    <a:pt x="5054" y="32626"/>
                  </a:lnTo>
                  <a:lnTo>
                    <a:pt x="4711" y="32626"/>
                  </a:lnTo>
                  <a:lnTo>
                    <a:pt x="4648" y="32448"/>
                  </a:lnTo>
                  <a:lnTo>
                    <a:pt x="4546" y="31927"/>
                  </a:lnTo>
                  <a:lnTo>
                    <a:pt x="3530" y="30353"/>
                  </a:lnTo>
                  <a:lnTo>
                    <a:pt x="2959" y="29489"/>
                  </a:lnTo>
                  <a:lnTo>
                    <a:pt x="3048" y="29832"/>
                  </a:lnTo>
                  <a:lnTo>
                    <a:pt x="3136" y="30353"/>
                  </a:lnTo>
                  <a:lnTo>
                    <a:pt x="2959" y="30187"/>
                  </a:lnTo>
                  <a:lnTo>
                    <a:pt x="2438" y="28968"/>
                  </a:lnTo>
                  <a:lnTo>
                    <a:pt x="2616" y="28968"/>
                  </a:lnTo>
                  <a:lnTo>
                    <a:pt x="2273" y="28613"/>
                  </a:lnTo>
                  <a:lnTo>
                    <a:pt x="2120" y="28092"/>
                  </a:lnTo>
                  <a:lnTo>
                    <a:pt x="2019" y="27927"/>
                  </a:lnTo>
                  <a:lnTo>
                    <a:pt x="1638" y="27038"/>
                  </a:lnTo>
                  <a:lnTo>
                    <a:pt x="1435" y="26517"/>
                  </a:lnTo>
                  <a:lnTo>
                    <a:pt x="1219" y="25996"/>
                  </a:lnTo>
                  <a:lnTo>
                    <a:pt x="1397" y="26517"/>
                  </a:lnTo>
                  <a:lnTo>
                    <a:pt x="1041" y="26352"/>
                  </a:lnTo>
                  <a:lnTo>
                    <a:pt x="876" y="25996"/>
                  </a:lnTo>
                  <a:lnTo>
                    <a:pt x="876" y="25819"/>
                  </a:lnTo>
                  <a:lnTo>
                    <a:pt x="698" y="25819"/>
                  </a:lnTo>
                  <a:lnTo>
                    <a:pt x="520" y="25654"/>
                  </a:lnTo>
                  <a:lnTo>
                    <a:pt x="520" y="25996"/>
                  </a:lnTo>
                  <a:lnTo>
                    <a:pt x="787" y="26517"/>
                  </a:lnTo>
                  <a:lnTo>
                    <a:pt x="901" y="27457"/>
                  </a:lnTo>
                  <a:lnTo>
                    <a:pt x="1041" y="27736"/>
                  </a:lnTo>
                  <a:lnTo>
                    <a:pt x="1219" y="27038"/>
                  </a:lnTo>
                  <a:lnTo>
                    <a:pt x="1739" y="29311"/>
                  </a:lnTo>
                  <a:lnTo>
                    <a:pt x="2095" y="29832"/>
                  </a:lnTo>
                  <a:lnTo>
                    <a:pt x="2438" y="30530"/>
                  </a:lnTo>
                  <a:lnTo>
                    <a:pt x="2616" y="30708"/>
                  </a:lnTo>
                  <a:lnTo>
                    <a:pt x="2438" y="30708"/>
                  </a:lnTo>
                  <a:lnTo>
                    <a:pt x="2882" y="31584"/>
                  </a:lnTo>
                  <a:lnTo>
                    <a:pt x="2959" y="31750"/>
                  </a:lnTo>
                  <a:lnTo>
                    <a:pt x="2959" y="31584"/>
                  </a:lnTo>
                  <a:lnTo>
                    <a:pt x="4013" y="34023"/>
                  </a:lnTo>
                  <a:lnTo>
                    <a:pt x="4013" y="34201"/>
                  </a:lnTo>
                  <a:lnTo>
                    <a:pt x="4191" y="34201"/>
                  </a:lnTo>
                  <a:lnTo>
                    <a:pt x="8724" y="44843"/>
                  </a:lnTo>
                  <a:lnTo>
                    <a:pt x="8204" y="43268"/>
                  </a:lnTo>
                  <a:lnTo>
                    <a:pt x="9423" y="44145"/>
                  </a:lnTo>
                  <a:lnTo>
                    <a:pt x="8839" y="43268"/>
                  </a:lnTo>
                  <a:lnTo>
                    <a:pt x="8369" y="42570"/>
                  </a:lnTo>
                  <a:lnTo>
                    <a:pt x="8724" y="42570"/>
                  </a:lnTo>
                  <a:lnTo>
                    <a:pt x="8902" y="42926"/>
                  </a:lnTo>
                  <a:lnTo>
                    <a:pt x="9131" y="43268"/>
                  </a:lnTo>
                  <a:lnTo>
                    <a:pt x="9245" y="43789"/>
                  </a:lnTo>
                  <a:lnTo>
                    <a:pt x="9423" y="43789"/>
                  </a:lnTo>
                  <a:close/>
                </a:path>
                <a:path w="19050" h="66675">
                  <a:moveTo>
                    <a:pt x="10007" y="46240"/>
                  </a:moveTo>
                  <a:lnTo>
                    <a:pt x="9067" y="43967"/>
                  </a:lnTo>
                  <a:lnTo>
                    <a:pt x="9067" y="44665"/>
                  </a:lnTo>
                  <a:lnTo>
                    <a:pt x="9601" y="45542"/>
                  </a:lnTo>
                  <a:lnTo>
                    <a:pt x="9423" y="45542"/>
                  </a:lnTo>
                  <a:lnTo>
                    <a:pt x="9944" y="46761"/>
                  </a:lnTo>
                  <a:lnTo>
                    <a:pt x="9944" y="46240"/>
                  </a:lnTo>
                  <a:close/>
                </a:path>
                <a:path w="19050" h="66675">
                  <a:moveTo>
                    <a:pt x="10299" y="46939"/>
                  </a:moveTo>
                  <a:lnTo>
                    <a:pt x="10109" y="46240"/>
                  </a:lnTo>
                  <a:lnTo>
                    <a:pt x="10299" y="46939"/>
                  </a:lnTo>
                  <a:close/>
                </a:path>
                <a:path w="19050" h="66675">
                  <a:moveTo>
                    <a:pt x="10985" y="2438"/>
                  </a:moveTo>
                  <a:lnTo>
                    <a:pt x="9944" y="2971"/>
                  </a:lnTo>
                  <a:lnTo>
                    <a:pt x="9766" y="3136"/>
                  </a:lnTo>
                  <a:lnTo>
                    <a:pt x="10985" y="2438"/>
                  </a:lnTo>
                  <a:close/>
                </a:path>
                <a:path w="19050" h="66675">
                  <a:moveTo>
                    <a:pt x="11163" y="49720"/>
                  </a:moveTo>
                  <a:lnTo>
                    <a:pt x="10985" y="49555"/>
                  </a:lnTo>
                  <a:lnTo>
                    <a:pt x="10985" y="49720"/>
                  </a:lnTo>
                  <a:lnTo>
                    <a:pt x="11163" y="49720"/>
                  </a:lnTo>
                  <a:close/>
                </a:path>
                <a:path w="19050" h="66675">
                  <a:moveTo>
                    <a:pt x="12077" y="50139"/>
                  </a:moveTo>
                  <a:lnTo>
                    <a:pt x="11861" y="49377"/>
                  </a:lnTo>
                  <a:lnTo>
                    <a:pt x="11861" y="49720"/>
                  </a:lnTo>
                  <a:lnTo>
                    <a:pt x="12077" y="50139"/>
                  </a:lnTo>
                  <a:close/>
                </a:path>
                <a:path w="19050" h="66675">
                  <a:moveTo>
                    <a:pt x="12382" y="50774"/>
                  </a:moveTo>
                  <a:lnTo>
                    <a:pt x="12077" y="50139"/>
                  </a:lnTo>
                  <a:lnTo>
                    <a:pt x="12382" y="51295"/>
                  </a:lnTo>
                  <a:lnTo>
                    <a:pt x="12382" y="50774"/>
                  </a:lnTo>
                  <a:close/>
                </a:path>
                <a:path w="19050" h="66675">
                  <a:moveTo>
                    <a:pt x="14300" y="55486"/>
                  </a:moveTo>
                  <a:lnTo>
                    <a:pt x="14135" y="54787"/>
                  </a:lnTo>
                  <a:lnTo>
                    <a:pt x="13957" y="54089"/>
                  </a:lnTo>
                  <a:lnTo>
                    <a:pt x="13258" y="52171"/>
                  </a:lnTo>
                  <a:lnTo>
                    <a:pt x="13081" y="52171"/>
                  </a:lnTo>
                  <a:lnTo>
                    <a:pt x="13081" y="51993"/>
                  </a:lnTo>
                  <a:lnTo>
                    <a:pt x="12560" y="51473"/>
                  </a:lnTo>
                  <a:lnTo>
                    <a:pt x="12738" y="52171"/>
                  </a:lnTo>
                  <a:lnTo>
                    <a:pt x="12217" y="51650"/>
                  </a:lnTo>
                  <a:lnTo>
                    <a:pt x="11341" y="49199"/>
                  </a:lnTo>
                  <a:lnTo>
                    <a:pt x="11861" y="50076"/>
                  </a:lnTo>
                  <a:lnTo>
                    <a:pt x="11772" y="49555"/>
                  </a:lnTo>
                  <a:lnTo>
                    <a:pt x="11455" y="48856"/>
                  </a:lnTo>
                  <a:lnTo>
                    <a:pt x="11074" y="47802"/>
                  </a:lnTo>
                  <a:lnTo>
                    <a:pt x="10820" y="47104"/>
                  </a:lnTo>
                  <a:lnTo>
                    <a:pt x="9766" y="45008"/>
                  </a:lnTo>
                  <a:lnTo>
                    <a:pt x="10109" y="46240"/>
                  </a:lnTo>
                  <a:lnTo>
                    <a:pt x="10642" y="47802"/>
                  </a:lnTo>
                  <a:lnTo>
                    <a:pt x="10121" y="46761"/>
                  </a:lnTo>
                  <a:lnTo>
                    <a:pt x="10464" y="47980"/>
                  </a:lnTo>
                  <a:lnTo>
                    <a:pt x="10820" y="48856"/>
                  </a:lnTo>
                  <a:lnTo>
                    <a:pt x="13779" y="55486"/>
                  </a:lnTo>
                  <a:lnTo>
                    <a:pt x="14300" y="56527"/>
                  </a:lnTo>
                  <a:lnTo>
                    <a:pt x="13779" y="54787"/>
                  </a:lnTo>
                  <a:lnTo>
                    <a:pt x="14300" y="55486"/>
                  </a:lnTo>
                  <a:close/>
                </a:path>
                <a:path w="19050" h="66675">
                  <a:moveTo>
                    <a:pt x="15176" y="57226"/>
                  </a:moveTo>
                  <a:lnTo>
                    <a:pt x="14833" y="56705"/>
                  </a:lnTo>
                  <a:lnTo>
                    <a:pt x="14998" y="57048"/>
                  </a:lnTo>
                  <a:lnTo>
                    <a:pt x="15176" y="57226"/>
                  </a:lnTo>
                  <a:close/>
                </a:path>
                <a:path w="19050" h="66675">
                  <a:moveTo>
                    <a:pt x="15532" y="57581"/>
                  </a:moveTo>
                  <a:lnTo>
                    <a:pt x="15176" y="57226"/>
                  </a:lnTo>
                  <a:lnTo>
                    <a:pt x="15354" y="57746"/>
                  </a:lnTo>
                  <a:lnTo>
                    <a:pt x="15532" y="57581"/>
                  </a:lnTo>
                  <a:close/>
                </a:path>
                <a:path w="19050" h="66675">
                  <a:moveTo>
                    <a:pt x="15697" y="58623"/>
                  </a:moveTo>
                  <a:lnTo>
                    <a:pt x="15354" y="57746"/>
                  </a:lnTo>
                  <a:lnTo>
                    <a:pt x="15176" y="58102"/>
                  </a:lnTo>
                  <a:lnTo>
                    <a:pt x="14998" y="58280"/>
                  </a:lnTo>
                  <a:lnTo>
                    <a:pt x="15532" y="58978"/>
                  </a:lnTo>
                  <a:lnTo>
                    <a:pt x="15697" y="58623"/>
                  </a:lnTo>
                  <a:close/>
                </a:path>
                <a:path w="19050" h="66675">
                  <a:moveTo>
                    <a:pt x="15875" y="59143"/>
                  </a:moveTo>
                  <a:lnTo>
                    <a:pt x="15748" y="59042"/>
                  </a:lnTo>
                  <a:lnTo>
                    <a:pt x="15875" y="59499"/>
                  </a:lnTo>
                  <a:lnTo>
                    <a:pt x="15875" y="59143"/>
                  </a:lnTo>
                  <a:close/>
                </a:path>
                <a:path w="19050" h="66675">
                  <a:moveTo>
                    <a:pt x="15875" y="0"/>
                  </a:moveTo>
                  <a:lnTo>
                    <a:pt x="15176" y="520"/>
                  </a:lnTo>
                  <a:lnTo>
                    <a:pt x="15697" y="177"/>
                  </a:lnTo>
                  <a:lnTo>
                    <a:pt x="15875" y="0"/>
                  </a:lnTo>
                  <a:close/>
                </a:path>
                <a:path w="19050" h="66675">
                  <a:moveTo>
                    <a:pt x="17094" y="62293"/>
                  </a:moveTo>
                  <a:lnTo>
                    <a:pt x="16929" y="61937"/>
                  </a:lnTo>
                  <a:lnTo>
                    <a:pt x="16929" y="61760"/>
                  </a:lnTo>
                  <a:lnTo>
                    <a:pt x="16751" y="61760"/>
                  </a:lnTo>
                  <a:lnTo>
                    <a:pt x="16929" y="62293"/>
                  </a:lnTo>
                  <a:lnTo>
                    <a:pt x="17094" y="62458"/>
                  </a:lnTo>
                  <a:lnTo>
                    <a:pt x="17094" y="62293"/>
                  </a:lnTo>
                  <a:close/>
                </a:path>
                <a:path w="19050" h="66675">
                  <a:moveTo>
                    <a:pt x="18491" y="64211"/>
                  </a:moveTo>
                  <a:lnTo>
                    <a:pt x="18072" y="63512"/>
                  </a:lnTo>
                  <a:lnTo>
                    <a:pt x="17970" y="63334"/>
                  </a:lnTo>
                  <a:lnTo>
                    <a:pt x="17792" y="63157"/>
                  </a:lnTo>
                  <a:lnTo>
                    <a:pt x="17272" y="63334"/>
                  </a:lnTo>
                  <a:lnTo>
                    <a:pt x="17792" y="64211"/>
                  </a:lnTo>
                  <a:lnTo>
                    <a:pt x="17970" y="64033"/>
                  </a:lnTo>
                  <a:lnTo>
                    <a:pt x="17792" y="63512"/>
                  </a:lnTo>
                  <a:lnTo>
                    <a:pt x="18491" y="64211"/>
                  </a:lnTo>
                  <a:close/>
                </a:path>
                <a:path w="19050" h="66675">
                  <a:moveTo>
                    <a:pt x="18491" y="64211"/>
                  </a:moveTo>
                  <a:lnTo>
                    <a:pt x="17970" y="64033"/>
                  </a:lnTo>
                  <a:lnTo>
                    <a:pt x="18313" y="64376"/>
                  </a:lnTo>
                  <a:lnTo>
                    <a:pt x="18491" y="64211"/>
                  </a:lnTo>
                  <a:close/>
                </a:path>
                <a:path w="19050" h="66675">
                  <a:moveTo>
                    <a:pt x="19011" y="65951"/>
                  </a:moveTo>
                  <a:lnTo>
                    <a:pt x="18669" y="65430"/>
                  </a:lnTo>
                  <a:lnTo>
                    <a:pt x="18669" y="65252"/>
                  </a:lnTo>
                  <a:lnTo>
                    <a:pt x="18846" y="65430"/>
                  </a:lnTo>
                  <a:lnTo>
                    <a:pt x="18148" y="64554"/>
                  </a:lnTo>
                  <a:lnTo>
                    <a:pt x="18846" y="66128"/>
                  </a:lnTo>
                  <a:lnTo>
                    <a:pt x="19011" y="66128"/>
                  </a:lnTo>
                  <a:lnTo>
                    <a:pt x="19011" y="65951"/>
                  </a:lnTo>
                  <a:close/>
                </a:path>
              </a:pathLst>
            </a:custGeom>
            <a:solidFill>
              <a:srgbClr val="073A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486206" y="1843240"/>
              <a:ext cx="447675" cy="346710"/>
            </a:xfrm>
            <a:custGeom>
              <a:avLst/>
              <a:gdLst/>
              <a:ahLst/>
              <a:cxnLst/>
              <a:rect l="l" t="t" r="r" b="b"/>
              <a:pathLst>
                <a:path w="447675" h="346710">
                  <a:moveTo>
                    <a:pt x="165051" y="1269"/>
                  </a:moveTo>
                  <a:lnTo>
                    <a:pt x="163816" y="1269"/>
                  </a:lnTo>
                  <a:lnTo>
                    <a:pt x="168935" y="0"/>
                  </a:lnTo>
                  <a:lnTo>
                    <a:pt x="165051" y="1269"/>
                  </a:lnTo>
                  <a:close/>
                </a:path>
                <a:path w="447675" h="346710">
                  <a:moveTo>
                    <a:pt x="177408" y="1269"/>
                  </a:moveTo>
                  <a:lnTo>
                    <a:pt x="169464" y="1269"/>
                  </a:lnTo>
                  <a:lnTo>
                    <a:pt x="174937" y="0"/>
                  </a:lnTo>
                  <a:lnTo>
                    <a:pt x="183057" y="0"/>
                  </a:lnTo>
                  <a:lnTo>
                    <a:pt x="177408" y="1269"/>
                  </a:lnTo>
                  <a:close/>
                </a:path>
                <a:path w="447675" h="346710">
                  <a:moveTo>
                    <a:pt x="200003" y="1269"/>
                  </a:moveTo>
                  <a:lnTo>
                    <a:pt x="206711" y="0"/>
                  </a:lnTo>
                  <a:lnTo>
                    <a:pt x="209359" y="0"/>
                  </a:lnTo>
                  <a:lnTo>
                    <a:pt x="200003" y="1269"/>
                  </a:lnTo>
                  <a:close/>
                </a:path>
                <a:path w="447675" h="346710">
                  <a:moveTo>
                    <a:pt x="208477" y="1269"/>
                  </a:moveTo>
                  <a:lnTo>
                    <a:pt x="209359" y="0"/>
                  </a:lnTo>
                  <a:lnTo>
                    <a:pt x="210771" y="0"/>
                  </a:lnTo>
                  <a:lnTo>
                    <a:pt x="208477" y="1269"/>
                  </a:lnTo>
                  <a:close/>
                </a:path>
                <a:path w="447675" h="346710">
                  <a:moveTo>
                    <a:pt x="231954" y="1269"/>
                  </a:moveTo>
                  <a:lnTo>
                    <a:pt x="216773" y="1269"/>
                  </a:lnTo>
                  <a:lnTo>
                    <a:pt x="215008" y="0"/>
                  </a:lnTo>
                  <a:lnTo>
                    <a:pt x="235308" y="0"/>
                  </a:lnTo>
                  <a:lnTo>
                    <a:pt x="231954" y="1269"/>
                  </a:lnTo>
                  <a:close/>
                </a:path>
                <a:path w="447675" h="346710">
                  <a:moveTo>
                    <a:pt x="256492" y="1269"/>
                  </a:moveTo>
                  <a:lnTo>
                    <a:pt x="243605" y="1269"/>
                  </a:lnTo>
                  <a:lnTo>
                    <a:pt x="235308" y="0"/>
                  </a:lnTo>
                  <a:lnTo>
                    <a:pt x="258963" y="0"/>
                  </a:lnTo>
                  <a:lnTo>
                    <a:pt x="256492" y="1269"/>
                  </a:lnTo>
                  <a:close/>
                </a:path>
                <a:path w="447675" h="346710">
                  <a:moveTo>
                    <a:pt x="264542" y="233"/>
                  </a:moveTo>
                  <a:lnTo>
                    <a:pt x="263729" y="0"/>
                  </a:lnTo>
                  <a:lnTo>
                    <a:pt x="264965" y="0"/>
                  </a:lnTo>
                  <a:lnTo>
                    <a:pt x="264542" y="233"/>
                  </a:lnTo>
                  <a:close/>
                </a:path>
                <a:path w="447675" h="346710">
                  <a:moveTo>
                    <a:pt x="268142" y="1269"/>
                  </a:moveTo>
                  <a:lnTo>
                    <a:pt x="262670" y="1269"/>
                  </a:lnTo>
                  <a:lnTo>
                    <a:pt x="264542" y="233"/>
                  </a:lnTo>
                  <a:lnTo>
                    <a:pt x="268142" y="1269"/>
                  </a:lnTo>
                  <a:close/>
                </a:path>
                <a:path w="447675" h="346710">
                  <a:moveTo>
                    <a:pt x="149693" y="2539"/>
                  </a:moveTo>
                  <a:lnTo>
                    <a:pt x="148458" y="2539"/>
                  </a:lnTo>
                  <a:lnTo>
                    <a:pt x="152341" y="1269"/>
                  </a:lnTo>
                  <a:lnTo>
                    <a:pt x="153930" y="1269"/>
                  </a:lnTo>
                  <a:lnTo>
                    <a:pt x="149693" y="2539"/>
                  </a:lnTo>
                  <a:close/>
                </a:path>
                <a:path w="447675" h="346710">
                  <a:moveTo>
                    <a:pt x="161521" y="2539"/>
                  </a:moveTo>
                  <a:lnTo>
                    <a:pt x="153224" y="2539"/>
                  </a:lnTo>
                  <a:lnTo>
                    <a:pt x="157461" y="1269"/>
                  </a:lnTo>
                  <a:lnTo>
                    <a:pt x="170347" y="1269"/>
                  </a:lnTo>
                  <a:lnTo>
                    <a:pt x="161521" y="2539"/>
                  </a:lnTo>
                  <a:close/>
                </a:path>
                <a:path w="447675" h="346710">
                  <a:moveTo>
                    <a:pt x="171602" y="1441"/>
                  </a:moveTo>
                  <a:lnTo>
                    <a:pt x="171936" y="1269"/>
                  </a:lnTo>
                  <a:lnTo>
                    <a:pt x="172818" y="1269"/>
                  </a:lnTo>
                  <a:lnTo>
                    <a:pt x="171602" y="1441"/>
                  </a:lnTo>
                  <a:close/>
                </a:path>
                <a:path w="447675" h="346710">
                  <a:moveTo>
                    <a:pt x="206711" y="3809"/>
                  </a:moveTo>
                  <a:lnTo>
                    <a:pt x="166640" y="3809"/>
                  </a:lnTo>
                  <a:lnTo>
                    <a:pt x="177408" y="2539"/>
                  </a:lnTo>
                  <a:lnTo>
                    <a:pt x="184293" y="1269"/>
                  </a:lnTo>
                  <a:lnTo>
                    <a:pt x="187470" y="1269"/>
                  </a:lnTo>
                  <a:lnTo>
                    <a:pt x="192589" y="2539"/>
                  </a:lnTo>
                  <a:lnTo>
                    <a:pt x="208477" y="2539"/>
                  </a:lnTo>
                  <a:lnTo>
                    <a:pt x="206711" y="3809"/>
                  </a:lnTo>
                  <a:close/>
                </a:path>
                <a:path w="447675" h="346710">
                  <a:moveTo>
                    <a:pt x="198062" y="2539"/>
                  </a:moveTo>
                  <a:lnTo>
                    <a:pt x="192589" y="2539"/>
                  </a:lnTo>
                  <a:lnTo>
                    <a:pt x="194001" y="1269"/>
                  </a:lnTo>
                  <a:lnTo>
                    <a:pt x="199297" y="1269"/>
                  </a:lnTo>
                  <a:lnTo>
                    <a:pt x="198986" y="2390"/>
                  </a:lnTo>
                  <a:lnTo>
                    <a:pt x="198482" y="2491"/>
                  </a:lnTo>
                  <a:lnTo>
                    <a:pt x="198062" y="2539"/>
                  </a:lnTo>
                  <a:close/>
                </a:path>
                <a:path w="447675" h="346710">
                  <a:moveTo>
                    <a:pt x="201673" y="1853"/>
                  </a:moveTo>
                  <a:lnTo>
                    <a:pt x="201592" y="1269"/>
                  </a:lnTo>
                  <a:lnTo>
                    <a:pt x="204593" y="1269"/>
                  </a:lnTo>
                  <a:lnTo>
                    <a:pt x="201673" y="1853"/>
                  </a:lnTo>
                  <a:close/>
                </a:path>
                <a:path w="447675" h="346710">
                  <a:moveTo>
                    <a:pt x="201710" y="2116"/>
                  </a:moveTo>
                  <a:lnTo>
                    <a:pt x="201673" y="1853"/>
                  </a:lnTo>
                  <a:lnTo>
                    <a:pt x="204593" y="1269"/>
                  </a:lnTo>
                  <a:lnTo>
                    <a:pt x="205652" y="1269"/>
                  </a:lnTo>
                  <a:lnTo>
                    <a:pt x="203807" y="1873"/>
                  </a:lnTo>
                  <a:lnTo>
                    <a:pt x="201710" y="2116"/>
                  </a:lnTo>
                  <a:close/>
                </a:path>
                <a:path w="447675" h="346710">
                  <a:moveTo>
                    <a:pt x="203807" y="1873"/>
                  </a:moveTo>
                  <a:lnTo>
                    <a:pt x="205652" y="1269"/>
                  </a:lnTo>
                  <a:lnTo>
                    <a:pt x="209006" y="1269"/>
                  </a:lnTo>
                  <a:lnTo>
                    <a:pt x="203807" y="1873"/>
                  </a:lnTo>
                  <a:close/>
                </a:path>
                <a:path w="447675" h="346710">
                  <a:moveTo>
                    <a:pt x="274144" y="2539"/>
                  </a:moveTo>
                  <a:lnTo>
                    <a:pt x="252078" y="2539"/>
                  </a:lnTo>
                  <a:lnTo>
                    <a:pt x="254903" y="1269"/>
                  </a:lnTo>
                  <a:lnTo>
                    <a:pt x="273615" y="1269"/>
                  </a:lnTo>
                  <a:lnTo>
                    <a:pt x="274144" y="2539"/>
                  </a:lnTo>
                  <a:close/>
                </a:path>
                <a:path w="447675" h="346710">
                  <a:moveTo>
                    <a:pt x="169464" y="2539"/>
                  </a:moveTo>
                  <a:lnTo>
                    <a:pt x="163815" y="2539"/>
                  </a:lnTo>
                  <a:lnTo>
                    <a:pt x="171602" y="1441"/>
                  </a:lnTo>
                  <a:lnTo>
                    <a:pt x="169464" y="2539"/>
                  </a:lnTo>
                  <a:close/>
                </a:path>
                <a:path w="447675" h="346710">
                  <a:moveTo>
                    <a:pt x="198974" y="2434"/>
                  </a:moveTo>
                  <a:lnTo>
                    <a:pt x="201673" y="1853"/>
                  </a:lnTo>
                  <a:lnTo>
                    <a:pt x="201710" y="2116"/>
                  </a:lnTo>
                  <a:lnTo>
                    <a:pt x="198974" y="2434"/>
                  </a:lnTo>
                  <a:close/>
                </a:path>
                <a:path w="447675" h="346710">
                  <a:moveTo>
                    <a:pt x="201769" y="2539"/>
                  </a:moveTo>
                  <a:lnTo>
                    <a:pt x="201710" y="2116"/>
                  </a:lnTo>
                  <a:lnTo>
                    <a:pt x="203807" y="1873"/>
                  </a:lnTo>
                  <a:lnTo>
                    <a:pt x="201769" y="2539"/>
                  </a:lnTo>
                  <a:close/>
                </a:path>
                <a:path w="447675" h="346710">
                  <a:moveTo>
                    <a:pt x="198482" y="2491"/>
                  </a:moveTo>
                  <a:lnTo>
                    <a:pt x="198986" y="2390"/>
                  </a:lnTo>
                  <a:lnTo>
                    <a:pt x="198482" y="2491"/>
                  </a:lnTo>
                  <a:close/>
                </a:path>
                <a:path w="447675" h="346710">
                  <a:moveTo>
                    <a:pt x="198944" y="2539"/>
                  </a:moveTo>
                  <a:lnTo>
                    <a:pt x="198238" y="2539"/>
                  </a:lnTo>
                  <a:lnTo>
                    <a:pt x="198482" y="2491"/>
                  </a:lnTo>
                  <a:lnTo>
                    <a:pt x="198974" y="2434"/>
                  </a:lnTo>
                  <a:close/>
                </a:path>
                <a:path w="447675" h="346710">
                  <a:moveTo>
                    <a:pt x="118272" y="5079"/>
                  </a:moveTo>
                  <a:lnTo>
                    <a:pt x="126078" y="3809"/>
                  </a:lnTo>
                  <a:lnTo>
                    <a:pt x="119331" y="3809"/>
                  </a:lnTo>
                  <a:lnTo>
                    <a:pt x="128157" y="2539"/>
                  </a:lnTo>
                  <a:lnTo>
                    <a:pt x="127098" y="3809"/>
                  </a:lnTo>
                  <a:lnTo>
                    <a:pt x="118272" y="5079"/>
                  </a:lnTo>
                  <a:close/>
                </a:path>
                <a:path w="447675" h="346710">
                  <a:moveTo>
                    <a:pt x="133894" y="3809"/>
                  </a:moveTo>
                  <a:lnTo>
                    <a:pt x="128742" y="3809"/>
                  </a:lnTo>
                  <a:lnTo>
                    <a:pt x="135042" y="2539"/>
                  </a:lnTo>
                  <a:lnTo>
                    <a:pt x="140784" y="2539"/>
                  </a:lnTo>
                  <a:lnTo>
                    <a:pt x="133894" y="3809"/>
                  </a:lnTo>
                  <a:close/>
                </a:path>
                <a:path w="447675" h="346710">
                  <a:moveTo>
                    <a:pt x="156931" y="3809"/>
                  </a:moveTo>
                  <a:lnTo>
                    <a:pt x="138360" y="3809"/>
                  </a:lnTo>
                  <a:lnTo>
                    <a:pt x="145986" y="2539"/>
                  </a:lnTo>
                  <a:lnTo>
                    <a:pt x="159579" y="2539"/>
                  </a:lnTo>
                  <a:lnTo>
                    <a:pt x="156931" y="3809"/>
                  </a:lnTo>
                  <a:close/>
                </a:path>
                <a:path w="447675" h="346710">
                  <a:moveTo>
                    <a:pt x="294836" y="3809"/>
                  </a:moveTo>
                  <a:lnTo>
                    <a:pt x="206711" y="3809"/>
                  </a:lnTo>
                  <a:lnTo>
                    <a:pt x="217656" y="2539"/>
                  </a:lnTo>
                  <a:lnTo>
                    <a:pt x="286678" y="2539"/>
                  </a:lnTo>
                  <a:lnTo>
                    <a:pt x="288998" y="2765"/>
                  </a:lnTo>
                  <a:lnTo>
                    <a:pt x="294836" y="3809"/>
                  </a:lnTo>
                  <a:close/>
                </a:path>
                <a:path w="447675" h="346710">
                  <a:moveTo>
                    <a:pt x="288998" y="2765"/>
                  </a:moveTo>
                  <a:lnTo>
                    <a:pt x="286678" y="2539"/>
                  </a:lnTo>
                  <a:lnTo>
                    <a:pt x="287737" y="2539"/>
                  </a:lnTo>
                  <a:lnTo>
                    <a:pt x="288998" y="2765"/>
                  </a:lnTo>
                  <a:close/>
                </a:path>
                <a:path w="447675" h="346710">
                  <a:moveTo>
                    <a:pt x="299740" y="3809"/>
                  </a:moveTo>
                  <a:lnTo>
                    <a:pt x="288998" y="2765"/>
                  </a:lnTo>
                  <a:lnTo>
                    <a:pt x="287737" y="2539"/>
                  </a:lnTo>
                  <a:lnTo>
                    <a:pt x="296739" y="2539"/>
                  </a:lnTo>
                  <a:lnTo>
                    <a:pt x="299740" y="3809"/>
                  </a:lnTo>
                  <a:close/>
                </a:path>
                <a:path w="447675" h="346710">
                  <a:moveTo>
                    <a:pt x="312980" y="3809"/>
                  </a:moveTo>
                  <a:lnTo>
                    <a:pt x="309096" y="3809"/>
                  </a:lnTo>
                  <a:lnTo>
                    <a:pt x="296739" y="2539"/>
                  </a:lnTo>
                  <a:lnTo>
                    <a:pt x="301506" y="2539"/>
                  </a:lnTo>
                  <a:lnTo>
                    <a:pt x="312980" y="3809"/>
                  </a:lnTo>
                  <a:close/>
                </a:path>
                <a:path w="447675" h="346710">
                  <a:moveTo>
                    <a:pt x="106621" y="7619"/>
                  </a:moveTo>
                  <a:lnTo>
                    <a:pt x="102031" y="7619"/>
                  </a:lnTo>
                  <a:lnTo>
                    <a:pt x="110152" y="6349"/>
                  </a:lnTo>
                  <a:lnTo>
                    <a:pt x="107857" y="5079"/>
                  </a:lnTo>
                  <a:lnTo>
                    <a:pt x="115447" y="3809"/>
                  </a:lnTo>
                  <a:lnTo>
                    <a:pt x="118226" y="5059"/>
                  </a:lnTo>
                  <a:lnTo>
                    <a:pt x="118095" y="5079"/>
                  </a:lnTo>
                  <a:lnTo>
                    <a:pt x="122379" y="5079"/>
                  </a:lnTo>
                  <a:lnTo>
                    <a:pt x="117036" y="6349"/>
                  </a:lnTo>
                  <a:lnTo>
                    <a:pt x="115800" y="6349"/>
                  </a:lnTo>
                  <a:lnTo>
                    <a:pt x="106621" y="7619"/>
                  </a:lnTo>
                  <a:close/>
                </a:path>
                <a:path w="447675" h="346710">
                  <a:moveTo>
                    <a:pt x="129989" y="5079"/>
                  </a:moveTo>
                  <a:lnTo>
                    <a:pt x="129569" y="5079"/>
                  </a:lnTo>
                  <a:lnTo>
                    <a:pt x="132747" y="3809"/>
                  </a:lnTo>
                  <a:lnTo>
                    <a:pt x="138360" y="3809"/>
                  </a:lnTo>
                  <a:lnTo>
                    <a:pt x="129989" y="5079"/>
                  </a:lnTo>
                  <a:close/>
                </a:path>
                <a:path w="447675" h="346710">
                  <a:moveTo>
                    <a:pt x="150223" y="5079"/>
                  </a:moveTo>
                  <a:lnTo>
                    <a:pt x="132041" y="5079"/>
                  </a:lnTo>
                  <a:lnTo>
                    <a:pt x="140691" y="3809"/>
                  </a:lnTo>
                  <a:lnTo>
                    <a:pt x="149517" y="3809"/>
                  </a:lnTo>
                  <a:lnTo>
                    <a:pt x="150223" y="5079"/>
                  </a:lnTo>
                  <a:close/>
                </a:path>
                <a:path w="447675" h="346710">
                  <a:moveTo>
                    <a:pt x="311568" y="5079"/>
                  </a:moveTo>
                  <a:lnTo>
                    <a:pt x="159755" y="5079"/>
                  </a:lnTo>
                  <a:lnTo>
                    <a:pt x="161344" y="3809"/>
                  </a:lnTo>
                  <a:lnTo>
                    <a:pt x="303475" y="3809"/>
                  </a:lnTo>
                  <a:lnTo>
                    <a:pt x="311568" y="5079"/>
                  </a:lnTo>
                  <a:close/>
                </a:path>
                <a:path w="447675" h="346710">
                  <a:moveTo>
                    <a:pt x="314871" y="4162"/>
                  </a:moveTo>
                  <a:lnTo>
                    <a:pt x="312097" y="3809"/>
                  </a:lnTo>
                  <a:lnTo>
                    <a:pt x="314039" y="3809"/>
                  </a:lnTo>
                  <a:lnTo>
                    <a:pt x="314871" y="4162"/>
                  </a:lnTo>
                  <a:close/>
                </a:path>
                <a:path w="447675" h="346710">
                  <a:moveTo>
                    <a:pt x="322104" y="5079"/>
                  </a:moveTo>
                  <a:lnTo>
                    <a:pt x="317040" y="5079"/>
                  </a:lnTo>
                  <a:lnTo>
                    <a:pt x="314871" y="4162"/>
                  </a:lnTo>
                  <a:lnTo>
                    <a:pt x="322104" y="5079"/>
                  </a:lnTo>
                  <a:close/>
                </a:path>
                <a:path w="447675" h="346710">
                  <a:moveTo>
                    <a:pt x="117389" y="6349"/>
                  </a:moveTo>
                  <a:lnTo>
                    <a:pt x="117036" y="6349"/>
                  </a:lnTo>
                  <a:lnTo>
                    <a:pt x="122379" y="5079"/>
                  </a:lnTo>
                  <a:lnTo>
                    <a:pt x="122508" y="5079"/>
                  </a:lnTo>
                  <a:lnTo>
                    <a:pt x="117389" y="6349"/>
                  </a:lnTo>
                  <a:close/>
                </a:path>
                <a:path w="447675" h="346710">
                  <a:moveTo>
                    <a:pt x="119154" y="6349"/>
                  </a:moveTo>
                  <a:lnTo>
                    <a:pt x="117389" y="6349"/>
                  </a:lnTo>
                  <a:lnTo>
                    <a:pt x="122508" y="5079"/>
                  </a:lnTo>
                  <a:lnTo>
                    <a:pt x="124274" y="5079"/>
                  </a:lnTo>
                  <a:lnTo>
                    <a:pt x="119154" y="6349"/>
                  </a:lnTo>
                  <a:close/>
                </a:path>
                <a:path w="447675" h="346710">
                  <a:moveTo>
                    <a:pt x="238133" y="6349"/>
                  </a:moveTo>
                  <a:lnTo>
                    <a:pt x="124627" y="6349"/>
                  </a:lnTo>
                  <a:lnTo>
                    <a:pt x="129923" y="5079"/>
                  </a:lnTo>
                  <a:lnTo>
                    <a:pt x="229836" y="5079"/>
                  </a:lnTo>
                  <a:lnTo>
                    <a:pt x="238133" y="6349"/>
                  </a:lnTo>
                  <a:close/>
                </a:path>
                <a:path w="447675" h="346710">
                  <a:moveTo>
                    <a:pt x="298505" y="6349"/>
                  </a:moveTo>
                  <a:lnTo>
                    <a:pt x="258433" y="6349"/>
                  </a:lnTo>
                  <a:lnTo>
                    <a:pt x="243936" y="5079"/>
                  </a:lnTo>
                  <a:lnTo>
                    <a:pt x="298681" y="5079"/>
                  </a:lnTo>
                  <a:lnTo>
                    <a:pt x="298505" y="6349"/>
                  </a:lnTo>
                  <a:close/>
                </a:path>
                <a:path w="447675" h="346710">
                  <a:moveTo>
                    <a:pt x="321806" y="6349"/>
                  </a:moveTo>
                  <a:lnTo>
                    <a:pt x="312274" y="5079"/>
                  </a:lnTo>
                  <a:lnTo>
                    <a:pt x="317746" y="5079"/>
                  </a:lnTo>
                  <a:lnTo>
                    <a:pt x="321806" y="6349"/>
                  </a:lnTo>
                  <a:close/>
                </a:path>
                <a:path w="447675" h="346710">
                  <a:moveTo>
                    <a:pt x="353404" y="10159"/>
                  </a:moveTo>
                  <a:lnTo>
                    <a:pt x="348285" y="8889"/>
                  </a:lnTo>
                  <a:lnTo>
                    <a:pt x="337340" y="6349"/>
                  </a:lnTo>
                  <a:lnTo>
                    <a:pt x="325866" y="6349"/>
                  </a:lnTo>
                  <a:lnTo>
                    <a:pt x="317746" y="5079"/>
                  </a:lnTo>
                  <a:lnTo>
                    <a:pt x="330853" y="5079"/>
                  </a:lnTo>
                  <a:lnTo>
                    <a:pt x="339404" y="6349"/>
                  </a:lnTo>
                  <a:lnTo>
                    <a:pt x="348815" y="7619"/>
                  </a:lnTo>
                  <a:lnTo>
                    <a:pt x="354110" y="8889"/>
                  </a:lnTo>
                  <a:lnTo>
                    <a:pt x="350580" y="8889"/>
                  </a:lnTo>
                  <a:lnTo>
                    <a:pt x="353404" y="10159"/>
                  </a:lnTo>
                  <a:close/>
                </a:path>
                <a:path w="447675" h="346710">
                  <a:moveTo>
                    <a:pt x="317570" y="7619"/>
                  </a:moveTo>
                  <a:lnTo>
                    <a:pt x="116507" y="7619"/>
                  </a:lnTo>
                  <a:lnTo>
                    <a:pt x="123215" y="6349"/>
                  </a:lnTo>
                  <a:lnTo>
                    <a:pt x="309626" y="6349"/>
                  </a:lnTo>
                  <a:lnTo>
                    <a:pt x="317570" y="7619"/>
                  </a:lnTo>
                  <a:close/>
                </a:path>
                <a:path w="447675" h="346710">
                  <a:moveTo>
                    <a:pt x="318213" y="7105"/>
                  </a:moveTo>
                  <a:lnTo>
                    <a:pt x="314745" y="6349"/>
                  </a:lnTo>
                  <a:lnTo>
                    <a:pt x="319158" y="6349"/>
                  </a:lnTo>
                  <a:lnTo>
                    <a:pt x="318213" y="7105"/>
                  </a:lnTo>
                  <a:close/>
                </a:path>
                <a:path w="447675" h="346710">
                  <a:moveTo>
                    <a:pt x="335575" y="7619"/>
                  </a:moveTo>
                  <a:lnTo>
                    <a:pt x="330632" y="6349"/>
                  </a:lnTo>
                  <a:lnTo>
                    <a:pt x="331868" y="6349"/>
                  </a:lnTo>
                  <a:lnTo>
                    <a:pt x="335575" y="7619"/>
                  </a:lnTo>
                  <a:close/>
                </a:path>
                <a:path w="447675" h="346710">
                  <a:moveTo>
                    <a:pt x="336811" y="7619"/>
                  </a:moveTo>
                  <a:lnTo>
                    <a:pt x="336634" y="7619"/>
                  </a:lnTo>
                  <a:lnTo>
                    <a:pt x="335046" y="6349"/>
                  </a:lnTo>
                  <a:lnTo>
                    <a:pt x="337340" y="6349"/>
                  </a:lnTo>
                  <a:lnTo>
                    <a:pt x="336811" y="7619"/>
                  </a:lnTo>
                  <a:close/>
                </a:path>
                <a:path w="447675" h="346710">
                  <a:moveTo>
                    <a:pt x="327808" y="8889"/>
                  </a:moveTo>
                  <a:lnTo>
                    <a:pt x="149517" y="8889"/>
                  </a:lnTo>
                  <a:lnTo>
                    <a:pt x="151988" y="7619"/>
                  </a:lnTo>
                  <a:lnTo>
                    <a:pt x="317570" y="7619"/>
                  </a:lnTo>
                  <a:lnTo>
                    <a:pt x="318213" y="7105"/>
                  </a:lnTo>
                  <a:lnTo>
                    <a:pt x="320570" y="7619"/>
                  </a:lnTo>
                  <a:lnTo>
                    <a:pt x="328242" y="8443"/>
                  </a:lnTo>
                  <a:lnTo>
                    <a:pt x="327808" y="8889"/>
                  </a:lnTo>
                  <a:close/>
                </a:path>
                <a:path w="447675" h="346710">
                  <a:moveTo>
                    <a:pt x="86321" y="11429"/>
                  </a:moveTo>
                  <a:lnTo>
                    <a:pt x="80672" y="11429"/>
                  </a:lnTo>
                  <a:lnTo>
                    <a:pt x="86674" y="8889"/>
                  </a:lnTo>
                  <a:lnTo>
                    <a:pt x="89498" y="7619"/>
                  </a:lnTo>
                  <a:lnTo>
                    <a:pt x="96206" y="7619"/>
                  </a:lnTo>
                  <a:lnTo>
                    <a:pt x="90204" y="8889"/>
                  </a:lnTo>
                  <a:lnTo>
                    <a:pt x="96559" y="8889"/>
                  </a:lnTo>
                  <a:lnTo>
                    <a:pt x="94088" y="10159"/>
                  </a:lnTo>
                  <a:lnTo>
                    <a:pt x="85791" y="10159"/>
                  </a:lnTo>
                  <a:lnTo>
                    <a:pt x="86321" y="11429"/>
                  </a:lnTo>
                  <a:close/>
                </a:path>
                <a:path w="447675" h="346710">
                  <a:moveTo>
                    <a:pt x="96559" y="8889"/>
                  </a:moveTo>
                  <a:lnTo>
                    <a:pt x="90204" y="8889"/>
                  </a:lnTo>
                  <a:lnTo>
                    <a:pt x="98324" y="7619"/>
                  </a:lnTo>
                  <a:lnTo>
                    <a:pt x="104503" y="7619"/>
                  </a:lnTo>
                  <a:lnTo>
                    <a:pt x="104002" y="7860"/>
                  </a:lnTo>
                  <a:lnTo>
                    <a:pt x="96559" y="8889"/>
                  </a:lnTo>
                  <a:close/>
                </a:path>
                <a:path w="447675" h="346710">
                  <a:moveTo>
                    <a:pt x="104002" y="7860"/>
                  </a:moveTo>
                  <a:lnTo>
                    <a:pt x="104503" y="7619"/>
                  </a:lnTo>
                  <a:lnTo>
                    <a:pt x="105738" y="7619"/>
                  </a:lnTo>
                  <a:lnTo>
                    <a:pt x="104002" y="7860"/>
                  </a:lnTo>
                  <a:close/>
                </a:path>
                <a:path w="447675" h="346710">
                  <a:moveTo>
                    <a:pt x="101855" y="8889"/>
                  </a:moveTo>
                  <a:lnTo>
                    <a:pt x="104002" y="7860"/>
                  </a:lnTo>
                  <a:lnTo>
                    <a:pt x="105738" y="7619"/>
                  </a:lnTo>
                  <a:lnTo>
                    <a:pt x="106445" y="7619"/>
                  </a:lnTo>
                  <a:lnTo>
                    <a:pt x="101855" y="8889"/>
                  </a:lnTo>
                  <a:close/>
                </a:path>
                <a:path w="447675" h="346710">
                  <a:moveTo>
                    <a:pt x="112832" y="7706"/>
                  </a:moveTo>
                  <a:lnTo>
                    <a:pt x="112976" y="7619"/>
                  </a:lnTo>
                  <a:lnTo>
                    <a:pt x="113329" y="7619"/>
                  </a:lnTo>
                  <a:lnTo>
                    <a:pt x="112832" y="7706"/>
                  </a:lnTo>
                  <a:close/>
                </a:path>
                <a:path w="447675" h="346710">
                  <a:moveTo>
                    <a:pt x="144927" y="8889"/>
                  </a:moveTo>
                  <a:lnTo>
                    <a:pt x="110858" y="8889"/>
                  </a:lnTo>
                  <a:lnTo>
                    <a:pt x="114035" y="7619"/>
                  </a:lnTo>
                  <a:lnTo>
                    <a:pt x="151988" y="7619"/>
                  </a:lnTo>
                  <a:lnTo>
                    <a:pt x="144927" y="8889"/>
                  </a:lnTo>
                  <a:close/>
                </a:path>
                <a:path w="447675" h="346710">
                  <a:moveTo>
                    <a:pt x="332398" y="8889"/>
                  </a:moveTo>
                  <a:lnTo>
                    <a:pt x="328242" y="8443"/>
                  </a:lnTo>
                  <a:lnTo>
                    <a:pt x="329044" y="7619"/>
                  </a:lnTo>
                  <a:lnTo>
                    <a:pt x="332398" y="8889"/>
                  </a:lnTo>
                  <a:close/>
                </a:path>
                <a:path w="447675" h="346710">
                  <a:moveTo>
                    <a:pt x="342434" y="7949"/>
                  </a:moveTo>
                  <a:lnTo>
                    <a:pt x="340694" y="7619"/>
                  </a:lnTo>
                  <a:lnTo>
                    <a:pt x="341930" y="7619"/>
                  </a:lnTo>
                  <a:lnTo>
                    <a:pt x="342434" y="7949"/>
                  </a:lnTo>
                  <a:close/>
                </a:path>
                <a:path w="447675" h="346710">
                  <a:moveTo>
                    <a:pt x="329750" y="12699"/>
                  </a:moveTo>
                  <a:lnTo>
                    <a:pt x="84908" y="12699"/>
                  </a:lnTo>
                  <a:lnTo>
                    <a:pt x="92502" y="11429"/>
                  </a:lnTo>
                  <a:lnTo>
                    <a:pt x="106034" y="8889"/>
                  </a:lnTo>
                  <a:lnTo>
                    <a:pt x="112832" y="7706"/>
                  </a:lnTo>
                  <a:lnTo>
                    <a:pt x="110858" y="8889"/>
                  </a:lnTo>
                  <a:lnTo>
                    <a:pt x="136631" y="8889"/>
                  </a:lnTo>
                  <a:lnTo>
                    <a:pt x="136037" y="9093"/>
                  </a:lnTo>
                  <a:lnTo>
                    <a:pt x="130269" y="9995"/>
                  </a:lnTo>
                  <a:lnTo>
                    <a:pt x="127981" y="10159"/>
                  </a:lnTo>
                  <a:lnTo>
                    <a:pt x="312274" y="10159"/>
                  </a:lnTo>
                  <a:lnTo>
                    <a:pt x="318452" y="11429"/>
                  </a:lnTo>
                  <a:lnTo>
                    <a:pt x="325866" y="11429"/>
                  </a:lnTo>
                  <a:lnTo>
                    <a:pt x="329750" y="12699"/>
                  </a:lnTo>
                  <a:close/>
                </a:path>
                <a:path w="447675" h="346710">
                  <a:moveTo>
                    <a:pt x="347402" y="8889"/>
                  </a:moveTo>
                  <a:lnTo>
                    <a:pt x="343872" y="8889"/>
                  </a:lnTo>
                  <a:lnTo>
                    <a:pt x="342434" y="7949"/>
                  </a:lnTo>
                  <a:lnTo>
                    <a:pt x="347402" y="8889"/>
                  </a:lnTo>
                  <a:close/>
                </a:path>
                <a:path w="447675" h="346710">
                  <a:moveTo>
                    <a:pt x="136037" y="9093"/>
                  </a:moveTo>
                  <a:lnTo>
                    <a:pt x="136631" y="8889"/>
                  </a:lnTo>
                  <a:lnTo>
                    <a:pt x="137160" y="8889"/>
                  </a:lnTo>
                  <a:lnTo>
                    <a:pt x="137024" y="8938"/>
                  </a:lnTo>
                  <a:lnTo>
                    <a:pt x="136037" y="9093"/>
                  </a:lnTo>
                  <a:close/>
                </a:path>
                <a:path w="447675" h="346710">
                  <a:moveTo>
                    <a:pt x="137024" y="8938"/>
                  </a:moveTo>
                  <a:lnTo>
                    <a:pt x="137160" y="8889"/>
                  </a:lnTo>
                  <a:lnTo>
                    <a:pt x="137337" y="8889"/>
                  </a:lnTo>
                  <a:lnTo>
                    <a:pt x="137024" y="8938"/>
                  </a:lnTo>
                  <a:close/>
                </a:path>
                <a:path w="447675" h="346710">
                  <a:moveTo>
                    <a:pt x="356758" y="12699"/>
                  </a:moveTo>
                  <a:lnTo>
                    <a:pt x="337340" y="12699"/>
                  </a:lnTo>
                  <a:lnTo>
                    <a:pt x="334693" y="11429"/>
                  </a:lnTo>
                  <a:lnTo>
                    <a:pt x="321453" y="11429"/>
                  </a:lnTo>
                  <a:lnTo>
                    <a:pt x="317746" y="10159"/>
                  </a:lnTo>
                  <a:lnTo>
                    <a:pt x="133630" y="10159"/>
                  </a:lnTo>
                  <a:lnTo>
                    <a:pt x="135042" y="9652"/>
                  </a:lnTo>
                  <a:lnTo>
                    <a:pt x="145633" y="8889"/>
                  </a:lnTo>
                  <a:lnTo>
                    <a:pt x="335046" y="8889"/>
                  </a:lnTo>
                  <a:lnTo>
                    <a:pt x="346343" y="10159"/>
                  </a:lnTo>
                  <a:lnTo>
                    <a:pt x="352522" y="11429"/>
                  </a:lnTo>
                  <a:lnTo>
                    <a:pt x="356758" y="12699"/>
                  </a:lnTo>
                  <a:close/>
                </a:path>
                <a:path w="447675" h="346710">
                  <a:moveTo>
                    <a:pt x="359406" y="10159"/>
                  </a:moveTo>
                  <a:lnTo>
                    <a:pt x="354110" y="8889"/>
                  </a:lnTo>
                  <a:lnTo>
                    <a:pt x="356935" y="8889"/>
                  </a:lnTo>
                  <a:lnTo>
                    <a:pt x="359406" y="10159"/>
                  </a:lnTo>
                  <a:close/>
                </a:path>
                <a:path w="447675" h="346710">
                  <a:moveTo>
                    <a:pt x="360962" y="9219"/>
                  </a:moveTo>
                  <a:lnTo>
                    <a:pt x="359406" y="8889"/>
                  </a:lnTo>
                  <a:lnTo>
                    <a:pt x="360642" y="8889"/>
                  </a:lnTo>
                  <a:lnTo>
                    <a:pt x="360962" y="9219"/>
                  </a:lnTo>
                  <a:close/>
                </a:path>
                <a:path w="447675" h="346710">
                  <a:moveTo>
                    <a:pt x="134237" y="9709"/>
                  </a:moveTo>
                  <a:lnTo>
                    <a:pt x="136037" y="9093"/>
                  </a:lnTo>
                  <a:lnTo>
                    <a:pt x="137024" y="8938"/>
                  </a:lnTo>
                  <a:lnTo>
                    <a:pt x="135042" y="9652"/>
                  </a:lnTo>
                  <a:lnTo>
                    <a:pt x="134237" y="9709"/>
                  </a:lnTo>
                  <a:close/>
                </a:path>
                <a:path w="447675" h="346710">
                  <a:moveTo>
                    <a:pt x="365408" y="10159"/>
                  </a:moveTo>
                  <a:lnTo>
                    <a:pt x="361878" y="10159"/>
                  </a:lnTo>
                  <a:lnTo>
                    <a:pt x="360962" y="9219"/>
                  </a:lnTo>
                  <a:lnTo>
                    <a:pt x="365408" y="10159"/>
                  </a:lnTo>
                  <a:close/>
                </a:path>
                <a:path w="447675" h="346710">
                  <a:moveTo>
                    <a:pt x="133630" y="10159"/>
                  </a:moveTo>
                  <a:lnTo>
                    <a:pt x="132923" y="10159"/>
                  </a:lnTo>
                  <a:lnTo>
                    <a:pt x="134237" y="9709"/>
                  </a:lnTo>
                  <a:lnTo>
                    <a:pt x="135042" y="9652"/>
                  </a:lnTo>
                  <a:lnTo>
                    <a:pt x="133630" y="10159"/>
                  </a:lnTo>
                  <a:close/>
                </a:path>
                <a:path w="447675" h="346710">
                  <a:moveTo>
                    <a:pt x="132923" y="10159"/>
                  </a:moveTo>
                  <a:lnTo>
                    <a:pt x="129216" y="10159"/>
                  </a:lnTo>
                  <a:lnTo>
                    <a:pt x="130269" y="9995"/>
                  </a:lnTo>
                  <a:lnTo>
                    <a:pt x="134237" y="9709"/>
                  </a:lnTo>
                  <a:lnTo>
                    <a:pt x="132923" y="10159"/>
                  </a:lnTo>
                  <a:close/>
                </a:path>
                <a:path w="447675" h="346710">
                  <a:moveTo>
                    <a:pt x="129216" y="10159"/>
                  </a:moveTo>
                  <a:lnTo>
                    <a:pt x="127981" y="10159"/>
                  </a:lnTo>
                  <a:lnTo>
                    <a:pt x="130269" y="9995"/>
                  </a:lnTo>
                  <a:lnTo>
                    <a:pt x="129216" y="10159"/>
                  </a:lnTo>
                  <a:close/>
                </a:path>
                <a:path w="447675" h="346710">
                  <a:moveTo>
                    <a:pt x="365585" y="12699"/>
                  </a:moveTo>
                  <a:lnTo>
                    <a:pt x="358170" y="12699"/>
                  </a:lnTo>
                  <a:lnTo>
                    <a:pt x="354110" y="11429"/>
                  </a:lnTo>
                  <a:lnTo>
                    <a:pt x="353934" y="11429"/>
                  </a:lnTo>
                  <a:lnTo>
                    <a:pt x="348638" y="10159"/>
                  </a:lnTo>
                  <a:lnTo>
                    <a:pt x="350933" y="10159"/>
                  </a:lnTo>
                  <a:lnTo>
                    <a:pt x="356935" y="11429"/>
                  </a:lnTo>
                  <a:lnTo>
                    <a:pt x="365585" y="12699"/>
                  </a:lnTo>
                  <a:close/>
                </a:path>
                <a:path w="447675" h="346710">
                  <a:moveTo>
                    <a:pt x="357099" y="11370"/>
                  </a:moveTo>
                  <a:lnTo>
                    <a:pt x="353228" y="10159"/>
                  </a:lnTo>
                  <a:lnTo>
                    <a:pt x="354993" y="10159"/>
                  </a:lnTo>
                  <a:lnTo>
                    <a:pt x="359249" y="10597"/>
                  </a:lnTo>
                  <a:lnTo>
                    <a:pt x="357099" y="11370"/>
                  </a:lnTo>
                  <a:close/>
                </a:path>
                <a:path w="447675" h="346710">
                  <a:moveTo>
                    <a:pt x="359249" y="10597"/>
                  </a:moveTo>
                  <a:lnTo>
                    <a:pt x="354993" y="10159"/>
                  </a:lnTo>
                  <a:lnTo>
                    <a:pt x="360465" y="10159"/>
                  </a:lnTo>
                  <a:lnTo>
                    <a:pt x="359249" y="10597"/>
                  </a:lnTo>
                  <a:close/>
                </a:path>
                <a:path w="447675" h="346710">
                  <a:moveTo>
                    <a:pt x="372822" y="12699"/>
                  </a:moveTo>
                  <a:lnTo>
                    <a:pt x="370174" y="12699"/>
                  </a:lnTo>
                  <a:lnTo>
                    <a:pt x="367350" y="11429"/>
                  </a:lnTo>
                  <a:lnTo>
                    <a:pt x="359249" y="10597"/>
                  </a:lnTo>
                  <a:lnTo>
                    <a:pt x="360465" y="10159"/>
                  </a:lnTo>
                  <a:lnTo>
                    <a:pt x="362231" y="10159"/>
                  </a:lnTo>
                  <a:lnTo>
                    <a:pt x="372822" y="12699"/>
                  </a:lnTo>
                  <a:close/>
                </a:path>
                <a:path w="447675" h="346710">
                  <a:moveTo>
                    <a:pt x="357288" y="11429"/>
                  </a:moveTo>
                  <a:lnTo>
                    <a:pt x="356935" y="11429"/>
                  </a:lnTo>
                  <a:lnTo>
                    <a:pt x="357099" y="11370"/>
                  </a:lnTo>
                  <a:lnTo>
                    <a:pt x="357288" y="11429"/>
                  </a:lnTo>
                  <a:close/>
                </a:path>
                <a:path w="447675" h="346710">
                  <a:moveTo>
                    <a:pt x="71139" y="13969"/>
                  </a:moveTo>
                  <a:lnTo>
                    <a:pt x="71526" y="13414"/>
                  </a:lnTo>
                  <a:lnTo>
                    <a:pt x="77318" y="11429"/>
                  </a:lnTo>
                  <a:lnTo>
                    <a:pt x="78730" y="11429"/>
                  </a:lnTo>
                  <a:lnTo>
                    <a:pt x="75200" y="12699"/>
                  </a:lnTo>
                  <a:lnTo>
                    <a:pt x="74846" y="12699"/>
                  </a:lnTo>
                  <a:lnTo>
                    <a:pt x="71139" y="13969"/>
                  </a:lnTo>
                  <a:close/>
                </a:path>
                <a:path w="447675" h="346710">
                  <a:moveTo>
                    <a:pt x="77141" y="12699"/>
                  </a:moveTo>
                  <a:lnTo>
                    <a:pt x="76082" y="12699"/>
                  </a:lnTo>
                  <a:lnTo>
                    <a:pt x="79789" y="11429"/>
                  </a:lnTo>
                  <a:lnTo>
                    <a:pt x="80848" y="11429"/>
                  </a:lnTo>
                  <a:lnTo>
                    <a:pt x="79201" y="12170"/>
                  </a:lnTo>
                  <a:lnTo>
                    <a:pt x="77141" y="12699"/>
                  </a:lnTo>
                  <a:close/>
                </a:path>
                <a:path w="447675" h="346710">
                  <a:moveTo>
                    <a:pt x="78855" y="12326"/>
                  </a:moveTo>
                  <a:lnTo>
                    <a:pt x="79201" y="12170"/>
                  </a:lnTo>
                  <a:lnTo>
                    <a:pt x="82084" y="11429"/>
                  </a:lnTo>
                  <a:lnTo>
                    <a:pt x="82967" y="11429"/>
                  </a:lnTo>
                  <a:lnTo>
                    <a:pt x="78855" y="12326"/>
                  </a:lnTo>
                  <a:close/>
                </a:path>
                <a:path w="447675" h="346710">
                  <a:moveTo>
                    <a:pt x="366467" y="12699"/>
                  </a:moveTo>
                  <a:lnTo>
                    <a:pt x="365585" y="12699"/>
                  </a:lnTo>
                  <a:lnTo>
                    <a:pt x="362584" y="11429"/>
                  </a:lnTo>
                  <a:lnTo>
                    <a:pt x="366467" y="12699"/>
                  </a:lnTo>
                  <a:close/>
                </a:path>
                <a:path w="447675" h="346710">
                  <a:moveTo>
                    <a:pt x="385532" y="14985"/>
                  </a:moveTo>
                  <a:lnTo>
                    <a:pt x="384775" y="14877"/>
                  </a:lnTo>
                  <a:lnTo>
                    <a:pt x="379177" y="12699"/>
                  </a:lnTo>
                  <a:lnTo>
                    <a:pt x="377765" y="12699"/>
                  </a:lnTo>
                  <a:lnTo>
                    <a:pt x="370880" y="11429"/>
                  </a:lnTo>
                  <a:lnTo>
                    <a:pt x="379707" y="12699"/>
                  </a:lnTo>
                  <a:lnTo>
                    <a:pt x="384977" y="14186"/>
                  </a:lnTo>
                  <a:lnTo>
                    <a:pt x="385532" y="14985"/>
                  </a:lnTo>
                  <a:close/>
                </a:path>
                <a:path w="447675" h="346710">
                  <a:moveTo>
                    <a:pt x="78024" y="12699"/>
                  </a:moveTo>
                  <a:lnTo>
                    <a:pt x="77141" y="12699"/>
                  </a:lnTo>
                  <a:lnTo>
                    <a:pt x="78855" y="12326"/>
                  </a:lnTo>
                  <a:lnTo>
                    <a:pt x="78024" y="12699"/>
                  </a:lnTo>
                  <a:close/>
                </a:path>
                <a:path w="447675" h="346710">
                  <a:moveTo>
                    <a:pt x="67432" y="13334"/>
                  </a:moveTo>
                  <a:lnTo>
                    <a:pt x="68845" y="12699"/>
                  </a:lnTo>
                  <a:lnTo>
                    <a:pt x="69374" y="12699"/>
                  </a:lnTo>
                  <a:lnTo>
                    <a:pt x="67432" y="13334"/>
                  </a:lnTo>
                  <a:close/>
                </a:path>
                <a:path w="447675" h="346710">
                  <a:moveTo>
                    <a:pt x="71896" y="12881"/>
                  </a:moveTo>
                  <a:lnTo>
                    <a:pt x="72022" y="12699"/>
                  </a:lnTo>
                  <a:lnTo>
                    <a:pt x="72375" y="12699"/>
                  </a:lnTo>
                  <a:lnTo>
                    <a:pt x="71896" y="12881"/>
                  </a:lnTo>
                  <a:close/>
                </a:path>
                <a:path w="447675" h="346710">
                  <a:moveTo>
                    <a:pt x="71581" y="13334"/>
                  </a:moveTo>
                  <a:lnTo>
                    <a:pt x="71896" y="12881"/>
                  </a:lnTo>
                  <a:lnTo>
                    <a:pt x="72375" y="12699"/>
                  </a:lnTo>
                  <a:lnTo>
                    <a:pt x="73258" y="12699"/>
                  </a:lnTo>
                  <a:lnTo>
                    <a:pt x="71581" y="13334"/>
                  </a:lnTo>
                  <a:close/>
                </a:path>
                <a:path w="447675" h="346710">
                  <a:moveTo>
                    <a:pt x="71526" y="13414"/>
                  </a:moveTo>
                  <a:lnTo>
                    <a:pt x="73258" y="12699"/>
                  </a:lnTo>
                  <a:lnTo>
                    <a:pt x="73611" y="12699"/>
                  </a:lnTo>
                  <a:lnTo>
                    <a:pt x="71526" y="13414"/>
                  </a:lnTo>
                  <a:close/>
                </a:path>
                <a:path w="447675" h="346710">
                  <a:moveTo>
                    <a:pt x="69289" y="15143"/>
                  </a:moveTo>
                  <a:lnTo>
                    <a:pt x="69860" y="13969"/>
                  </a:lnTo>
                  <a:lnTo>
                    <a:pt x="71139" y="13969"/>
                  </a:lnTo>
                  <a:lnTo>
                    <a:pt x="74846" y="12699"/>
                  </a:lnTo>
                  <a:lnTo>
                    <a:pt x="74477" y="13585"/>
                  </a:lnTo>
                  <a:lnTo>
                    <a:pt x="72552" y="13969"/>
                  </a:lnTo>
                  <a:lnTo>
                    <a:pt x="69289" y="15143"/>
                  </a:lnTo>
                  <a:close/>
                </a:path>
                <a:path w="447675" h="346710">
                  <a:moveTo>
                    <a:pt x="74670" y="13546"/>
                  </a:moveTo>
                  <a:lnTo>
                    <a:pt x="78200" y="12699"/>
                  </a:lnTo>
                  <a:lnTo>
                    <a:pt x="77091" y="13062"/>
                  </a:lnTo>
                  <a:lnTo>
                    <a:pt x="74670" y="13546"/>
                  </a:lnTo>
                  <a:close/>
                </a:path>
                <a:path w="447675" h="346710">
                  <a:moveTo>
                    <a:pt x="77671" y="13969"/>
                  </a:moveTo>
                  <a:lnTo>
                    <a:pt x="74317" y="13969"/>
                  </a:lnTo>
                  <a:lnTo>
                    <a:pt x="77091" y="13062"/>
                  </a:lnTo>
                  <a:lnTo>
                    <a:pt x="78907" y="12699"/>
                  </a:lnTo>
                  <a:lnTo>
                    <a:pt x="77671" y="13969"/>
                  </a:lnTo>
                  <a:close/>
                </a:path>
                <a:path w="447675" h="346710">
                  <a:moveTo>
                    <a:pt x="369645" y="13969"/>
                  </a:moveTo>
                  <a:lnTo>
                    <a:pt x="77671" y="13969"/>
                  </a:lnTo>
                  <a:lnTo>
                    <a:pt x="79083" y="12699"/>
                  </a:lnTo>
                  <a:lnTo>
                    <a:pt x="366114" y="12699"/>
                  </a:lnTo>
                  <a:lnTo>
                    <a:pt x="369645" y="13969"/>
                  </a:lnTo>
                  <a:close/>
                </a:path>
                <a:path w="447675" h="346710">
                  <a:moveTo>
                    <a:pt x="375981" y="13368"/>
                  </a:moveTo>
                  <a:lnTo>
                    <a:pt x="372822" y="12699"/>
                  </a:lnTo>
                  <a:lnTo>
                    <a:pt x="374587" y="12699"/>
                  </a:lnTo>
                  <a:lnTo>
                    <a:pt x="375981" y="13368"/>
                  </a:lnTo>
                  <a:close/>
                </a:path>
                <a:path w="447675" h="346710">
                  <a:moveTo>
                    <a:pt x="69904" y="13969"/>
                  </a:moveTo>
                  <a:lnTo>
                    <a:pt x="69021" y="13969"/>
                  </a:lnTo>
                  <a:lnTo>
                    <a:pt x="71896" y="12881"/>
                  </a:lnTo>
                  <a:lnTo>
                    <a:pt x="71581" y="13334"/>
                  </a:lnTo>
                  <a:lnTo>
                    <a:pt x="69904" y="13969"/>
                  </a:lnTo>
                  <a:close/>
                </a:path>
                <a:path w="447675" h="346710">
                  <a:moveTo>
                    <a:pt x="60830" y="15493"/>
                  </a:moveTo>
                  <a:lnTo>
                    <a:pt x="67432" y="13334"/>
                  </a:lnTo>
                  <a:lnTo>
                    <a:pt x="66020" y="13969"/>
                  </a:lnTo>
                  <a:lnTo>
                    <a:pt x="65844" y="13969"/>
                  </a:lnTo>
                  <a:lnTo>
                    <a:pt x="64431" y="14534"/>
                  </a:lnTo>
                  <a:lnTo>
                    <a:pt x="60830" y="15493"/>
                  </a:lnTo>
                  <a:close/>
                </a:path>
                <a:path w="447675" h="346710">
                  <a:moveTo>
                    <a:pt x="385709" y="15239"/>
                  </a:moveTo>
                  <a:lnTo>
                    <a:pt x="379001" y="15239"/>
                  </a:lnTo>
                  <a:lnTo>
                    <a:pt x="377235" y="13969"/>
                  </a:lnTo>
                  <a:lnTo>
                    <a:pt x="375981" y="13368"/>
                  </a:lnTo>
                  <a:lnTo>
                    <a:pt x="378824" y="13969"/>
                  </a:lnTo>
                  <a:lnTo>
                    <a:pt x="378471" y="13969"/>
                  </a:lnTo>
                  <a:lnTo>
                    <a:pt x="384775" y="14877"/>
                  </a:lnTo>
                  <a:lnTo>
                    <a:pt x="385709" y="15239"/>
                  </a:lnTo>
                  <a:close/>
                </a:path>
                <a:path w="447675" h="346710">
                  <a:moveTo>
                    <a:pt x="71139" y="13969"/>
                  </a:moveTo>
                  <a:lnTo>
                    <a:pt x="69904" y="13969"/>
                  </a:lnTo>
                  <a:lnTo>
                    <a:pt x="71526" y="13414"/>
                  </a:lnTo>
                  <a:lnTo>
                    <a:pt x="71139" y="13969"/>
                  </a:lnTo>
                  <a:close/>
                </a:path>
                <a:path w="447675" h="346710">
                  <a:moveTo>
                    <a:pt x="70257" y="15239"/>
                  </a:moveTo>
                  <a:lnTo>
                    <a:pt x="69242" y="15239"/>
                  </a:lnTo>
                  <a:lnTo>
                    <a:pt x="72552" y="13969"/>
                  </a:lnTo>
                  <a:lnTo>
                    <a:pt x="74477" y="13585"/>
                  </a:lnTo>
                  <a:lnTo>
                    <a:pt x="72905" y="13969"/>
                  </a:lnTo>
                  <a:lnTo>
                    <a:pt x="70257" y="15239"/>
                  </a:lnTo>
                  <a:close/>
                </a:path>
                <a:path w="447675" h="346710">
                  <a:moveTo>
                    <a:pt x="375470" y="15239"/>
                  </a:moveTo>
                  <a:lnTo>
                    <a:pt x="70257" y="15239"/>
                  </a:lnTo>
                  <a:lnTo>
                    <a:pt x="72905" y="13969"/>
                  </a:lnTo>
                  <a:lnTo>
                    <a:pt x="74474" y="13593"/>
                  </a:lnTo>
                  <a:lnTo>
                    <a:pt x="74317" y="13969"/>
                  </a:lnTo>
                  <a:lnTo>
                    <a:pt x="369468" y="13969"/>
                  </a:lnTo>
                  <a:lnTo>
                    <a:pt x="375470" y="15239"/>
                  </a:lnTo>
                  <a:close/>
                </a:path>
                <a:path w="447675" h="346710">
                  <a:moveTo>
                    <a:pt x="65250" y="14316"/>
                  </a:moveTo>
                  <a:lnTo>
                    <a:pt x="66020" y="13969"/>
                  </a:lnTo>
                  <a:lnTo>
                    <a:pt x="66550" y="13969"/>
                  </a:lnTo>
                  <a:lnTo>
                    <a:pt x="65250" y="14316"/>
                  </a:lnTo>
                  <a:close/>
                </a:path>
                <a:path w="447675" h="346710">
                  <a:moveTo>
                    <a:pt x="63196" y="15239"/>
                  </a:moveTo>
                  <a:lnTo>
                    <a:pt x="65250" y="14316"/>
                  </a:lnTo>
                  <a:lnTo>
                    <a:pt x="66550" y="13969"/>
                  </a:lnTo>
                  <a:lnTo>
                    <a:pt x="63196" y="15239"/>
                  </a:lnTo>
                  <a:close/>
                </a:path>
                <a:path w="447675" h="346710">
                  <a:moveTo>
                    <a:pt x="61944" y="16048"/>
                  </a:moveTo>
                  <a:lnTo>
                    <a:pt x="62843" y="15239"/>
                  </a:lnTo>
                  <a:lnTo>
                    <a:pt x="63196" y="15239"/>
                  </a:lnTo>
                  <a:lnTo>
                    <a:pt x="66550" y="13969"/>
                  </a:lnTo>
                  <a:lnTo>
                    <a:pt x="69860" y="13969"/>
                  </a:lnTo>
                  <a:lnTo>
                    <a:pt x="65314" y="15239"/>
                  </a:lnTo>
                  <a:lnTo>
                    <a:pt x="61944" y="16048"/>
                  </a:lnTo>
                  <a:close/>
                </a:path>
                <a:path w="447675" h="346710">
                  <a:moveTo>
                    <a:pt x="388709" y="15239"/>
                  </a:moveTo>
                  <a:lnTo>
                    <a:pt x="384977" y="14186"/>
                  </a:lnTo>
                  <a:lnTo>
                    <a:pt x="384826" y="13969"/>
                  </a:lnTo>
                  <a:lnTo>
                    <a:pt x="388709" y="15239"/>
                  </a:lnTo>
                  <a:close/>
                </a:path>
                <a:path w="447675" h="346710">
                  <a:moveTo>
                    <a:pt x="61725" y="15663"/>
                  </a:moveTo>
                  <a:lnTo>
                    <a:pt x="62666" y="15239"/>
                  </a:lnTo>
                  <a:lnTo>
                    <a:pt x="64431" y="14534"/>
                  </a:lnTo>
                  <a:lnTo>
                    <a:pt x="65250" y="14316"/>
                  </a:lnTo>
                  <a:lnTo>
                    <a:pt x="63196" y="15239"/>
                  </a:lnTo>
                  <a:lnTo>
                    <a:pt x="62843" y="15239"/>
                  </a:lnTo>
                  <a:lnTo>
                    <a:pt x="61725" y="15663"/>
                  </a:lnTo>
                  <a:close/>
                </a:path>
                <a:path w="447675" h="346710">
                  <a:moveTo>
                    <a:pt x="385709" y="15239"/>
                  </a:moveTo>
                  <a:lnTo>
                    <a:pt x="384775" y="14877"/>
                  </a:lnTo>
                  <a:lnTo>
                    <a:pt x="385532" y="14985"/>
                  </a:lnTo>
                  <a:lnTo>
                    <a:pt x="385709" y="15239"/>
                  </a:lnTo>
                  <a:close/>
                </a:path>
                <a:path w="447675" h="346710">
                  <a:moveTo>
                    <a:pt x="387297" y="15239"/>
                  </a:moveTo>
                  <a:lnTo>
                    <a:pt x="385709" y="15239"/>
                  </a:lnTo>
                  <a:lnTo>
                    <a:pt x="385532" y="14985"/>
                  </a:lnTo>
                  <a:lnTo>
                    <a:pt x="387297" y="15239"/>
                  </a:lnTo>
                  <a:close/>
                </a:path>
                <a:path w="447675" h="346710">
                  <a:moveTo>
                    <a:pt x="377412" y="19049"/>
                  </a:moveTo>
                  <a:lnTo>
                    <a:pt x="58606" y="19049"/>
                  </a:lnTo>
                  <a:lnTo>
                    <a:pt x="62490" y="17779"/>
                  </a:lnTo>
                  <a:lnTo>
                    <a:pt x="65314" y="17779"/>
                  </a:lnTo>
                  <a:lnTo>
                    <a:pt x="69021" y="15239"/>
                  </a:lnTo>
                  <a:lnTo>
                    <a:pt x="69289" y="15143"/>
                  </a:lnTo>
                  <a:lnTo>
                    <a:pt x="364172" y="15239"/>
                  </a:lnTo>
                  <a:lnTo>
                    <a:pt x="366114" y="16509"/>
                  </a:lnTo>
                  <a:lnTo>
                    <a:pt x="368232" y="16509"/>
                  </a:lnTo>
                  <a:lnTo>
                    <a:pt x="372293" y="17779"/>
                  </a:lnTo>
                  <a:lnTo>
                    <a:pt x="377293" y="18964"/>
                  </a:lnTo>
                  <a:close/>
                </a:path>
                <a:path w="447675" h="346710">
                  <a:moveTo>
                    <a:pt x="60018" y="16509"/>
                  </a:moveTo>
                  <a:lnTo>
                    <a:pt x="59842" y="16509"/>
                  </a:lnTo>
                  <a:lnTo>
                    <a:pt x="61725" y="15663"/>
                  </a:lnTo>
                  <a:lnTo>
                    <a:pt x="62843" y="15239"/>
                  </a:lnTo>
                  <a:lnTo>
                    <a:pt x="61944" y="16048"/>
                  </a:lnTo>
                  <a:lnTo>
                    <a:pt x="60018" y="16509"/>
                  </a:lnTo>
                  <a:close/>
                </a:path>
                <a:path w="447675" h="346710">
                  <a:moveTo>
                    <a:pt x="407657" y="24553"/>
                  </a:moveTo>
                  <a:lnTo>
                    <a:pt x="403185" y="22859"/>
                  </a:lnTo>
                  <a:lnTo>
                    <a:pt x="391357" y="20319"/>
                  </a:lnTo>
                  <a:lnTo>
                    <a:pt x="372999" y="16509"/>
                  </a:lnTo>
                  <a:lnTo>
                    <a:pt x="369998" y="16509"/>
                  </a:lnTo>
                  <a:lnTo>
                    <a:pt x="367173" y="15239"/>
                  </a:lnTo>
                  <a:lnTo>
                    <a:pt x="379177" y="15239"/>
                  </a:lnTo>
                  <a:lnTo>
                    <a:pt x="387714" y="16509"/>
                  </a:lnTo>
                  <a:lnTo>
                    <a:pt x="393498" y="18261"/>
                  </a:lnTo>
                  <a:lnTo>
                    <a:pt x="412364" y="24129"/>
                  </a:lnTo>
                  <a:lnTo>
                    <a:pt x="407068" y="24129"/>
                  </a:lnTo>
                  <a:lnTo>
                    <a:pt x="407657" y="24553"/>
                  </a:lnTo>
                  <a:close/>
                </a:path>
                <a:path w="447675" h="346710">
                  <a:moveTo>
                    <a:pt x="395822" y="18558"/>
                  </a:moveTo>
                  <a:lnTo>
                    <a:pt x="389416" y="16509"/>
                  </a:lnTo>
                  <a:lnTo>
                    <a:pt x="382178" y="15239"/>
                  </a:lnTo>
                  <a:lnTo>
                    <a:pt x="390475" y="15239"/>
                  </a:lnTo>
                  <a:lnTo>
                    <a:pt x="393829" y="16509"/>
                  </a:lnTo>
                  <a:lnTo>
                    <a:pt x="390475" y="16509"/>
                  </a:lnTo>
                  <a:lnTo>
                    <a:pt x="394888" y="17779"/>
                  </a:lnTo>
                  <a:lnTo>
                    <a:pt x="394005" y="17779"/>
                  </a:lnTo>
                  <a:lnTo>
                    <a:pt x="395320" y="18042"/>
                  </a:lnTo>
                  <a:lnTo>
                    <a:pt x="395822" y="18558"/>
                  </a:lnTo>
                  <a:close/>
                </a:path>
                <a:path w="447675" h="346710">
                  <a:moveTo>
                    <a:pt x="57723" y="16509"/>
                  </a:moveTo>
                  <a:lnTo>
                    <a:pt x="57017" y="16509"/>
                  </a:lnTo>
                  <a:lnTo>
                    <a:pt x="60830" y="15493"/>
                  </a:lnTo>
                  <a:lnTo>
                    <a:pt x="57723" y="16509"/>
                  </a:lnTo>
                  <a:close/>
                </a:path>
                <a:path w="447675" h="346710">
                  <a:moveTo>
                    <a:pt x="57547" y="17779"/>
                  </a:moveTo>
                  <a:lnTo>
                    <a:pt x="56311" y="17779"/>
                  </a:lnTo>
                  <a:lnTo>
                    <a:pt x="59489" y="16509"/>
                  </a:lnTo>
                  <a:lnTo>
                    <a:pt x="61725" y="15663"/>
                  </a:lnTo>
                  <a:lnTo>
                    <a:pt x="59842" y="16509"/>
                  </a:lnTo>
                  <a:lnTo>
                    <a:pt x="60018" y="16509"/>
                  </a:lnTo>
                  <a:lnTo>
                    <a:pt x="57547" y="17779"/>
                  </a:lnTo>
                  <a:close/>
                </a:path>
                <a:path w="447675" h="346710">
                  <a:moveTo>
                    <a:pt x="61431" y="16509"/>
                  </a:moveTo>
                  <a:lnTo>
                    <a:pt x="60018" y="16509"/>
                  </a:lnTo>
                  <a:lnTo>
                    <a:pt x="61944" y="16048"/>
                  </a:lnTo>
                  <a:lnTo>
                    <a:pt x="61431" y="16509"/>
                  </a:lnTo>
                  <a:close/>
                </a:path>
                <a:path w="447675" h="346710">
                  <a:moveTo>
                    <a:pt x="53663" y="17779"/>
                  </a:moveTo>
                  <a:lnTo>
                    <a:pt x="51545" y="17779"/>
                  </a:lnTo>
                  <a:lnTo>
                    <a:pt x="54016" y="16509"/>
                  </a:lnTo>
                  <a:lnTo>
                    <a:pt x="55782" y="16509"/>
                  </a:lnTo>
                  <a:lnTo>
                    <a:pt x="53663" y="17779"/>
                  </a:lnTo>
                  <a:close/>
                </a:path>
                <a:path w="447675" h="346710">
                  <a:moveTo>
                    <a:pt x="399368" y="18261"/>
                  </a:moveTo>
                  <a:lnTo>
                    <a:pt x="397359" y="17779"/>
                  </a:lnTo>
                  <a:lnTo>
                    <a:pt x="393829" y="16509"/>
                  </a:lnTo>
                  <a:lnTo>
                    <a:pt x="395594" y="16509"/>
                  </a:lnTo>
                  <a:lnTo>
                    <a:pt x="398120" y="17682"/>
                  </a:lnTo>
                  <a:lnTo>
                    <a:pt x="398330" y="17779"/>
                  </a:lnTo>
                  <a:lnTo>
                    <a:pt x="399368" y="18261"/>
                  </a:lnTo>
                  <a:close/>
                </a:path>
                <a:path w="447675" h="346710">
                  <a:moveTo>
                    <a:pt x="398148" y="17695"/>
                  </a:moveTo>
                  <a:lnTo>
                    <a:pt x="396653" y="16509"/>
                  </a:lnTo>
                  <a:lnTo>
                    <a:pt x="396830" y="16509"/>
                  </a:lnTo>
                  <a:lnTo>
                    <a:pt x="398148" y="17695"/>
                  </a:lnTo>
                  <a:close/>
                </a:path>
                <a:path w="447675" h="346710">
                  <a:moveTo>
                    <a:pt x="398330" y="17779"/>
                  </a:moveTo>
                  <a:lnTo>
                    <a:pt x="398148" y="17695"/>
                  </a:lnTo>
                  <a:lnTo>
                    <a:pt x="398330" y="17779"/>
                  </a:lnTo>
                  <a:close/>
                </a:path>
                <a:path w="447675" h="346710">
                  <a:moveTo>
                    <a:pt x="49603" y="19049"/>
                  </a:moveTo>
                  <a:lnTo>
                    <a:pt x="47132" y="19049"/>
                  </a:lnTo>
                  <a:lnTo>
                    <a:pt x="49603" y="17779"/>
                  </a:lnTo>
                  <a:lnTo>
                    <a:pt x="49956" y="17779"/>
                  </a:lnTo>
                  <a:lnTo>
                    <a:pt x="49603" y="19049"/>
                  </a:lnTo>
                  <a:close/>
                </a:path>
                <a:path w="447675" h="346710">
                  <a:moveTo>
                    <a:pt x="53487" y="19049"/>
                  </a:moveTo>
                  <a:lnTo>
                    <a:pt x="53134" y="19049"/>
                  </a:lnTo>
                  <a:lnTo>
                    <a:pt x="55429" y="17779"/>
                  </a:lnTo>
                  <a:lnTo>
                    <a:pt x="56311" y="17779"/>
                  </a:lnTo>
                  <a:lnTo>
                    <a:pt x="53487" y="19049"/>
                  </a:lnTo>
                  <a:close/>
                </a:path>
                <a:path w="447675" h="346710">
                  <a:moveTo>
                    <a:pt x="376970" y="18732"/>
                  </a:moveTo>
                  <a:lnTo>
                    <a:pt x="374587" y="17779"/>
                  </a:lnTo>
                  <a:lnTo>
                    <a:pt x="375647" y="17779"/>
                  </a:lnTo>
                  <a:lnTo>
                    <a:pt x="376970" y="18732"/>
                  </a:lnTo>
                  <a:close/>
                </a:path>
                <a:path w="447675" h="346710">
                  <a:moveTo>
                    <a:pt x="395320" y="18042"/>
                  </a:moveTo>
                  <a:lnTo>
                    <a:pt x="394005" y="17779"/>
                  </a:lnTo>
                  <a:lnTo>
                    <a:pt x="394888" y="17779"/>
                  </a:lnTo>
                  <a:lnTo>
                    <a:pt x="395147" y="17864"/>
                  </a:lnTo>
                  <a:lnTo>
                    <a:pt x="395320" y="18042"/>
                  </a:lnTo>
                  <a:close/>
                </a:path>
                <a:path w="447675" h="346710">
                  <a:moveTo>
                    <a:pt x="395147" y="17864"/>
                  </a:moveTo>
                  <a:lnTo>
                    <a:pt x="394888" y="17779"/>
                  </a:lnTo>
                  <a:lnTo>
                    <a:pt x="395064" y="17779"/>
                  </a:lnTo>
                  <a:close/>
                </a:path>
                <a:path w="447675" h="346710">
                  <a:moveTo>
                    <a:pt x="405479" y="19049"/>
                  </a:moveTo>
                  <a:lnTo>
                    <a:pt x="402655" y="19049"/>
                  </a:lnTo>
                  <a:lnTo>
                    <a:pt x="400890" y="18626"/>
                  </a:lnTo>
                  <a:lnTo>
                    <a:pt x="400537" y="17779"/>
                  </a:lnTo>
                  <a:lnTo>
                    <a:pt x="405479" y="19049"/>
                  </a:lnTo>
                  <a:close/>
                </a:path>
                <a:path w="447675" h="346710">
                  <a:moveTo>
                    <a:pt x="396275" y="18233"/>
                  </a:moveTo>
                  <a:lnTo>
                    <a:pt x="395320" y="18042"/>
                  </a:lnTo>
                  <a:lnTo>
                    <a:pt x="395147" y="17864"/>
                  </a:lnTo>
                  <a:lnTo>
                    <a:pt x="396275" y="18233"/>
                  </a:lnTo>
                  <a:close/>
                </a:path>
                <a:path w="447675" h="346710">
                  <a:moveTo>
                    <a:pt x="400360" y="19049"/>
                  </a:moveTo>
                  <a:lnTo>
                    <a:pt x="398771" y="19049"/>
                  </a:lnTo>
                  <a:lnTo>
                    <a:pt x="396275" y="18233"/>
                  </a:lnTo>
                  <a:lnTo>
                    <a:pt x="400360" y="19049"/>
                  </a:lnTo>
                  <a:close/>
                </a:path>
                <a:path w="447675" h="346710">
                  <a:moveTo>
                    <a:pt x="401066" y="19049"/>
                  </a:moveTo>
                  <a:lnTo>
                    <a:pt x="399368" y="18261"/>
                  </a:lnTo>
                  <a:lnTo>
                    <a:pt x="400890" y="18626"/>
                  </a:lnTo>
                  <a:lnTo>
                    <a:pt x="401066" y="19049"/>
                  </a:lnTo>
                  <a:close/>
                </a:path>
                <a:path w="447675" h="346710">
                  <a:moveTo>
                    <a:pt x="397359" y="19049"/>
                  </a:moveTo>
                  <a:lnTo>
                    <a:pt x="396300" y="19049"/>
                  </a:lnTo>
                  <a:lnTo>
                    <a:pt x="395822" y="18558"/>
                  </a:lnTo>
                  <a:lnTo>
                    <a:pt x="397359" y="19049"/>
                  </a:lnTo>
                  <a:close/>
                </a:path>
                <a:path w="447675" h="346710">
                  <a:moveTo>
                    <a:pt x="377765" y="19049"/>
                  </a:moveTo>
                  <a:lnTo>
                    <a:pt x="377293" y="18964"/>
                  </a:lnTo>
                  <a:lnTo>
                    <a:pt x="376970" y="18732"/>
                  </a:lnTo>
                  <a:lnTo>
                    <a:pt x="377765" y="19049"/>
                  </a:lnTo>
                  <a:close/>
                </a:path>
                <a:path w="447675" h="346710">
                  <a:moveTo>
                    <a:pt x="416933" y="29209"/>
                  </a:moveTo>
                  <a:lnTo>
                    <a:pt x="32833" y="29209"/>
                  </a:lnTo>
                  <a:lnTo>
                    <a:pt x="38659" y="26669"/>
                  </a:lnTo>
                  <a:lnTo>
                    <a:pt x="35481" y="26669"/>
                  </a:lnTo>
                  <a:lnTo>
                    <a:pt x="39718" y="25399"/>
                  </a:lnTo>
                  <a:lnTo>
                    <a:pt x="41130" y="25399"/>
                  </a:lnTo>
                  <a:lnTo>
                    <a:pt x="49250" y="21589"/>
                  </a:lnTo>
                  <a:lnTo>
                    <a:pt x="53134" y="21589"/>
                  </a:lnTo>
                  <a:lnTo>
                    <a:pt x="54899" y="20319"/>
                  </a:lnTo>
                  <a:lnTo>
                    <a:pt x="56841" y="19049"/>
                  </a:lnTo>
                  <a:lnTo>
                    <a:pt x="377412" y="19049"/>
                  </a:lnTo>
                  <a:lnTo>
                    <a:pt x="388376" y="21589"/>
                  </a:lnTo>
                  <a:lnTo>
                    <a:pt x="402324" y="24129"/>
                  </a:lnTo>
                  <a:lnTo>
                    <a:pt x="413922" y="27939"/>
                  </a:lnTo>
                  <a:lnTo>
                    <a:pt x="416933" y="29209"/>
                  </a:lnTo>
                  <a:close/>
                </a:path>
                <a:path w="447675" h="346710">
                  <a:moveTo>
                    <a:pt x="39188" y="22859"/>
                  </a:moveTo>
                  <a:lnTo>
                    <a:pt x="37246" y="22859"/>
                  </a:lnTo>
                  <a:lnTo>
                    <a:pt x="39012" y="21589"/>
                  </a:lnTo>
                  <a:lnTo>
                    <a:pt x="40600" y="21589"/>
                  </a:lnTo>
                  <a:lnTo>
                    <a:pt x="44837" y="19049"/>
                  </a:lnTo>
                  <a:lnTo>
                    <a:pt x="48015" y="19049"/>
                  </a:lnTo>
                  <a:lnTo>
                    <a:pt x="44131" y="20319"/>
                  </a:lnTo>
                  <a:lnTo>
                    <a:pt x="45014" y="20319"/>
                  </a:lnTo>
                  <a:lnTo>
                    <a:pt x="42013" y="21589"/>
                  </a:lnTo>
                  <a:lnTo>
                    <a:pt x="39188" y="22859"/>
                  </a:lnTo>
                  <a:close/>
                </a:path>
                <a:path w="447675" h="346710">
                  <a:moveTo>
                    <a:pt x="45014" y="20319"/>
                  </a:moveTo>
                  <a:lnTo>
                    <a:pt x="44131" y="20319"/>
                  </a:lnTo>
                  <a:lnTo>
                    <a:pt x="48015" y="19049"/>
                  </a:lnTo>
                  <a:lnTo>
                    <a:pt x="45014" y="20319"/>
                  </a:lnTo>
                  <a:close/>
                </a:path>
                <a:path w="447675" h="346710">
                  <a:moveTo>
                    <a:pt x="46249" y="20319"/>
                  </a:moveTo>
                  <a:lnTo>
                    <a:pt x="45014" y="20319"/>
                  </a:lnTo>
                  <a:lnTo>
                    <a:pt x="48015" y="19049"/>
                  </a:lnTo>
                  <a:lnTo>
                    <a:pt x="49074" y="19049"/>
                  </a:lnTo>
                  <a:lnTo>
                    <a:pt x="46249" y="20319"/>
                  </a:lnTo>
                  <a:close/>
                </a:path>
                <a:path w="447675" h="346710">
                  <a:moveTo>
                    <a:pt x="47308" y="21589"/>
                  </a:moveTo>
                  <a:lnTo>
                    <a:pt x="48544" y="20319"/>
                  </a:lnTo>
                  <a:lnTo>
                    <a:pt x="50839" y="19049"/>
                  </a:lnTo>
                  <a:lnTo>
                    <a:pt x="53134" y="19049"/>
                  </a:lnTo>
                  <a:lnTo>
                    <a:pt x="51369" y="20319"/>
                  </a:lnTo>
                  <a:lnTo>
                    <a:pt x="47308" y="21589"/>
                  </a:lnTo>
                  <a:close/>
                </a:path>
                <a:path w="447675" h="346710">
                  <a:moveTo>
                    <a:pt x="406009" y="20319"/>
                  </a:moveTo>
                  <a:lnTo>
                    <a:pt x="402832" y="20319"/>
                  </a:lnTo>
                  <a:lnTo>
                    <a:pt x="400360" y="19049"/>
                  </a:lnTo>
                  <a:lnTo>
                    <a:pt x="402655" y="19049"/>
                  </a:lnTo>
                  <a:lnTo>
                    <a:pt x="406009" y="20319"/>
                  </a:lnTo>
                  <a:close/>
                </a:path>
                <a:path w="447675" h="346710">
                  <a:moveTo>
                    <a:pt x="407501" y="19742"/>
                  </a:moveTo>
                  <a:lnTo>
                    <a:pt x="405479" y="19049"/>
                  </a:lnTo>
                  <a:lnTo>
                    <a:pt x="406539" y="19049"/>
                  </a:lnTo>
                  <a:lnTo>
                    <a:pt x="407501" y="19742"/>
                  </a:lnTo>
                  <a:close/>
                </a:path>
                <a:path w="447675" h="346710">
                  <a:moveTo>
                    <a:pt x="409186" y="20319"/>
                  </a:moveTo>
                  <a:lnTo>
                    <a:pt x="408304" y="20319"/>
                  </a:lnTo>
                  <a:lnTo>
                    <a:pt x="407501" y="19742"/>
                  </a:lnTo>
                  <a:lnTo>
                    <a:pt x="409186" y="20319"/>
                  </a:lnTo>
                  <a:close/>
                </a:path>
                <a:path w="447675" h="346710">
                  <a:moveTo>
                    <a:pt x="389701" y="21199"/>
                  </a:moveTo>
                  <a:lnTo>
                    <a:pt x="386768" y="20319"/>
                  </a:lnTo>
                  <a:lnTo>
                    <a:pt x="388356" y="20319"/>
                  </a:lnTo>
                  <a:lnTo>
                    <a:pt x="389701" y="21199"/>
                  </a:lnTo>
                  <a:close/>
                </a:path>
                <a:path w="447675" h="346710">
                  <a:moveTo>
                    <a:pt x="415365" y="24129"/>
                  </a:moveTo>
                  <a:lnTo>
                    <a:pt x="412187" y="22859"/>
                  </a:lnTo>
                  <a:lnTo>
                    <a:pt x="406539" y="21589"/>
                  </a:lnTo>
                  <a:lnTo>
                    <a:pt x="405656" y="20319"/>
                  </a:lnTo>
                  <a:lnTo>
                    <a:pt x="406892" y="20319"/>
                  </a:lnTo>
                  <a:lnTo>
                    <a:pt x="410599" y="21589"/>
                  </a:lnTo>
                  <a:lnTo>
                    <a:pt x="412540" y="21589"/>
                  </a:lnTo>
                  <a:lnTo>
                    <a:pt x="415365" y="24129"/>
                  </a:lnTo>
                  <a:close/>
                </a:path>
                <a:path w="447675" h="346710">
                  <a:moveTo>
                    <a:pt x="412187" y="21589"/>
                  </a:moveTo>
                  <a:lnTo>
                    <a:pt x="409186" y="20319"/>
                  </a:lnTo>
                  <a:lnTo>
                    <a:pt x="410246" y="20319"/>
                  </a:lnTo>
                  <a:lnTo>
                    <a:pt x="412187" y="21589"/>
                  </a:lnTo>
                  <a:close/>
                </a:path>
                <a:path w="447675" h="346710">
                  <a:moveTo>
                    <a:pt x="391004" y="21589"/>
                  </a:moveTo>
                  <a:lnTo>
                    <a:pt x="390298" y="21589"/>
                  </a:lnTo>
                  <a:lnTo>
                    <a:pt x="389701" y="21199"/>
                  </a:lnTo>
                  <a:lnTo>
                    <a:pt x="391004" y="21589"/>
                  </a:lnTo>
                  <a:close/>
                </a:path>
                <a:path w="447675" h="346710">
                  <a:moveTo>
                    <a:pt x="38608" y="21771"/>
                  </a:moveTo>
                  <a:lnTo>
                    <a:pt x="38835" y="21589"/>
                  </a:lnTo>
                  <a:lnTo>
                    <a:pt x="39012" y="21589"/>
                  </a:lnTo>
                  <a:lnTo>
                    <a:pt x="38608" y="21771"/>
                  </a:lnTo>
                  <a:close/>
                </a:path>
                <a:path w="447675" h="346710">
                  <a:moveTo>
                    <a:pt x="37246" y="22859"/>
                  </a:moveTo>
                  <a:lnTo>
                    <a:pt x="38608" y="21771"/>
                  </a:lnTo>
                  <a:lnTo>
                    <a:pt x="39012" y="21589"/>
                  </a:lnTo>
                  <a:lnTo>
                    <a:pt x="37246" y="22859"/>
                  </a:lnTo>
                  <a:close/>
                </a:path>
                <a:path w="447675" h="346710">
                  <a:moveTo>
                    <a:pt x="22503" y="31089"/>
                  </a:moveTo>
                  <a:lnTo>
                    <a:pt x="23124" y="30479"/>
                  </a:lnTo>
                  <a:lnTo>
                    <a:pt x="22595" y="30479"/>
                  </a:lnTo>
                  <a:lnTo>
                    <a:pt x="24360" y="29209"/>
                  </a:lnTo>
                  <a:lnTo>
                    <a:pt x="28950" y="26669"/>
                  </a:lnTo>
                  <a:lnTo>
                    <a:pt x="32657" y="25399"/>
                  </a:lnTo>
                  <a:lnTo>
                    <a:pt x="36187" y="22859"/>
                  </a:lnTo>
                  <a:lnTo>
                    <a:pt x="38608" y="21771"/>
                  </a:lnTo>
                  <a:lnTo>
                    <a:pt x="37246" y="22859"/>
                  </a:lnTo>
                  <a:lnTo>
                    <a:pt x="39188" y="22859"/>
                  </a:lnTo>
                  <a:lnTo>
                    <a:pt x="33539" y="25399"/>
                  </a:lnTo>
                  <a:lnTo>
                    <a:pt x="32833" y="25399"/>
                  </a:lnTo>
                  <a:lnTo>
                    <a:pt x="32039" y="26114"/>
                  </a:lnTo>
                  <a:lnTo>
                    <a:pt x="30165" y="26683"/>
                  </a:lnTo>
                  <a:lnTo>
                    <a:pt x="26302" y="29209"/>
                  </a:lnTo>
                  <a:lnTo>
                    <a:pt x="25772" y="29209"/>
                  </a:lnTo>
                  <a:lnTo>
                    <a:pt x="23233" y="30870"/>
                  </a:lnTo>
                  <a:lnTo>
                    <a:pt x="22503" y="31089"/>
                  </a:lnTo>
                  <a:close/>
                </a:path>
                <a:path w="447675" h="346710">
                  <a:moveTo>
                    <a:pt x="35481" y="25399"/>
                  </a:moveTo>
                  <a:lnTo>
                    <a:pt x="37246" y="24129"/>
                  </a:lnTo>
                  <a:lnTo>
                    <a:pt x="39894" y="22859"/>
                  </a:lnTo>
                  <a:lnTo>
                    <a:pt x="35481" y="25399"/>
                  </a:lnTo>
                  <a:close/>
                </a:path>
                <a:path w="447675" h="346710">
                  <a:moveTo>
                    <a:pt x="40247" y="24129"/>
                  </a:moveTo>
                  <a:lnTo>
                    <a:pt x="41130" y="22859"/>
                  </a:lnTo>
                  <a:lnTo>
                    <a:pt x="41307" y="22859"/>
                  </a:lnTo>
                  <a:lnTo>
                    <a:pt x="40247" y="24129"/>
                  </a:lnTo>
                  <a:close/>
                </a:path>
                <a:path w="447675" h="346710">
                  <a:moveTo>
                    <a:pt x="408833" y="25399"/>
                  </a:moveTo>
                  <a:lnTo>
                    <a:pt x="407421" y="25399"/>
                  </a:lnTo>
                  <a:lnTo>
                    <a:pt x="403361" y="24129"/>
                  </a:lnTo>
                  <a:lnTo>
                    <a:pt x="403008" y="22859"/>
                  </a:lnTo>
                  <a:lnTo>
                    <a:pt x="404244" y="24129"/>
                  </a:lnTo>
                  <a:lnTo>
                    <a:pt x="406539" y="24129"/>
                  </a:lnTo>
                  <a:lnTo>
                    <a:pt x="407657" y="24553"/>
                  </a:lnTo>
                  <a:lnTo>
                    <a:pt x="408833" y="25399"/>
                  </a:lnTo>
                  <a:close/>
                </a:path>
                <a:path w="447675" h="346710">
                  <a:moveTo>
                    <a:pt x="420837" y="25399"/>
                  </a:moveTo>
                  <a:lnTo>
                    <a:pt x="409893" y="25399"/>
                  </a:lnTo>
                  <a:lnTo>
                    <a:pt x="407657" y="24553"/>
                  </a:lnTo>
                  <a:lnTo>
                    <a:pt x="407068" y="24129"/>
                  </a:lnTo>
                  <a:lnTo>
                    <a:pt x="419248" y="24129"/>
                  </a:lnTo>
                  <a:lnTo>
                    <a:pt x="420837" y="25399"/>
                  </a:lnTo>
                  <a:close/>
                </a:path>
                <a:path w="447675" h="346710">
                  <a:moveTo>
                    <a:pt x="32039" y="26114"/>
                  </a:moveTo>
                  <a:lnTo>
                    <a:pt x="32833" y="25399"/>
                  </a:lnTo>
                  <a:lnTo>
                    <a:pt x="34422" y="25399"/>
                  </a:lnTo>
                  <a:lnTo>
                    <a:pt x="32039" y="26114"/>
                  </a:lnTo>
                  <a:close/>
                </a:path>
                <a:path w="447675" h="346710">
                  <a:moveTo>
                    <a:pt x="30009" y="27939"/>
                  </a:moveTo>
                  <a:lnTo>
                    <a:pt x="32039" y="26114"/>
                  </a:lnTo>
                  <a:lnTo>
                    <a:pt x="34422" y="25399"/>
                  </a:lnTo>
                  <a:lnTo>
                    <a:pt x="35481" y="25399"/>
                  </a:lnTo>
                  <a:lnTo>
                    <a:pt x="32628" y="26683"/>
                  </a:lnTo>
                  <a:lnTo>
                    <a:pt x="30009" y="27939"/>
                  </a:lnTo>
                  <a:close/>
                </a:path>
                <a:path w="447675" h="346710">
                  <a:moveTo>
                    <a:pt x="427722" y="27939"/>
                  </a:moveTo>
                  <a:lnTo>
                    <a:pt x="426663" y="27939"/>
                  </a:lnTo>
                  <a:lnTo>
                    <a:pt x="425427" y="26669"/>
                  </a:lnTo>
                  <a:lnTo>
                    <a:pt x="414659" y="26669"/>
                  </a:lnTo>
                  <a:lnTo>
                    <a:pt x="412894" y="25399"/>
                  </a:lnTo>
                  <a:lnTo>
                    <a:pt x="423662" y="25399"/>
                  </a:lnTo>
                  <a:lnTo>
                    <a:pt x="425801" y="26683"/>
                  </a:lnTo>
                  <a:lnTo>
                    <a:pt x="427722" y="27939"/>
                  </a:lnTo>
                  <a:close/>
                </a:path>
                <a:path w="447675" h="346710">
                  <a:moveTo>
                    <a:pt x="431076" y="31749"/>
                  </a:moveTo>
                  <a:lnTo>
                    <a:pt x="429487" y="30479"/>
                  </a:lnTo>
                  <a:lnTo>
                    <a:pt x="427722" y="30479"/>
                  </a:lnTo>
                  <a:lnTo>
                    <a:pt x="426839" y="29209"/>
                  </a:lnTo>
                  <a:lnTo>
                    <a:pt x="425427" y="29209"/>
                  </a:lnTo>
                  <a:lnTo>
                    <a:pt x="424721" y="27939"/>
                  </a:lnTo>
                  <a:lnTo>
                    <a:pt x="418542" y="27939"/>
                  </a:lnTo>
                  <a:lnTo>
                    <a:pt x="414681" y="26669"/>
                  </a:lnTo>
                  <a:lnTo>
                    <a:pt x="424368" y="26669"/>
                  </a:lnTo>
                  <a:lnTo>
                    <a:pt x="426486" y="27939"/>
                  </a:lnTo>
                  <a:lnTo>
                    <a:pt x="429663" y="30479"/>
                  </a:lnTo>
                  <a:lnTo>
                    <a:pt x="431076" y="31749"/>
                  </a:lnTo>
                  <a:close/>
                </a:path>
                <a:path w="447675" h="346710">
                  <a:moveTo>
                    <a:pt x="444962" y="64769"/>
                  </a:moveTo>
                  <a:lnTo>
                    <a:pt x="442020" y="64769"/>
                  </a:lnTo>
                  <a:lnTo>
                    <a:pt x="441667" y="62229"/>
                  </a:lnTo>
                  <a:lnTo>
                    <a:pt x="440255" y="57149"/>
                  </a:lnTo>
                  <a:lnTo>
                    <a:pt x="437960" y="46989"/>
                  </a:lnTo>
                  <a:lnTo>
                    <a:pt x="433900" y="40639"/>
                  </a:lnTo>
                  <a:lnTo>
                    <a:pt x="419248" y="29209"/>
                  </a:lnTo>
                  <a:lnTo>
                    <a:pt x="417113" y="28356"/>
                  </a:lnTo>
                  <a:lnTo>
                    <a:pt x="414701" y="26683"/>
                  </a:lnTo>
                  <a:lnTo>
                    <a:pt x="418542" y="27939"/>
                  </a:lnTo>
                  <a:lnTo>
                    <a:pt x="422073" y="27939"/>
                  </a:lnTo>
                  <a:lnTo>
                    <a:pt x="423132" y="29209"/>
                  </a:lnTo>
                  <a:lnTo>
                    <a:pt x="424897" y="30479"/>
                  </a:lnTo>
                  <a:lnTo>
                    <a:pt x="425603" y="30479"/>
                  </a:lnTo>
                  <a:lnTo>
                    <a:pt x="427192" y="31749"/>
                  </a:lnTo>
                  <a:lnTo>
                    <a:pt x="428604" y="31749"/>
                  </a:lnTo>
                  <a:lnTo>
                    <a:pt x="429310" y="33019"/>
                  </a:lnTo>
                  <a:lnTo>
                    <a:pt x="430546" y="33019"/>
                  </a:lnTo>
                  <a:lnTo>
                    <a:pt x="431782" y="34289"/>
                  </a:lnTo>
                  <a:lnTo>
                    <a:pt x="432488" y="35559"/>
                  </a:lnTo>
                  <a:lnTo>
                    <a:pt x="433959" y="35559"/>
                  </a:lnTo>
                  <a:lnTo>
                    <a:pt x="434959" y="36829"/>
                  </a:lnTo>
                  <a:lnTo>
                    <a:pt x="437078" y="39369"/>
                  </a:lnTo>
                  <a:lnTo>
                    <a:pt x="439372" y="43179"/>
                  </a:lnTo>
                  <a:lnTo>
                    <a:pt x="440961" y="46989"/>
                  </a:lnTo>
                  <a:lnTo>
                    <a:pt x="442197" y="50799"/>
                  </a:lnTo>
                  <a:lnTo>
                    <a:pt x="442373" y="50799"/>
                  </a:lnTo>
                  <a:lnTo>
                    <a:pt x="442903" y="52069"/>
                  </a:lnTo>
                  <a:lnTo>
                    <a:pt x="443256" y="53339"/>
                  </a:lnTo>
                  <a:lnTo>
                    <a:pt x="443477" y="54609"/>
                  </a:lnTo>
                  <a:lnTo>
                    <a:pt x="442903" y="54609"/>
                  </a:lnTo>
                  <a:lnTo>
                    <a:pt x="443433" y="55880"/>
                  </a:lnTo>
                  <a:lnTo>
                    <a:pt x="443962" y="58419"/>
                  </a:lnTo>
                  <a:lnTo>
                    <a:pt x="444315" y="59689"/>
                  </a:lnTo>
                  <a:lnTo>
                    <a:pt x="444845" y="62229"/>
                  </a:lnTo>
                  <a:lnTo>
                    <a:pt x="444962" y="64769"/>
                  </a:lnTo>
                  <a:close/>
                </a:path>
                <a:path w="447675" h="346710">
                  <a:moveTo>
                    <a:pt x="20830" y="33019"/>
                  </a:moveTo>
                  <a:lnTo>
                    <a:pt x="22595" y="31749"/>
                  </a:lnTo>
                  <a:lnTo>
                    <a:pt x="27008" y="29209"/>
                  </a:lnTo>
                  <a:lnTo>
                    <a:pt x="30009" y="27939"/>
                  </a:lnTo>
                  <a:lnTo>
                    <a:pt x="28773" y="29209"/>
                  </a:lnTo>
                  <a:lnTo>
                    <a:pt x="27361" y="29209"/>
                  </a:lnTo>
                  <a:lnTo>
                    <a:pt x="24537" y="31749"/>
                  </a:lnTo>
                  <a:lnTo>
                    <a:pt x="22771" y="31749"/>
                  </a:lnTo>
                  <a:lnTo>
                    <a:pt x="20830" y="33019"/>
                  </a:lnTo>
                  <a:close/>
                </a:path>
                <a:path w="447675" h="346710">
                  <a:moveTo>
                    <a:pt x="25137" y="32511"/>
                  </a:moveTo>
                  <a:lnTo>
                    <a:pt x="25772" y="31749"/>
                  </a:lnTo>
                  <a:lnTo>
                    <a:pt x="30009" y="30479"/>
                  </a:lnTo>
                  <a:lnTo>
                    <a:pt x="32304" y="29209"/>
                  </a:lnTo>
                  <a:lnTo>
                    <a:pt x="33716" y="27939"/>
                  </a:lnTo>
                  <a:lnTo>
                    <a:pt x="32480" y="29209"/>
                  </a:lnTo>
                  <a:lnTo>
                    <a:pt x="416933" y="29209"/>
                  </a:lnTo>
                  <a:lnTo>
                    <a:pt x="417761" y="29558"/>
                  </a:lnTo>
                  <a:lnTo>
                    <a:pt x="419425" y="30479"/>
                  </a:lnTo>
                  <a:lnTo>
                    <a:pt x="421543" y="31749"/>
                  </a:lnTo>
                  <a:lnTo>
                    <a:pt x="26302" y="31749"/>
                  </a:lnTo>
                  <a:lnTo>
                    <a:pt x="25137" y="32511"/>
                  </a:lnTo>
                  <a:close/>
                </a:path>
                <a:path w="447675" h="346710">
                  <a:moveTo>
                    <a:pt x="418344" y="29209"/>
                  </a:moveTo>
                  <a:lnTo>
                    <a:pt x="416071" y="27939"/>
                  </a:lnTo>
                  <a:lnTo>
                    <a:pt x="417113" y="28356"/>
                  </a:lnTo>
                  <a:lnTo>
                    <a:pt x="418344" y="29209"/>
                  </a:lnTo>
                  <a:close/>
                </a:path>
                <a:path w="447675" h="346710">
                  <a:moveTo>
                    <a:pt x="444668" y="55879"/>
                  </a:moveTo>
                  <a:lnTo>
                    <a:pt x="442903" y="49529"/>
                  </a:lnTo>
                  <a:lnTo>
                    <a:pt x="442550" y="48259"/>
                  </a:lnTo>
                  <a:lnTo>
                    <a:pt x="440961" y="44449"/>
                  </a:lnTo>
                  <a:lnTo>
                    <a:pt x="437431" y="38099"/>
                  </a:lnTo>
                  <a:lnTo>
                    <a:pt x="435312" y="35559"/>
                  </a:lnTo>
                  <a:lnTo>
                    <a:pt x="435842" y="35559"/>
                  </a:lnTo>
                  <a:lnTo>
                    <a:pt x="434879" y="34520"/>
                  </a:lnTo>
                  <a:lnTo>
                    <a:pt x="434783" y="34289"/>
                  </a:lnTo>
                  <a:lnTo>
                    <a:pt x="432311" y="31749"/>
                  </a:lnTo>
                  <a:lnTo>
                    <a:pt x="429663" y="29209"/>
                  </a:lnTo>
                  <a:lnTo>
                    <a:pt x="427898" y="27939"/>
                  </a:lnTo>
                  <a:lnTo>
                    <a:pt x="428781" y="27939"/>
                  </a:lnTo>
                  <a:lnTo>
                    <a:pt x="429840" y="29209"/>
                  </a:lnTo>
                  <a:lnTo>
                    <a:pt x="431958" y="30479"/>
                  </a:lnTo>
                  <a:lnTo>
                    <a:pt x="433017" y="31749"/>
                  </a:lnTo>
                  <a:lnTo>
                    <a:pt x="433900" y="33019"/>
                  </a:lnTo>
                  <a:lnTo>
                    <a:pt x="437607" y="36829"/>
                  </a:lnTo>
                  <a:lnTo>
                    <a:pt x="440078" y="40639"/>
                  </a:lnTo>
                  <a:lnTo>
                    <a:pt x="440902" y="43179"/>
                  </a:lnTo>
                  <a:lnTo>
                    <a:pt x="442285" y="47201"/>
                  </a:lnTo>
                  <a:lnTo>
                    <a:pt x="443256" y="49529"/>
                  </a:lnTo>
                  <a:lnTo>
                    <a:pt x="443962" y="52069"/>
                  </a:lnTo>
                  <a:lnTo>
                    <a:pt x="444668" y="55879"/>
                  </a:lnTo>
                  <a:close/>
                </a:path>
                <a:path w="447675" h="346710">
                  <a:moveTo>
                    <a:pt x="23233" y="30870"/>
                  </a:moveTo>
                  <a:lnTo>
                    <a:pt x="25772" y="29209"/>
                  </a:lnTo>
                  <a:lnTo>
                    <a:pt x="26302" y="29209"/>
                  </a:lnTo>
                  <a:lnTo>
                    <a:pt x="24537" y="30479"/>
                  </a:lnTo>
                  <a:lnTo>
                    <a:pt x="23233" y="30870"/>
                  </a:lnTo>
                  <a:close/>
                </a:path>
                <a:path w="447675" h="346710">
                  <a:moveTo>
                    <a:pt x="24537" y="30479"/>
                  </a:moveTo>
                  <a:lnTo>
                    <a:pt x="26302" y="29209"/>
                  </a:lnTo>
                  <a:lnTo>
                    <a:pt x="26655" y="29209"/>
                  </a:lnTo>
                  <a:lnTo>
                    <a:pt x="24537" y="30479"/>
                  </a:lnTo>
                  <a:close/>
                </a:path>
                <a:path w="447675" h="346710">
                  <a:moveTo>
                    <a:pt x="418565" y="29898"/>
                  </a:moveTo>
                  <a:lnTo>
                    <a:pt x="417761" y="29558"/>
                  </a:lnTo>
                  <a:lnTo>
                    <a:pt x="417130" y="29209"/>
                  </a:lnTo>
                  <a:lnTo>
                    <a:pt x="418565" y="29898"/>
                  </a:lnTo>
                  <a:close/>
                </a:path>
                <a:path w="447675" h="346710">
                  <a:moveTo>
                    <a:pt x="423662" y="33019"/>
                  </a:moveTo>
                  <a:lnTo>
                    <a:pt x="419425" y="30479"/>
                  </a:lnTo>
                  <a:lnTo>
                    <a:pt x="417761" y="29558"/>
                  </a:lnTo>
                  <a:lnTo>
                    <a:pt x="418565" y="29898"/>
                  </a:lnTo>
                  <a:lnTo>
                    <a:pt x="419778" y="30479"/>
                  </a:lnTo>
                  <a:lnTo>
                    <a:pt x="423238" y="32257"/>
                  </a:lnTo>
                  <a:lnTo>
                    <a:pt x="423662" y="33019"/>
                  </a:lnTo>
                  <a:close/>
                </a:path>
                <a:path w="447675" h="346710">
                  <a:moveTo>
                    <a:pt x="423238" y="32257"/>
                  </a:moveTo>
                  <a:lnTo>
                    <a:pt x="419778" y="30479"/>
                  </a:lnTo>
                  <a:lnTo>
                    <a:pt x="418565" y="29898"/>
                  </a:lnTo>
                  <a:lnTo>
                    <a:pt x="422955" y="31749"/>
                  </a:lnTo>
                  <a:lnTo>
                    <a:pt x="423238" y="32257"/>
                  </a:lnTo>
                  <a:close/>
                </a:path>
                <a:path w="447675" h="346710">
                  <a:moveTo>
                    <a:pt x="18182" y="34289"/>
                  </a:moveTo>
                  <a:lnTo>
                    <a:pt x="17123" y="34289"/>
                  </a:lnTo>
                  <a:lnTo>
                    <a:pt x="17946" y="33302"/>
                  </a:lnTo>
                  <a:lnTo>
                    <a:pt x="18535" y="33019"/>
                  </a:lnTo>
                  <a:lnTo>
                    <a:pt x="18747" y="32511"/>
                  </a:lnTo>
                  <a:lnTo>
                    <a:pt x="21006" y="30479"/>
                  </a:lnTo>
                  <a:lnTo>
                    <a:pt x="23124" y="30479"/>
                  </a:lnTo>
                  <a:lnTo>
                    <a:pt x="22226" y="31172"/>
                  </a:lnTo>
                  <a:lnTo>
                    <a:pt x="20300" y="31749"/>
                  </a:lnTo>
                  <a:lnTo>
                    <a:pt x="18182" y="34289"/>
                  </a:lnTo>
                  <a:close/>
                </a:path>
                <a:path w="447675" h="346710">
                  <a:moveTo>
                    <a:pt x="22226" y="31172"/>
                  </a:moveTo>
                  <a:lnTo>
                    <a:pt x="23124" y="30479"/>
                  </a:lnTo>
                  <a:lnTo>
                    <a:pt x="22503" y="31089"/>
                  </a:lnTo>
                  <a:lnTo>
                    <a:pt x="22226" y="31172"/>
                  </a:lnTo>
                  <a:close/>
                </a:path>
                <a:path w="447675" h="346710">
                  <a:moveTo>
                    <a:pt x="21889" y="31749"/>
                  </a:moveTo>
                  <a:lnTo>
                    <a:pt x="23233" y="30870"/>
                  </a:lnTo>
                  <a:lnTo>
                    <a:pt x="24537" y="30479"/>
                  </a:lnTo>
                  <a:lnTo>
                    <a:pt x="21889" y="31749"/>
                  </a:lnTo>
                  <a:close/>
                </a:path>
                <a:path w="447675" h="346710">
                  <a:moveTo>
                    <a:pt x="430546" y="31749"/>
                  </a:moveTo>
                  <a:lnTo>
                    <a:pt x="429840" y="31749"/>
                  </a:lnTo>
                  <a:lnTo>
                    <a:pt x="428781" y="30479"/>
                  </a:lnTo>
                  <a:lnTo>
                    <a:pt x="429487" y="30479"/>
                  </a:lnTo>
                  <a:lnTo>
                    <a:pt x="430546" y="31749"/>
                  </a:lnTo>
                  <a:close/>
                </a:path>
                <a:path w="447675" h="346710">
                  <a:moveTo>
                    <a:pt x="19241" y="34289"/>
                  </a:moveTo>
                  <a:lnTo>
                    <a:pt x="18182" y="34289"/>
                  </a:lnTo>
                  <a:lnTo>
                    <a:pt x="22226" y="31172"/>
                  </a:lnTo>
                  <a:lnTo>
                    <a:pt x="22503" y="31089"/>
                  </a:lnTo>
                  <a:lnTo>
                    <a:pt x="19241" y="34289"/>
                  </a:lnTo>
                  <a:close/>
                </a:path>
                <a:path w="447675" h="346710">
                  <a:moveTo>
                    <a:pt x="17211" y="33654"/>
                  </a:moveTo>
                  <a:lnTo>
                    <a:pt x="19064" y="31749"/>
                  </a:lnTo>
                  <a:lnTo>
                    <a:pt x="18747" y="32511"/>
                  </a:lnTo>
                  <a:lnTo>
                    <a:pt x="18182" y="33019"/>
                  </a:lnTo>
                  <a:lnTo>
                    <a:pt x="17946" y="33302"/>
                  </a:lnTo>
                  <a:lnTo>
                    <a:pt x="17211" y="33654"/>
                  </a:lnTo>
                  <a:close/>
                </a:path>
                <a:path w="447675" h="346710">
                  <a:moveTo>
                    <a:pt x="23936" y="33951"/>
                  </a:moveTo>
                  <a:lnTo>
                    <a:pt x="24501" y="33273"/>
                  </a:lnTo>
                  <a:lnTo>
                    <a:pt x="26302" y="31749"/>
                  </a:lnTo>
                  <a:lnTo>
                    <a:pt x="28067" y="31749"/>
                  </a:lnTo>
                  <a:lnTo>
                    <a:pt x="23936" y="33951"/>
                  </a:lnTo>
                  <a:close/>
                </a:path>
                <a:path w="447675" h="346710">
                  <a:moveTo>
                    <a:pt x="426309" y="34289"/>
                  </a:moveTo>
                  <a:lnTo>
                    <a:pt x="24890" y="34289"/>
                  </a:lnTo>
                  <a:lnTo>
                    <a:pt x="26832" y="33019"/>
                  </a:lnTo>
                  <a:lnTo>
                    <a:pt x="28067" y="31749"/>
                  </a:lnTo>
                  <a:lnTo>
                    <a:pt x="421543" y="31749"/>
                  </a:lnTo>
                  <a:lnTo>
                    <a:pt x="423662" y="33019"/>
                  </a:lnTo>
                  <a:lnTo>
                    <a:pt x="424721" y="33019"/>
                  </a:lnTo>
                  <a:lnTo>
                    <a:pt x="426309" y="34289"/>
                  </a:lnTo>
                  <a:close/>
                </a:path>
                <a:path w="447675" h="346710">
                  <a:moveTo>
                    <a:pt x="431252" y="33019"/>
                  </a:moveTo>
                  <a:lnTo>
                    <a:pt x="430723" y="33019"/>
                  </a:lnTo>
                  <a:lnTo>
                    <a:pt x="429487" y="31749"/>
                  </a:lnTo>
                  <a:lnTo>
                    <a:pt x="431060" y="32558"/>
                  </a:lnTo>
                  <a:lnTo>
                    <a:pt x="431252" y="33019"/>
                  </a:lnTo>
                  <a:close/>
                </a:path>
                <a:path w="447675" h="346710">
                  <a:moveTo>
                    <a:pt x="432135" y="33019"/>
                  </a:moveTo>
                  <a:lnTo>
                    <a:pt x="431958" y="33019"/>
                  </a:lnTo>
                  <a:lnTo>
                    <a:pt x="431060" y="32558"/>
                  </a:lnTo>
                  <a:lnTo>
                    <a:pt x="430723" y="31749"/>
                  </a:lnTo>
                  <a:lnTo>
                    <a:pt x="431252" y="31749"/>
                  </a:lnTo>
                  <a:lnTo>
                    <a:pt x="432135" y="33019"/>
                  </a:lnTo>
                  <a:close/>
                </a:path>
                <a:path w="447675" h="346710">
                  <a:moveTo>
                    <a:pt x="424721" y="33019"/>
                  </a:moveTo>
                  <a:lnTo>
                    <a:pt x="423662" y="33019"/>
                  </a:lnTo>
                  <a:lnTo>
                    <a:pt x="423238" y="32257"/>
                  </a:lnTo>
                  <a:lnTo>
                    <a:pt x="424721" y="33019"/>
                  </a:lnTo>
                  <a:close/>
                </a:path>
                <a:path w="447675" h="346710">
                  <a:moveTo>
                    <a:pt x="23301" y="34289"/>
                  </a:moveTo>
                  <a:lnTo>
                    <a:pt x="22418" y="34289"/>
                  </a:lnTo>
                  <a:lnTo>
                    <a:pt x="25137" y="32511"/>
                  </a:lnTo>
                  <a:lnTo>
                    <a:pt x="24468" y="33302"/>
                  </a:lnTo>
                  <a:lnTo>
                    <a:pt x="23301" y="34289"/>
                  </a:lnTo>
                  <a:close/>
                </a:path>
                <a:path w="447675" h="346710">
                  <a:moveTo>
                    <a:pt x="433959" y="35559"/>
                  </a:moveTo>
                  <a:lnTo>
                    <a:pt x="432488" y="35559"/>
                  </a:lnTo>
                  <a:lnTo>
                    <a:pt x="432311" y="34289"/>
                  </a:lnTo>
                  <a:lnTo>
                    <a:pt x="431605" y="33019"/>
                  </a:lnTo>
                  <a:lnTo>
                    <a:pt x="431252" y="33019"/>
                  </a:lnTo>
                  <a:lnTo>
                    <a:pt x="431060" y="32558"/>
                  </a:lnTo>
                  <a:lnTo>
                    <a:pt x="431958" y="33019"/>
                  </a:lnTo>
                  <a:lnTo>
                    <a:pt x="433959" y="35559"/>
                  </a:lnTo>
                  <a:close/>
                </a:path>
                <a:path w="447675" h="346710">
                  <a:moveTo>
                    <a:pt x="425745" y="33274"/>
                  </a:moveTo>
                  <a:lnTo>
                    <a:pt x="425427" y="33019"/>
                  </a:lnTo>
                  <a:lnTo>
                    <a:pt x="425603" y="33019"/>
                  </a:lnTo>
                  <a:lnTo>
                    <a:pt x="425745" y="33273"/>
                  </a:lnTo>
                  <a:close/>
                </a:path>
                <a:path w="447675" h="346710">
                  <a:moveTo>
                    <a:pt x="430193" y="38099"/>
                  </a:moveTo>
                  <a:lnTo>
                    <a:pt x="19241" y="38099"/>
                  </a:lnTo>
                  <a:lnTo>
                    <a:pt x="20477" y="36829"/>
                  </a:lnTo>
                  <a:lnTo>
                    <a:pt x="22948" y="35559"/>
                  </a:lnTo>
                  <a:lnTo>
                    <a:pt x="24007" y="34289"/>
                  </a:lnTo>
                  <a:lnTo>
                    <a:pt x="426309" y="34289"/>
                  </a:lnTo>
                  <a:lnTo>
                    <a:pt x="425745" y="33274"/>
                  </a:lnTo>
                  <a:lnTo>
                    <a:pt x="427016" y="34289"/>
                  </a:lnTo>
                  <a:lnTo>
                    <a:pt x="430193" y="38099"/>
                  </a:lnTo>
                  <a:close/>
                </a:path>
                <a:path w="447675" h="346710">
                  <a:moveTo>
                    <a:pt x="4766" y="139699"/>
                  </a:moveTo>
                  <a:lnTo>
                    <a:pt x="609" y="101599"/>
                  </a:lnTo>
                  <a:lnTo>
                    <a:pt x="117" y="78739"/>
                  </a:lnTo>
                  <a:lnTo>
                    <a:pt x="0" y="73659"/>
                  </a:lnTo>
                  <a:lnTo>
                    <a:pt x="176" y="72389"/>
                  </a:lnTo>
                  <a:lnTo>
                    <a:pt x="264" y="68579"/>
                  </a:lnTo>
                  <a:lnTo>
                    <a:pt x="441" y="63499"/>
                  </a:lnTo>
                  <a:lnTo>
                    <a:pt x="529" y="59689"/>
                  </a:lnTo>
                  <a:lnTo>
                    <a:pt x="882" y="58419"/>
                  </a:lnTo>
                  <a:lnTo>
                    <a:pt x="1059" y="55879"/>
                  </a:lnTo>
                  <a:lnTo>
                    <a:pt x="1765" y="54609"/>
                  </a:lnTo>
                  <a:lnTo>
                    <a:pt x="2294" y="52069"/>
                  </a:lnTo>
                  <a:lnTo>
                    <a:pt x="2471" y="52069"/>
                  </a:lnTo>
                  <a:lnTo>
                    <a:pt x="4589" y="46989"/>
                  </a:lnTo>
                  <a:lnTo>
                    <a:pt x="6531" y="44449"/>
                  </a:lnTo>
                  <a:lnTo>
                    <a:pt x="8649" y="41909"/>
                  </a:lnTo>
                  <a:lnTo>
                    <a:pt x="11121" y="39369"/>
                  </a:lnTo>
                  <a:lnTo>
                    <a:pt x="13062" y="36829"/>
                  </a:lnTo>
                  <a:lnTo>
                    <a:pt x="15004" y="35559"/>
                  </a:lnTo>
                  <a:lnTo>
                    <a:pt x="15887" y="34289"/>
                  </a:lnTo>
                  <a:lnTo>
                    <a:pt x="17211" y="33654"/>
                  </a:lnTo>
                  <a:lnTo>
                    <a:pt x="16593" y="34289"/>
                  </a:lnTo>
                  <a:lnTo>
                    <a:pt x="19241" y="34289"/>
                  </a:lnTo>
                  <a:lnTo>
                    <a:pt x="18005" y="35559"/>
                  </a:lnTo>
                  <a:lnTo>
                    <a:pt x="16593" y="36829"/>
                  </a:lnTo>
                  <a:lnTo>
                    <a:pt x="15357" y="38099"/>
                  </a:lnTo>
                  <a:lnTo>
                    <a:pt x="13945" y="38099"/>
                  </a:lnTo>
                  <a:lnTo>
                    <a:pt x="12886" y="39369"/>
                  </a:lnTo>
                  <a:lnTo>
                    <a:pt x="10415" y="41909"/>
                  </a:lnTo>
                  <a:lnTo>
                    <a:pt x="9355" y="44449"/>
                  </a:lnTo>
                  <a:lnTo>
                    <a:pt x="8296" y="45719"/>
                  </a:lnTo>
                  <a:lnTo>
                    <a:pt x="7325" y="46989"/>
                  </a:lnTo>
                  <a:lnTo>
                    <a:pt x="6884" y="46989"/>
                  </a:lnTo>
                  <a:lnTo>
                    <a:pt x="6855" y="47201"/>
                  </a:lnTo>
                  <a:lnTo>
                    <a:pt x="5825" y="48259"/>
                  </a:lnTo>
                  <a:lnTo>
                    <a:pt x="5472" y="50799"/>
                  </a:lnTo>
                  <a:lnTo>
                    <a:pt x="4942" y="50799"/>
                  </a:lnTo>
                  <a:lnTo>
                    <a:pt x="3001" y="54609"/>
                  </a:lnTo>
                  <a:lnTo>
                    <a:pt x="2647" y="58419"/>
                  </a:lnTo>
                  <a:lnTo>
                    <a:pt x="2118" y="60959"/>
                  </a:lnTo>
                  <a:lnTo>
                    <a:pt x="2118" y="64769"/>
                  </a:lnTo>
                  <a:lnTo>
                    <a:pt x="1941" y="66039"/>
                  </a:lnTo>
                  <a:lnTo>
                    <a:pt x="1941" y="74929"/>
                  </a:lnTo>
                  <a:lnTo>
                    <a:pt x="1765" y="74929"/>
                  </a:lnTo>
                  <a:lnTo>
                    <a:pt x="1853" y="77469"/>
                  </a:lnTo>
                  <a:lnTo>
                    <a:pt x="1765" y="88899"/>
                  </a:lnTo>
                  <a:lnTo>
                    <a:pt x="2647" y="93979"/>
                  </a:lnTo>
                  <a:lnTo>
                    <a:pt x="2118" y="93979"/>
                  </a:lnTo>
                  <a:lnTo>
                    <a:pt x="2647" y="96519"/>
                  </a:lnTo>
                  <a:lnTo>
                    <a:pt x="2647" y="99059"/>
                  </a:lnTo>
                  <a:lnTo>
                    <a:pt x="2471" y="100329"/>
                  </a:lnTo>
                  <a:lnTo>
                    <a:pt x="2294" y="102869"/>
                  </a:lnTo>
                  <a:lnTo>
                    <a:pt x="2824" y="106679"/>
                  </a:lnTo>
                  <a:lnTo>
                    <a:pt x="3036" y="109219"/>
                  </a:lnTo>
                  <a:lnTo>
                    <a:pt x="2471" y="109219"/>
                  </a:lnTo>
                  <a:lnTo>
                    <a:pt x="3000" y="119379"/>
                  </a:lnTo>
                  <a:lnTo>
                    <a:pt x="4766" y="120649"/>
                  </a:lnTo>
                  <a:lnTo>
                    <a:pt x="4867" y="121919"/>
                  </a:lnTo>
                  <a:lnTo>
                    <a:pt x="2824" y="121919"/>
                  </a:lnTo>
                  <a:lnTo>
                    <a:pt x="4001" y="128269"/>
                  </a:lnTo>
                  <a:lnTo>
                    <a:pt x="3353" y="128269"/>
                  </a:lnTo>
                  <a:lnTo>
                    <a:pt x="3707" y="132079"/>
                  </a:lnTo>
                  <a:lnTo>
                    <a:pt x="4766" y="139699"/>
                  </a:lnTo>
                  <a:close/>
                </a:path>
                <a:path w="447675" h="346710">
                  <a:moveTo>
                    <a:pt x="23654" y="34289"/>
                  </a:moveTo>
                  <a:lnTo>
                    <a:pt x="23301" y="34289"/>
                  </a:lnTo>
                  <a:lnTo>
                    <a:pt x="23936" y="33951"/>
                  </a:lnTo>
                  <a:lnTo>
                    <a:pt x="23654" y="34289"/>
                  </a:lnTo>
                  <a:close/>
                </a:path>
                <a:path w="447675" h="346710">
                  <a:moveTo>
                    <a:pt x="434606" y="35559"/>
                  </a:moveTo>
                  <a:lnTo>
                    <a:pt x="434253" y="35559"/>
                  </a:lnTo>
                  <a:lnTo>
                    <a:pt x="433547" y="34289"/>
                  </a:lnTo>
                  <a:lnTo>
                    <a:pt x="434606" y="35559"/>
                  </a:lnTo>
                  <a:close/>
                </a:path>
                <a:path w="447675" h="346710">
                  <a:moveTo>
                    <a:pt x="434879" y="34520"/>
                  </a:moveTo>
                  <a:lnTo>
                    <a:pt x="434665" y="34289"/>
                  </a:lnTo>
                  <a:lnTo>
                    <a:pt x="434879" y="34520"/>
                  </a:lnTo>
                  <a:close/>
                </a:path>
                <a:path w="447675" h="346710">
                  <a:moveTo>
                    <a:pt x="435607" y="37041"/>
                  </a:moveTo>
                  <a:lnTo>
                    <a:pt x="435312" y="36829"/>
                  </a:lnTo>
                  <a:lnTo>
                    <a:pt x="434606" y="35559"/>
                  </a:lnTo>
                  <a:lnTo>
                    <a:pt x="434959" y="35559"/>
                  </a:lnTo>
                  <a:lnTo>
                    <a:pt x="435489" y="36829"/>
                  </a:lnTo>
                  <a:lnTo>
                    <a:pt x="435607" y="37041"/>
                  </a:lnTo>
                  <a:close/>
                </a:path>
                <a:path w="447675" h="346710">
                  <a:moveTo>
                    <a:pt x="432664" y="40639"/>
                  </a:moveTo>
                  <a:lnTo>
                    <a:pt x="14828" y="40639"/>
                  </a:lnTo>
                  <a:lnTo>
                    <a:pt x="16946" y="38099"/>
                  </a:lnTo>
                  <a:lnTo>
                    <a:pt x="18711" y="36829"/>
                  </a:lnTo>
                  <a:lnTo>
                    <a:pt x="19417" y="36829"/>
                  </a:lnTo>
                  <a:lnTo>
                    <a:pt x="18005" y="38099"/>
                  </a:lnTo>
                  <a:lnTo>
                    <a:pt x="431252" y="38099"/>
                  </a:lnTo>
                  <a:lnTo>
                    <a:pt x="432311" y="39369"/>
                  </a:lnTo>
                  <a:lnTo>
                    <a:pt x="432664" y="40639"/>
                  </a:lnTo>
                  <a:close/>
                </a:path>
                <a:path w="447675" h="346710">
                  <a:moveTo>
                    <a:pt x="438313" y="40639"/>
                  </a:moveTo>
                  <a:lnTo>
                    <a:pt x="436901" y="38099"/>
                  </a:lnTo>
                  <a:lnTo>
                    <a:pt x="436195" y="38099"/>
                  </a:lnTo>
                  <a:lnTo>
                    <a:pt x="435607" y="37041"/>
                  </a:lnTo>
                  <a:lnTo>
                    <a:pt x="437078" y="38099"/>
                  </a:lnTo>
                  <a:lnTo>
                    <a:pt x="437607" y="39369"/>
                  </a:lnTo>
                  <a:lnTo>
                    <a:pt x="438313" y="40639"/>
                  </a:lnTo>
                  <a:close/>
                </a:path>
                <a:path w="447675" h="346710">
                  <a:moveTo>
                    <a:pt x="437298" y="115569"/>
                  </a:moveTo>
                  <a:lnTo>
                    <a:pt x="6708" y="115569"/>
                  </a:lnTo>
                  <a:lnTo>
                    <a:pt x="6355" y="111759"/>
                  </a:lnTo>
                  <a:lnTo>
                    <a:pt x="5648" y="106679"/>
                  </a:lnTo>
                  <a:lnTo>
                    <a:pt x="5472" y="106679"/>
                  </a:lnTo>
                  <a:lnTo>
                    <a:pt x="4942" y="102869"/>
                  </a:lnTo>
                  <a:lnTo>
                    <a:pt x="4801" y="97789"/>
                  </a:lnTo>
                  <a:lnTo>
                    <a:pt x="4413" y="90169"/>
                  </a:lnTo>
                  <a:lnTo>
                    <a:pt x="4307" y="74929"/>
                  </a:lnTo>
                  <a:lnTo>
                    <a:pt x="4377" y="73659"/>
                  </a:lnTo>
                  <a:lnTo>
                    <a:pt x="4501" y="66039"/>
                  </a:lnTo>
                  <a:lnTo>
                    <a:pt x="4413" y="60959"/>
                  </a:lnTo>
                  <a:lnTo>
                    <a:pt x="4589" y="59689"/>
                  </a:lnTo>
                  <a:lnTo>
                    <a:pt x="4589" y="58419"/>
                  </a:lnTo>
                  <a:lnTo>
                    <a:pt x="15357" y="39369"/>
                  </a:lnTo>
                  <a:lnTo>
                    <a:pt x="14651" y="40639"/>
                  </a:lnTo>
                  <a:lnTo>
                    <a:pt x="433194" y="40639"/>
                  </a:lnTo>
                  <a:lnTo>
                    <a:pt x="433371" y="41909"/>
                  </a:lnTo>
                  <a:lnTo>
                    <a:pt x="433724" y="41909"/>
                  </a:lnTo>
                  <a:lnTo>
                    <a:pt x="433900" y="43179"/>
                  </a:lnTo>
                  <a:lnTo>
                    <a:pt x="434959" y="44449"/>
                  </a:lnTo>
                  <a:lnTo>
                    <a:pt x="435136" y="45719"/>
                  </a:lnTo>
                  <a:lnTo>
                    <a:pt x="435489" y="45719"/>
                  </a:lnTo>
                  <a:lnTo>
                    <a:pt x="437431" y="50799"/>
                  </a:lnTo>
                  <a:lnTo>
                    <a:pt x="439019" y="55880"/>
                  </a:lnTo>
                  <a:lnTo>
                    <a:pt x="439902" y="60959"/>
                  </a:lnTo>
                  <a:lnTo>
                    <a:pt x="440078" y="60959"/>
                  </a:lnTo>
                  <a:lnTo>
                    <a:pt x="440961" y="67309"/>
                  </a:lnTo>
                  <a:lnTo>
                    <a:pt x="441314" y="68579"/>
                  </a:lnTo>
                  <a:lnTo>
                    <a:pt x="445257" y="68579"/>
                  </a:lnTo>
                  <a:lnTo>
                    <a:pt x="445315" y="69849"/>
                  </a:lnTo>
                  <a:lnTo>
                    <a:pt x="440961" y="69849"/>
                  </a:lnTo>
                  <a:lnTo>
                    <a:pt x="441244" y="74929"/>
                  </a:lnTo>
                  <a:lnTo>
                    <a:pt x="441138" y="82549"/>
                  </a:lnTo>
                  <a:lnTo>
                    <a:pt x="440855" y="87629"/>
                  </a:lnTo>
                  <a:lnTo>
                    <a:pt x="440785" y="90169"/>
                  </a:lnTo>
                  <a:lnTo>
                    <a:pt x="440255" y="97789"/>
                  </a:lnTo>
                  <a:lnTo>
                    <a:pt x="439549" y="104139"/>
                  </a:lnTo>
                  <a:lnTo>
                    <a:pt x="439461" y="104593"/>
                  </a:lnTo>
                  <a:lnTo>
                    <a:pt x="439196" y="105409"/>
                  </a:lnTo>
                  <a:lnTo>
                    <a:pt x="439137" y="106256"/>
                  </a:lnTo>
                  <a:lnTo>
                    <a:pt x="439055" y="106679"/>
                  </a:lnTo>
                  <a:lnTo>
                    <a:pt x="5648" y="106679"/>
                  </a:lnTo>
                  <a:lnTo>
                    <a:pt x="5648" y="107949"/>
                  </a:lnTo>
                  <a:lnTo>
                    <a:pt x="438490" y="107949"/>
                  </a:lnTo>
                  <a:lnTo>
                    <a:pt x="437607" y="114299"/>
                  </a:lnTo>
                  <a:lnTo>
                    <a:pt x="437298" y="115569"/>
                  </a:lnTo>
                  <a:close/>
                </a:path>
                <a:path w="447675" h="346710">
                  <a:moveTo>
                    <a:pt x="441314" y="44449"/>
                  </a:moveTo>
                  <a:lnTo>
                    <a:pt x="440785" y="43179"/>
                  </a:lnTo>
                  <a:lnTo>
                    <a:pt x="441314" y="44449"/>
                  </a:lnTo>
                  <a:close/>
                </a:path>
                <a:path w="447675" h="346710">
                  <a:moveTo>
                    <a:pt x="436548" y="46989"/>
                  </a:moveTo>
                  <a:lnTo>
                    <a:pt x="436195" y="46989"/>
                  </a:lnTo>
                  <a:lnTo>
                    <a:pt x="435489" y="45719"/>
                  </a:lnTo>
                  <a:lnTo>
                    <a:pt x="436018" y="45719"/>
                  </a:lnTo>
                  <a:lnTo>
                    <a:pt x="436548" y="46989"/>
                  </a:lnTo>
                  <a:close/>
                </a:path>
                <a:path w="447675" h="346710">
                  <a:moveTo>
                    <a:pt x="6855" y="47201"/>
                  </a:moveTo>
                  <a:lnTo>
                    <a:pt x="6884" y="46989"/>
                  </a:lnTo>
                  <a:lnTo>
                    <a:pt x="7061" y="46989"/>
                  </a:lnTo>
                  <a:lnTo>
                    <a:pt x="6855" y="47201"/>
                  </a:lnTo>
                  <a:close/>
                </a:path>
                <a:path w="447675" h="346710">
                  <a:moveTo>
                    <a:pt x="6786" y="47695"/>
                  </a:moveTo>
                  <a:lnTo>
                    <a:pt x="6855" y="47201"/>
                  </a:lnTo>
                  <a:lnTo>
                    <a:pt x="7061" y="46989"/>
                  </a:lnTo>
                  <a:lnTo>
                    <a:pt x="7325" y="46989"/>
                  </a:lnTo>
                  <a:lnTo>
                    <a:pt x="6786" y="47695"/>
                  </a:lnTo>
                  <a:close/>
                </a:path>
                <a:path w="447675" h="346710">
                  <a:moveTo>
                    <a:pt x="6707" y="48259"/>
                  </a:moveTo>
                  <a:lnTo>
                    <a:pt x="6354" y="48259"/>
                  </a:lnTo>
                  <a:lnTo>
                    <a:pt x="6786" y="47695"/>
                  </a:lnTo>
                  <a:lnTo>
                    <a:pt x="6707" y="48259"/>
                  </a:lnTo>
                  <a:close/>
                </a:path>
                <a:path w="447675" h="346710">
                  <a:moveTo>
                    <a:pt x="6531" y="49529"/>
                  </a:moveTo>
                  <a:lnTo>
                    <a:pt x="6354" y="49529"/>
                  </a:lnTo>
                  <a:lnTo>
                    <a:pt x="6531" y="48259"/>
                  </a:lnTo>
                  <a:lnTo>
                    <a:pt x="6531" y="49529"/>
                  </a:lnTo>
                  <a:close/>
                </a:path>
                <a:path w="447675" h="346710">
                  <a:moveTo>
                    <a:pt x="5825" y="50799"/>
                  </a:moveTo>
                  <a:lnTo>
                    <a:pt x="6001" y="49529"/>
                  </a:lnTo>
                  <a:lnTo>
                    <a:pt x="6354" y="49529"/>
                  </a:lnTo>
                  <a:lnTo>
                    <a:pt x="5825" y="50799"/>
                  </a:lnTo>
                  <a:close/>
                </a:path>
                <a:path w="447675" h="346710">
                  <a:moveTo>
                    <a:pt x="442373" y="50799"/>
                  </a:moveTo>
                  <a:lnTo>
                    <a:pt x="442197" y="50799"/>
                  </a:lnTo>
                  <a:lnTo>
                    <a:pt x="442020" y="49529"/>
                  </a:lnTo>
                  <a:lnTo>
                    <a:pt x="442373" y="50799"/>
                  </a:lnTo>
                  <a:close/>
                </a:path>
                <a:path w="447675" h="346710">
                  <a:moveTo>
                    <a:pt x="443962" y="54609"/>
                  </a:moveTo>
                  <a:lnTo>
                    <a:pt x="443609" y="53339"/>
                  </a:lnTo>
                  <a:lnTo>
                    <a:pt x="443079" y="52069"/>
                  </a:lnTo>
                  <a:lnTo>
                    <a:pt x="442373" y="49529"/>
                  </a:lnTo>
                  <a:lnTo>
                    <a:pt x="442726" y="49529"/>
                  </a:lnTo>
                  <a:lnTo>
                    <a:pt x="443256" y="52069"/>
                  </a:lnTo>
                  <a:lnTo>
                    <a:pt x="443432" y="52069"/>
                  </a:lnTo>
                  <a:lnTo>
                    <a:pt x="443962" y="54609"/>
                  </a:lnTo>
                  <a:close/>
                </a:path>
                <a:path w="447675" h="346710">
                  <a:moveTo>
                    <a:pt x="443432" y="52069"/>
                  </a:moveTo>
                  <a:lnTo>
                    <a:pt x="443256" y="52069"/>
                  </a:lnTo>
                  <a:lnTo>
                    <a:pt x="443079" y="50799"/>
                  </a:lnTo>
                  <a:lnTo>
                    <a:pt x="442815" y="49529"/>
                  </a:lnTo>
                  <a:lnTo>
                    <a:pt x="443432" y="52069"/>
                  </a:lnTo>
                  <a:close/>
                </a:path>
                <a:path w="447675" h="346710">
                  <a:moveTo>
                    <a:pt x="4766" y="52069"/>
                  </a:moveTo>
                  <a:lnTo>
                    <a:pt x="4413" y="52069"/>
                  </a:lnTo>
                  <a:lnTo>
                    <a:pt x="4942" y="50799"/>
                  </a:lnTo>
                  <a:lnTo>
                    <a:pt x="5472" y="50799"/>
                  </a:lnTo>
                  <a:lnTo>
                    <a:pt x="4766" y="52069"/>
                  </a:lnTo>
                  <a:close/>
                </a:path>
                <a:path w="447675" h="346710">
                  <a:moveTo>
                    <a:pt x="3000" y="58419"/>
                  </a:moveTo>
                  <a:lnTo>
                    <a:pt x="3000" y="57149"/>
                  </a:lnTo>
                  <a:lnTo>
                    <a:pt x="3707" y="54609"/>
                  </a:lnTo>
                  <a:lnTo>
                    <a:pt x="3883" y="53339"/>
                  </a:lnTo>
                  <a:lnTo>
                    <a:pt x="4413" y="52069"/>
                  </a:lnTo>
                  <a:lnTo>
                    <a:pt x="4236" y="53339"/>
                  </a:lnTo>
                  <a:lnTo>
                    <a:pt x="3177" y="57149"/>
                  </a:lnTo>
                  <a:lnTo>
                    <a:pt x="3000" y="58419"/>
                  </a:lnTo>
                  <a:close/>
                </a:path>
                <a:path w="447675" h="346710">
                  <a:moveTo>
                    <a:pt x="444139" y="58419"/>
                  </a:moveTo>
                  <a:lnTo>
                    <a:pt x="443079" y="54609"/>
                  </a:lnTo>
                  <a:lnTo>
                    <a:pt x="443477" y="54609"/>
                  </a:lnTo>
                  <a:lnTo>
                    <a:pt x="444139" y="58419"/>
                  </a:lnTo>
                  <a:close/>
                </a:path>
                <a:path w="447675" h="346710">
                  <a:moveTo>
                    <a:pt x="445904" y="63499"/>
                  </a:moveTo>
                  <a:lnTo>
                    <a:pt x="445727" y="63499"/>
                  </a:lnTo>
                  <a:lnTo>
                    <a:pt x="444668" y="58419"/>
                  </a:lnTo>
                  <a:lnTo>
                    <a:pt x="444315" y="55880"/>
                  </a:lnTo>
                  <a:lnTo>
                    <a:pt x="444845" y="58419"/>
                  </a:lnTo>
                  <a:lnTo>
                    <a:pt x="445198" y="59689"/>
                  </a:lnTo>
                  <a:lnTo>
                    <a:pt x="445551" y="62229"/>
                  </a:lnTo>
                  <a:lnTo>
                    <a:pt x="445904" y="63499"/>
                  </a:lnTo>
                  <a:close/>
                </a:path>
                <a:path w="447675" h="346710">
                  <a:moveTo>
                    <a:pt x="439725" y="59054"/>
                  </a:moveTo>
                  <a:lnTo>
                    <a:pt x="439372" y="57149"/>
                  </a:lnTo>
                  <a:lnTo>
                    <a:pt x="439725" y="58419"/>
                  </a:lnTo>
                  <a:lnTo>
                    <a:pt x="439725" y="59054"/>
                  </a:lnTo>
                  <a:close/>
                </a:path>
                <a:path w="447675" h="346710">
                  <a:moveTo>
                    <a:pt x="440432" y="58419"/>
                  </a:moveTo>
                  <a:lnTo>
                    <a:pt x="440157" y="57149"/>
                  </a:lnTo>
                  <a:lnTo>
                    <a:pt x="440432" y="58419"/>
                  </a:lnTo>
                  <a:close/>
                </a:path>
                <a:path w="447675" h="346710">
                  <a:moveTo>
                    <a:pt x="440078" y="60959"/>
                  </a:moveTo>
                  <a:lnTo>
                    <a:pt x="439902" y="60959"/>
                  </a:lnTo>
                  <a:lnTo>
                    <a:pt x="439725" y="59689"/>
                  </a:lnTo>
                  <a:lnTo>
                    <a:pt x="439725" y="59054"/>
                  </a:lnTo>
                  <a:lnTo>
                    <a:pt x="440078" y="60959"/>
                  </a:lnTo>
                  <a:close/>
                </a:path>
                <a:path w="447675" h="346710">
                  <a:moveTo>
                    <a:pt x="445257" y="68579"/>
                  </a:moveTo>
                  <a:lnTo>
                    <a:pt x="441314" y="68579"/>
                  </a:lnTo>
                  <a:lnTo>
                    <a:pt x="441667" y="67309"/>
                  </a:lnTo>
                  <a:lnTo>
                    <a:pt x="441314" y="62229"/>
                  </a:lnTo>
                  <a:lnTo>
                    <a:pt x="441667" y="64769"/>
                  </a:lnTo>
                  <a:lnTo>
                    <a:pt x="444962" y="64769"/>
                  </a:lnTo>
                  <a:lnTo>
                    <a:pt x="445198" y="67309"/>
                  </a:lnTo>
                  <a:lnTo>
                    <a:pt x="445257" y="68579"/>
                  </a:lnTo>
                  <a:close/>
                </a:path>
                <a:path w="447675" h="346710">
                  <a:moveTo>
                    <a:pt x="445904" y="71119"/>
                  </a:moveTo>
                  <a:lnTo>
                    <a:pt x="445551" y="67309"/>
                  </a:lnTo>
                  <a:lnTo>
                    <a:pt x="445904" y="68579"/>
                  </a:lnTo>
                  <a:lnTo>
                    <a:pt x="446139" y="70273"/>
                  </a:lnTo>
                  <a:lnTo>
                    <a:pt x="445904" y="71119"/>
                  </a:lnTo>
                  <a:close/>
                </a:path>
                <a:path w="447675" h="346710">
                  <a:moveTo>
                    <a:pt x="444350" y="95249"/>
                  </a:moveTo>
                  <a:lnTo>
                    <a:pt x="441491" y="95249"/>
                  </a:lnTo>
                  <a:lnTo>
                    <a:pt x="441844" y="91439"/>
                  </a:lnTo>
                  <a:lnTo>
                    <a:pt x="442197" y="83819"/>
                  </a:lnTo>
                  <a:lnTo>
                    <a:pt x="442373" y="83819"/>
                  </a:lnTo>
                  <a:lnTo>
                    <a:pt x="442197" y="78739"/>
                  </a:lnTo>
                  <a:lnTo>
                    <a:pt x="441667" y="73659"/>
                  </a:lnTo>
                  <a:lnTo>
                    <a:pt x="441314" y="71119"/>
                  </a:lnTo>
                  <a:lnTo>
                    <a:pt x="441138" y="71119"/>
                  </a:lnTo>
                  <a:lnTo>
                    <a:pt x="440961" y="69849"/>
                  </a:lnTo>
                  <a:lnTo>
                    <a:pt x="445315" y="69849"/>
                  </a:lnTo>
                  <a:lnTo>
                    <a:pt x="445374" y="72389"/>
                  </a:lnTo>
                  <a:lnTo>
                    <a:pt x="445463" y="72707"/>
                  </a:lnTo>
                  <a:lnTo>
                    <a:pt x="445198" y="73659"/>
                  </a:lnTo>
                  <a:lnTo>
                    <a:pt x="445315" y="76199"/>
                  </a:lnTo>
                  <a:lnTo>
                    <a:pt x="445198" y="87629"/>
                  </a:lnTo>
                  <a:lnTo>
                    <a:pt x="445021" y="92709"/>
                  </a:lnTo>
                  <a:lnTo>
                    <a:pt x="444786" y="93979"/>
                  </a:lnTo>
                  <a:lnTo>
                    <a:pt x="444492" y="93979"/>
                  </a:lnTo>
                  <a:lnTo>
                    <a:pt x="444350" y="95249"/>
                  </a:lnTo>
                  <a:close/>
                </a:path>
                <a:path w="447675" h="346710">
                  <a:moveTo>
                    <a:pt x="443127" y="114299"/>
                  </a:moveTo>
                  <a:lnTo>
                    <a:pt x="442373" y="114299"/>
                  </a:lnTo>
                  <a:lnTo>
                    <a:pt x="443256" y="113029"/>
                  </a:lnTo>
                  <a:lnTo>
                    <a:pt x="443609" y="110489"/>
                  </a:lnTo>
                  <a:lnTo>
                    <a:pt x="444315" y="102869"/>
                  </a:lnTo>
                  <a:lnTo>
                    <a:pt x="444492" y="100329"/>
                  </a:lnTo>
                  <a:lnTo>
                    <a:pt x="445198" y="100329"/>
                  </a:lnTo>
                  <a:lnTo>
                    <a:pt x="446080" y="93979"/>
                  </a:lnTo>
                  <a:lnTo>
                    <a:pt x="446169" y="91439"/>
                  </a:lnTo>
                  <a:lnTo>
                    <a:pt x="446080" y="87629"/>
                  </a:lnTo>
                  <a:lnTo>
                    <a:pt x="445904" y="85089"/>
                  </a:lnTo>
                  <a:lnTo>
                    <a:pt x="445904" y="82549"/>
                  </a:lnTo>
                  <a:lnTo>
                    <a:pt x="446257" y="76199"/>
                  </a:lnTo>
                  <a:lnTo>
                    <a:pt x="446257" y="71119"/>
                  </a:lnTo>
                  <a:lnTo>
                    <a:pt x="446433" y="73659"/>
                  </a:lnTo>
                  <a:lnTo>
                    <a:pt x="446963" y="77469"/>
                  </a:lnTo>
                  <a:lnTo>
                    <a:pt x="446958" y="80009"/>
                  </a:lnTo>
                  <a:lnTo>
                    <a:pt x="446615" y="80009"/>
                  </a:lnTo>
                  <a:lnTo>
                    <a:pt x="446610" y="83819"/>
                  </a:lnTo>
                  <a:lnTo>
                    <a:pt x="447216" y="83819"/>
                  </a:lnTo>
                  <a:lnTo>
                    <a:pt x="446516" y="92709"/>
                  </a:lnTo>
                  <a:lnTo>
                    <a:pt x="445154" y="102869"/>
                  </a:lnTo>
                  <a:lnTo>
                    <a:pt x="443127" y="114299"/>
                  </a:lnTo>
                  <a:close/>
                </a:path>
                <a:path w="447675" h="346710">
                  <a:moveTo>
                    <a:pt x="445798" y="74675"/>
                  </a:moveTo>
                  <a:lnTo>
                    <a:pt x="445727" y="73659"/>
                  </a:lnTo>
                  <a:lnTo>
                    <a:pt x="445463" y="72707"/>
                  </a:lnTo>
                  <a:lnTo>
                    <a:pt x="445551" y="72389"/>
                  </a:lnTo>
                  <a:lnTo>
                    <a:pt x="445904" y="72389"/>
                  </a:lnTo>
                  <a:lnTo>
                    <a:pt x="445798" y="74675"/>
                  </a:lnTo>
                  <a:close/>
                </a:path>
                <a:path w="447675" h="346710">
                  <a:moveTo>
                    <a:pt x="445904" y="76199"/>
                  </a:moveTo>
                  <a:lnTo>
                    <a:pt x="445727" y="76199"/>
                  </a:lnTo>
                  <a:lnTo>
                    <a:pt x="445798" y="74675"/>
                  </a:lnTo>
                  <a:lnTo>
                    <a:pt x="445904" y="76199"/>
                  </a:lnTo>
                  <a:close/>
                </a:path>
                <a:path w="447675" h="346710">
                  <a:moveTo>
                    <a:pt x="446080" y="78739"/>
                  </a:moveTo>
                  <a:lnTo>
                    <a:pt x="445904" y="76199"/>
                  </a:lnTo>
                  <a:lnTo>
                    <a:pt x="446169" y="76199"/>
                  </a:lnTo>
                  <a:lnTo>
                    <a:pt x="446080" y="78739"/>
                  </a:lnTo>
                  <a:close/>
                </a:path>
                <a:path w="447675" h="346710">
                  <a:moveTo>
                    <a:pt x="447216" y="83819"/>
                  </a:moveTo>
                  <a:lnTo>
                    <a:pt x="446610" y="83819"/>
                  </a:lnTo>
                  <a:lnTo>
                    <a:pt x="447316" y="82549"/>
                  </a:lnTo>
                  <a:lnTo>
                    <a:pt x="447216" y="83819"/>
                  </a:lnTo>
                  <a:close/>
                </a:path>
                <a:path w="447675" h="346710">
                  <a:moveTo>
                    <a:pt x="445198" y="96519"/>
                  </a:moveTo>
                  <a:lnTo>
                    <a:pt x="445021" y="96519"/>
                  </a:lnTo>
                  <a:lnTo>
                    <a:pt x="445257" y="93979"/>
                  </a:lnTo>
                  <a:lnTo>
                    <a:pt x="445374" y="91439"/>
                  </a:lnTo>
                  <a:lnTo>
                    <a:pt x="445286" y="95249"/>
                  </a:lnTo>
                  <a:lnTo>
                    <a:pt x="445198" y="96519"/>
                  </a:lnTo>
                  <a:close/>
                </a:path>
                <a:path w="447675" h="346710">
                  <a:moveTo>
                    <a:pt x="443786" y="100329"/>
                  </a:moveTo>
                  <a:lnTo>
                    <a:pt x="441138" y="100329"/>
                  </a:lnTo>
                  <a:lnTo>
                    <a:pt x="441491" y="92709"/>
                  </a:lnTo>
                  <a:lnTo>
                    <a:pt x="441491" y="95249"/>
                  </a:lnTo>
                  <a:lnTo>
                    <a:pt x="444350" y="95249"/>
                  </a:lnTo>
                  <a:lnTo>
                    <a:pt x="443786" y="100329"/>
                  </a:lnTo>
                  <a:close/>
                </a:path>
                <a:path w="447675" h="346710">
                  <a:moveTo>
                    <a:pt x="444315" y="96519"/>
                  </a:moveTo>
                  <a:lnTo>
                    <a:pt x="444492" y="93979"/>
                  </a:lnTo>
                  <a:lnTo>
                    <a:pt x="444786" y="93979"/>
                  </a:lnTo>
                  <a:lnTo>
                    <a:pt x="444315" y="96519"/>
                  </a:lnTo>
                  <a:close/>
                </a:path>
                <a:path w="447675" h="346710">
                  <a:moveTo>
                    <a:pt x="433076" y="132079"/>
                  </a:moveTo>
                  <a:lnTo>
                    <a:pt x="7590" y="132079"/>
                  </a:lnTo>
                  <a:lnTo>
                    <a:pt x="5966" y="120649"/>
                  </a:lnTo>
                  <a:lnTo>
                    <a:pt x="4504" y="105409"/>
                  </a:lnTo>
                  <a:lnTo>
                    <a:pt x="3707" y="100329"/>
                  </a:lnTo>
                  <a:lnTo>
                    <a:pt x="3707" y="97789"/>
                  </a:lnTo>
                  <a:lnTo>
                    <a:pt x="4060" y="100329"/>
                  </a:lnTo>
                  <a:lnTo>
                    <a:pt x="4236" y="102869"/>
                  </a:lnTo>
                  <a:lnTo>
                    <a:pt x="4589" y="105409"/>
                  </a:lnTo>
                  <a:lnTo>
                    <a:pt x="4766" y="107949"/>
                  </a:lnTo>
                  <a:lnTo>
                    <a:pt x="5648" y="107949"/>
                  </a:lnTo>
                  <a:lnTo>
                    <a:pt x="5648" y="115569"/>
                  </a:lnTo>
                  <a:lnTo>
                    <a:pt x="6355" y="118109"/>
                  </a:lnTo>
                  <a:lnTo>
                    <a:pt x="436680" y="118109"/>
                  </a:lnTo>
                  <a:lnTo>
                    <a:pt x="435136" y="124459"/>
                  </a:lnTo>
                  <a:lnTo>
                    <a:pt x="434430" y="128269"/>
                  </a:lnTo>
                  <a:lnTo>
                    <a:pt x="433724" y="130809"/>
                  </a:lnTo>
                  <a:lnTo>
                    <a:pt x="433371" y="130809"/>
                  </a:lnTo>
                  <a:lnTo>
                    <a:pt x="433076" y="132079"/>
                  </a:lnTo>
                  <a:close/>
                </a:path>
                <a:path w="447675" h="346710">
                  <a:moveTo>
                    <a:pt x="433724" y="147319"/>
                  </a:moveTo>
                  <a:lnTo>
                    <a:pt x="429487" y="147319"/>
                  </a:lnTo>
                  <a:lnTo>
                    <a:pt x="431958" y="139699"/>
                  </a:lnTo>
                  <a:lnTo>
                    <a:pt x="435489" y="128269"/>
                  </a:lnTo>
                  <a:lnTo>
                    <a:pt x="436018" y="124459"/>
                  </a:lnTo>
                  <a:lnTo>
                    <a:pt x="438490" y="115569"/>
                  </a:lnTo>
                  <a:lnTo>
                    <a:pt x="439137" y="106256"/>
                  </a:lnTo>
                  <a:lnTo>
                    <a:pt x="439461" y="104593"/>
                  </a:lnTo>
                  <a:lnTo>
                    <a:pt x="440432" y="101599"/>
                  </a:lnTo>
                  <a:lnTo>
                    <a:pt x="440785" y="101599"/>
                  </a:lnTo>
                  <a:lnTo>
                    <a:pt x="440785" y="99059"/>
                  </a:lnTo>
                  <a:lnTo>
                    <a:pt x="441138" y="100329"/>
                  </a:lnTo>
                  <a:lnTo>
                    <a:pt x="443786" y="100329"/>
                  </a:lnTo>
                  <a:lnTo>
                    <a:pt x="443432" y="102869"/>
                  </a:lnTo>
                  <a:lnTo>
                    <a:pt x="443197" y="105409"/>
                  </a:lnTo>
                  <a:lnTo>
                    <a:pt x="443138" y="106679"/>
                  </a:lnTo>
                  <a:lnTo>
                    <a:pt x="442785" y="110489"/>
                  </a:lnTo>
                  <a:lnTo>
                    <a:pt x="442197" y="110489"/>
                  </a:lnTo>
                  <a:lnTo>
                    <a:pt x="441314" y="114299"/>
                  </a:lnTo>
                  <a:lnTo>
                    <a:pt x="441138" y="114299"/>
                  </a:lnTo>
                  <a:lnTo>
                    <a:pt x="440608" y="118109"/>
                  </a:lnTo>
                  <a:lnTo>
                    <a:pt x="440255" y="119379"/>
                  </a:lnTo>
                  <a:lnTo>
                    <a:pt x="440078" y="120649"/>
                  </a:lnTo>
                  <a:lnTo>
                    <a:pt x="440432" y="120649"/>
                  </a:lnTo>
                  <a:lnTo>
                    <a:pt x="438313" y="128269"/>
                  </a:lnTo>
                  <a:lnTo>
                    <a:pt x="438622" y="128269"/>
                  </a:lnTo>
                  <a:lnTo>
                    <a:pt x="437960" y="132079"/>
                  </a:lnTo>
                  <a:lnTo>
                    <a:pt x="437254" y="132079"/>
                  </a:lnTo>
                  <a:lnTo>
                    <a:pt x="436548" y="135889"/>
                  </a:lnTo>
                  <a:lnTo>
                    <a:pt x="436371" y="135889"/>
                  </a:lnTo>
                  <a:lnTo>
                    <a:pt x="434430" y="140969"/>
                  </a:lnTo>
                  <a:lnTo>
                    <a:pt x="435048" y="140969"/>
                  </a:lnTo>
                  <a:lnTo>
                    <a:pt x="433724" y="147319"/>
                  </a:lnTo>
                  <a:close/>
                </a:path>
                <a:path w="447675" h="346710">
                  <a:moveTo>
                    <a:pt x="442638" y="113029"/>
                  </a:moveTo>
                  <a:lnTo>
                    <a:pt x="442785" y="110489"/>
                  </a:lnTo>
                  <a:lnTo>
                    <a:pt x="443256" y="107949"/>
                  </a:lnTo>
                  <a:lnTo>
                    <a:pt x="443786" y="102869"/>
                  </a:lnTo>
                  <a:lnTo>
                    <a:pt x="443962" y="101599"/>
                  </a:lnTo>
                  <a:lnTo>
                    <a:pt x="443609" y="106679"/>
                  </a:lnTo>
                  <a:lnTo>
                    <a:pt x="442903" y="111759"/>
                  </a:lnTo>
                  <a:lnTo>
                    <a:pt x="442638" y="113029"/>
                  </a:lnTo>
                  <a:close/>
                </a:path>
                <a:path w="447675" h="346710">
                  <a:moveTo>
                    <a:pt x="5648" y="107949"/>
                  </a:moveTo>
                  <a:lnTo>
                    <a:pt x="4766" y="107949"/>
                  </a:lnTo>
                  <a:lnTo>
                    <a:pt x="4766" y="102869"/>
                  </a:lnTo>
                  <a:lnTo>
                    <a:pt x="5648" y="107949"/>
                  </a:lnTo>
                  <a:close/>
                </a:path>
                <a:path w="447675" h="346710">
                  <a:moveTo>
                    <a:pt x="439137" y="106256"/>
                  </a:moveTo>
                  <a:lnTo>
                    <a:pt x="439196" y="105409"/>
                  </a:lnTo>
                  <a:lnTo>
                    <a:pt x="439461" y="104593"/>
                  </a:lnTo>
                  <a:lnTo>
                    <a:pt x="439137" y="106256"/>
                  </a:lnTo>
                  <a:close/>
                </a:path>
                <a:path w="447675" h="346710">
                  <a:moveTo>
                    <a:pt x="443138" y="106679"/>
                  </a:moveTo>
                  <a:lnTo>
                    <a:pt x="443256" y="105409"/>
                  </a:lnTo>
                  <a:lnTo>
                    <a:pt x="443138" y="106679"/>
                  </a:lnTo>
                  <a:close/>
                </a:path>
                <a:path w="447675" h="346710">
                  <a:moveTo>
                    <a:pt x="438313" y="110489"/>
                  </a:moveTo>
                  <a:lnTo>
                    <a:pt x="438490" y="109219"/>
                  </a:lnTo>
                  <a:lnTo>
                    <a:pt x="438490" y="107949"/>
                  </a:lnTo>
                  <a:lnTo>
                    <a:pt x="438808" y="107949"/>
                  </a:lnTo>
                  <a:lnTo>
                    <a:pt x="438313" y="110489"/>
                  </a:lnTo>
                  <a:close/>
                </a:path>
                <a:path w="447675" h="346710">
                  <a:moveTo>
                    <a:pt x="3353" y="113029"/>
                  </a:moveTo>
                  <a:lnTo>
                    <a:pt x="2824" y="109219"/>
                  </a:lnTo>
                  <a:lnTo>
                    <a:pt x="3036" y="109219"/>
                  </a:lnTo>
                  <a:lnTo>
                    <a:pt x="3353" y="113029"/>
                  </a:lnTo>
                  <a:close/>
                </a:path>
                <a:path w="447675" h="346710">
                  <a:moveTo>
                    <a:pt x="442449" y="112304"/>
                  </a:moveTo>
                  <a:lnTo>
                    <a:pt x="442197" y="110489"/>
                  </a:lnTo>
                  <a:lnTo>
                    <a:pt x="442785" y="110489"/>
                  </a:lnTo>
                  <a:lnTo>
                    <a:pt x="442449" y="112304"/>
                  </a:lnTo>
                  <a:close/>
                </a:path>
                <a:path w="447675" h="346710">
                  <a:moveTo>
                    <a:pt x="442550" y="113029"/>
                  </a:moveTo>
                  <a:lnTo>
                    <a:pt x="442550" y="111759"/>
                  </a:lnTo>
                  <a:lnTo>
                    <a:pt x="442785" y="110489"/>
                  </a:lnTo>
                  <a:lnTo>
                    <a:pt x="442550" y="113029"/>
                  </a:lnTo>
                  <a:close/>
                </a:path>
                <a:path w="447675" h="346710">
                  <a:moveTo>
                    <a:pt x="436680" y="118109"/>
                  </a:moveTo>
                  <a:lnTo>
                    <a:pt x="6355" y="118109"/>
                  </a:lnTo>
                  <a:lnTo>
                    <a:pt x="5648" y="111759"/>
                  </a:lnTo>
                  <a:lnTo>
                    <a:pt x="6708" y="115569"/>
                  </a:lnTo>
                  <a:lnTo>
                    <a:pt x="437298" y="115569"/>
                  </a:lnTo>
                  <a:lnTo>
                    <a:pt x="436680" y="118109"/>
                  </a:lnTo>
                  <a:close/>
                </a:path>
                <a:path w="447675" h="346710">
                  <a:moveTo>
                    <a:pt x="440961" y="118109"/>
                  </a:moveTo>
                  <a:lnTo>
                    <a:pt x="441844" y="115569"/>
                  </a:lnTo>
                  <a:lnTo>
                    <a:pt x="442449" y="112304"/>
                  </a:lnTo>
                  <a:lnTo>
                    <a:pt x="442550" y="113029"/>
                  </a:lnTo>
                  <a:lnTo>
                    <a:pt x="442373" y="114299"/>
                  </a:lnTo>
                  <a:lnTo>
                    <a:pt x="443127" y="114299"/>
                  </a:lnTo>
                  <a:lnTo>
                    <a:pt x="442895" y="115569"/>
                  </a:lnTo>
                  <a:lnTo>
                    <a:pt x="442020" y="115569"/>
                  </a:lnTo>
                  <a:lnTo>
                    <a:pt x="440961" y="118109"/>
                  </a:lnTo>
                  <a:close/>
                </a:path>
                <a:path w="447675" h="346710">
                  <a:moveTo>
                    <a:pt x="442197" y="119379"/>
                  </a:moveTo>
                  <a:lnTo>
                    <a:pt x="442373" y="116839"/>
                  </a:lnTo>
                  <a:lnTo>
                    <a:pt x="442020" y="115569"/>
                  </a:lnTo>
                  <a:lnTo>
                    <a:pt x="442895" y="115569"/>
                  </a:lnTo>
                  <a:lnTo>
                    <a:pt x="442197" y="119379"/>
                  </a:lnTo>
                  <a:close/>
                </a:path>
                <a:path w="447675" h="346710">
                  <a:moveTo>
                    <a:pt x="440785" y="119379"/>
                  </a:moveTo>
                  <a:lnTo>
                    <a:pt x="440961" y="118109"/>
                  </a:lnTo>
                  <a:lnTo>
                    <a:pt x="440785" y="119379"/>
                  </a:lnTo>
                  <a:close/>
                </a:path>
                <a:path w="447675" h="346710">
                  <a:moveTo>
                    <a:pt x="440432" y="120649"/>
                  </a:moveTo>
                  <a:lnTo>
                    <a:pt x="440255" y="120649"/>
                  </a:lnTo>
                  <a:lnTo>
                    <a:pt x="440608" y="119379"/>
                  </a:lnTo>
                  <a:lnTo>
                    <a:pt x="440432" y="120649"/>
                  </a:lnTo>
                  <a:close/>
                </a:path>
                <a:path w="447675" h="346710">
                  <a:moveTo>
                    <a:pt x="5295" y="133349"/>
                  </a:moveTo>
                  <a:lnTo>
                    <a:pt x="4942" y="132079"/>
                  </a:lnTo>
                  <a:lnTo>
                    <a:pt x="4589" y="129539"/>
                  </a:lnTo>
                  <a:lnTo>
                    <a:pt x="4236" y="125729"/>
                  </a:lnTo>
                  <a:lnTo>
                    <a:pt x="3707" y="123189"/>
                  </a:lnTo>
                  <a:lnTo>
                    <a:pt x="2824" y="121919"/>
                  </a:lnTo>
                  <a:lnTo>
                    <a:pt x="4867" y="121919"/>
                  </a:lnTo>
                  <a:lnTo>
                    <a:pt x="5472" y="129539"/>
                  </a:lnTo>
                  <a:lnTo>
                    <a:pt x="5119" y="129539"/>
                  </a:lnTo>
                  <a:lnTo>
                    <a:pt x="5295" y="133349"/>
                  </a:lnTo>
                  <a:close/>
                </a:path>
                <a:path w="447675" h="346710">
                  <a:moveTo>
                    <a:pt x="439725" y="126999"/>
                  </a:moveTo>
                  <a:lnTo>
                    <a:pt x="439902" y="125729"/>
                  </a:lnTo>
                  <a:lnTo>
                    <a:pt x="440255" y="124459"/>
                  </a:lnTo>
                  <a:lnTo>
                    <a:pt x="439725" y="126999"/>
                  </a:lnTo>
                  <a:close/>
                </a:path>
                <a:path w="447675" h="346710">
                  <a:moveTo>
                    <a:pt x="7061" y="129539"/>
                  </a:moveTo>
                  <a:lnTo>
                    <a:pt x="6708" y="128269"/>
                  </a:lnTo>
                  <a:lnTo>
                    <a:pt x="6531" y="126999"/>
                  </a:lnTo>
                  <a:lnTo>
                    <a:pt x="6884" y="128269"/>
                  </a:lnTo>
                  <a:lnTo>
                    <a:pt x="7061" y="129539"/>
                  </a:lnTo>
                  <a:close/>
                </a:path>
                <a:path w="447675" h="346710">
                  <a:moveTo>
                    <a:pt x="438622" y="128269"/>
                  </a:moveTo>
                  <a:lnTo>
                    <a:pt x="438313" y="128269"/>
                  </a:lnTo>
                  <a:lnTo>
                    <a:pt x="438843" y="126999"/>
                  </a:lnTo>
                  <a:lnTo>
                    <a:pt x="438622" y="128269"/>
                  </a:lnTo>
                  <a:close/>
                </a:path>
                <a:path w="447675" h="346710">
                  <a:moveTo>
                    <a:pt x="437372" y="137159"/>
                  </a:moveTo>
                  <a:lnTo>
                    <a:pt x="436901" y="137159"/>
                  </a:lnTo>
                  <a:lnTo>
                    <a:pt x="439725" y="126999"/>
                  </a:lnTo>
                  <a:lnTo>
                    <a:pt x="437372" y="137159"/>
                  </a:lnTo>
                  <a:close/>
                </a:path>
                <a:path w="447675" h="346710">
                  <a:moveTo>
                    <a:pt x="438666" y="132079"/>
                  </a:moveTo>
                  <a:lnTo>
                    <a:pt x="439725" y="126999"/>
                  </a:lnTo>
                  <a:lnTo>
                    <a:pt x="438843" y="131535"/>
                  </a:lnTo>
                  <a:lnTo>
                    <a:pt x="438666" y="132079"/>
                  </a:lnTo>
                  <a:close/>
                </a:path>
                <a:path w="447675" h="346710">
                  <a:moveTo>
                    <a:pt x="4942" y="133349"/>
                  </a:moveTo>
                  <a:lnTo>
                    <a:pt x="3353" y="128269"/>
                  </a:lnTo>
                  <a:lnTo>
                    <a:pt x="4001" y="128269"/>
                  </a:lnTo>
                  <a:lnTo>
                    <a:pt x="4942" y="133349"/>
                  </a:lnTo>
                  <a:close/>
                </a:path>
                <a:path w="447675" h="346710">
                  <a:moveTo>
                    <a:pt x="438490" y="133349"/>
                  </a:moveTo>
                  <a:lnTo>
                    <a:pt x="438843" y="131535"/>
                  </a:lnTo>
                  <a:lnTo>
                    <a:pt x="439902" y="128269"/>
                  </a:lnTo>
                  <a:lnTo>
                    <a:pt x="438490" y="133349"/>
                  </a:lnTo>
                  <a:close/>
                </a:path>
                <a:path w="447675" h="346710">
                  <a:moveTo>
                    <a:pt x="7410" y="130809"/>
                  </a:moveTo>
                  <a:lnTo>
                    <a:pt x="7237" y="130809"/>
                  </a:lnTo>
                  <a:lnTo>
                    <a:pt x="7061" y="129539"/>
                  </a:lnTo>
                  <a:lnTo>
                    <a:pt x="7410" y="130809"/>
                  </a:lnTo>
                  <a:close/>
                </a:path>
                <a:path w="447675" h="346710">
                  <a:moveTo>
                    <a:pt x="12709" y="160019"/>
                  </a:moveTo>
                  <a:lnTo>
                    <a:pt x="10768" y="152399"/>
                  </a:lnTo>
                  <a:lnTo>
                    <a:pt x="8649" y="143509"/>
                  </a:lnTo>
                  <a:lnTo>
                    <a:pt x="7590" y="135889"/>
                  </a:lnTo>
                  <a:lnTo>
                    <a:pt x="7649" y="133349"/>
                  </a:lnTo>
                  <a:lnTo>
                    <a:pt x="7421" y="130890"/>
                  </a:lnTo>
                  <a:lnTo>
                    <a:pt x="7590" y="132079"/>
                  </a:lnTo>
                  <a:lnTo>
                    <a:pt x="433076" y="132079"/>
                  </a:lnTo>
                  <a:lnTo>
                    <a:pt x="432488" y="134619"/>
                  </a:lnTo>
                  <a:lnTo>
                    <a:pt x="430370" y="142239"/>
                  </a:lnTo>
                  <a:lnTo>
                    <a:pt x="430723" y="142239"/>
                  </a:lnTo>
                  <a:lnTo>
                    <a:pt x="430546" y="143509"/>
                  </a:lnTo>
                  <a:lnTo>
                    <a:pt x="429518" y="145975"/>
                  </a:lnTo>
                  <a:lnTo>
                    <a:pt x="429487" y="147319"/>
                  </a:lnTo>
                  <a:lnTo>
                    <a:pt x="433724" y="147319"/>
                  </a:lnTo>
                  <a:lnTo>
                    <a:pt x="432135" y="151129"/>
                  </a:lnTo>
                  <a:lnTo>
                    <a:pt x="431252" y="151129"/>
                  </a:lnTo>
                  <a:lnTo>
                    <a:pt x="430370" y="153669"/>
                  </a:lnTo>
                  <a:lnTo>
                    <a:pt x="12003" y="153669"/>
                  </a:lnTo>
                  <a:lnTo>
                    <a:pt x="12424" y="156209"/>
                  </a:lnTo>
                  <a:lnTo>
                    <a:pt x="11979" y="156209"/>
                  </a:lnTo>
                  <a:lnTo>
                    <a:pt x="12709" y="160019"/>
                  </a:lnTo>
                  <a:close/>
                </a:path>
                <a:path w="447675" h="346710">
                  <a:moveTo>
                    <a:pt x="7061" y="149859"/>
                  </a:moveTo>
                  <a:lnTo>
                    <a:pt x="6531" y="147319"/>
                  </a:lnTo>
                  <a:lnTo>
                    <a:pt x="5825" y="144779"/>
                  </a:lnTo>
                  <a:lnTo>
                    <a:pt x="5472" y="142239"/>
                  </a:lnTo>
                  <a:lnTo>
                    <a:pt x="5825" y="142239"/>
                  </a:lnTo>
                  <a:lnTo>
                    <a:pt x="4589" y="135889"/>
                  </a:lnTo>
                  <a:lnTo>
                    <a:pt x="5088" y="135889"/>
                  </a:lnTo>
                  <a:lnTo>
                    <a:pt x="6068" y="140969"/>
                  </a:lnTo>
                  <a:lnTo>
                    <a:pt x="6749" y="143509"/>
                  </a:lnTo>
                  <a:lnTo>
                    <a:pt x="7183" y="143509"/>
                  </a:lnTo>
                  <a:lnTo>
                    <a:pt x="8011" y="147319"/>
                  </a:lnTo>
                  <a:lnTo>
                    <a:pt x="6707" y="147319"/>
                  </a:lnTo>
                  <a:lnTo>
                    <a:pt x="7061" y="148589"/>
                  </a:lnTo>
                  <a:lnTo>
                    <a:pt x="7061" y="149859"/>
                  </a:lnTo>
                  <a:close/>
                </a:path>
                <a:path w="447675" h="346710">
                  <a:moveTo>
                    <a:pt x="437078" y="138429"/>
                  </a:moveTo>
                  <a:lnTo>
                    <a:pt x="435489" y="138429"/>
                  </a:lnTo>
                  <a:lnTo>
                    <a:pt x="436371" y="135889"/>
                  </a:lnTo>
                  <a:lnTo>
                    <a:pt x="436548" y="135889"/>
                  </a:lnTo>
                  <a:lnTo>
                    <a:pt x="436901" y="137159"/>
                  </a:lnTo>
                  <a:lnTo>
                    <a:pt x="437372" y="137159"/>
                  </a:lnTo>
                  <a:lnTo>
                    <a:pt x="437078" y="138429"/>
                  </a:lnTo>
                  <a:close/>
                </a:path>
                <a:path w="447675" h="346710">
                  <a:moveTo>
                    <a:pt x="436372" y="142239"/>
                  </a:moveTo>
                  <a:lnTo>
                    <a:pt x="437607" y="137159"/>
                  </a:lnTo>
                  <a:lnTo>
                    <a:pt x="436725" y="140969"/>
                  </a:lnTo>
                  <a:lnTo>
                    <a:pt x="436372" y="142239"/>
                  </a:lnTo>
                  <a:close/>
                </a:path>
                <a:path w="447675" h="346710">
                  <a:moveTo>
                    <a:pt x="434430" y="144779"/>
                  </a:moveTo>
                  <a:lnTo>
                    <a:pt x="435136" y="142239"/>
                  </a:lnTo>
                  <a:lnTo>
                    <a:pt x="435665" y="139699"/>
                  </a:lnTo>
                  <a:lnTo>
                    <a:pt x="436018" y="138429"/>
                  </a:lnTo>
                  <a:lnTo>
                    <a:pt x="436371" y="138429"/>
                  </a:lnTo>
                  <a:lnTo>
                    <a:pt x="435783" y="141816"/>
                  </a:lnTo>
                  <a:lnTo>
                    <a:pt x="435665" y="142239"/>
                  </a:lnTo>
                  <a:lnTo>
                    <a:pt x="434430" y="144779"/>
                  </a:lnTo>
                  <a:close/>
                </a:path>
                <a:path w="447675" h="346710">
                  <a:moveTo>
                    <a:pt x="5354" y="141816"/>
                  </a:moveTo>
                  <a:lnTo>
                    <a:pt x="5119" y="140969"/>
                  </a:lnTo>
                  <a:lnTo>
                    <a:pt x="4942" y="139699"/>
                  </a:lnTo>
                  <a:lnTo>
                    <a:pt x="5295" y="140969"/>
                  </a:lnTo>
                  <a:lnTo>
                    <a:pt x="5354" y="141816"/>
                  </a:lnTo>
                  <a:close/>
                </a:path>
                <a:path w="447675" h="346710">
                  <a:moveTo>
                    <a:pt x="7183" y="143509"/>
                  </a:moveTo>
                  <a:lnTo>
                    <a:pt x="6749" y="143509"/>
                  </a:lnTo>
                  <a:lnTo>
                    <a:pt x="6354" y="139699"/>
                  </a:lnTo>
                  <a:lnTo>
                    <a:pt x="7183" y="143509"/>
                  </a:lnTo>
                  <a:close/>
                </a:path>
                <a:path w="447675" h="346710">
                  <a:moveTo>
                    <a:pt x="435048" y="140969"/>
                  </a:moveTo>
                  <a:lnTo>
                    <a:pt x="434430" y="140969"/>
                  </a:lnTo>
                  <a:lnTo>
                    <a:pt x="435312" y="139699"/>
                  </a:lnTo>
                  <a:lnTo>
                    <a:pt x="435048" y="140969"/>
                  </a:lnTo>
                  <a:close/>
                </a:path>
                <a:path w="447675" h="346710">
                  <a:moveTo>
                    <a:pt x="5825" y="144779"/>
                  </a:moveTo>
                  <a:lnTo>
                    <a:pt x="5472" y="143509"/>
                  </a:lnTo>
                  <a:lnTo>
                    <a:pt x="5354" y="141816"/>
                  </a:lnTo>
                  <a:lnTo>
                    <a:pt x="5472" y="142239"/>
                  </a:lnTo>
                  <a:lnTo>
                    <a:pt x="5825" y="144779"/>
                  </a:lnTo>
                  <a:close/>
                </a:path>
                <a:path w="447675" h="346710">
                  <a:moveTo>
                    <a:pt x="435489" y="143509"/>
                  </a:moveTo>
                  <a:lnTo>
                    <a:pt x="435665" y="142239"/>
                  </a:lnTo>
                  <a:lnTo>
                    <a:pt x="435489" y="143509"/>
                  </a:lnTo>
                  <a:close/>
                </a:path>
                <a:path w="447675" h="346710">
                  <a:moveTo>
                    <a:pt x="434253" y="149859"/>
                  </a:moveTo>
                  <a:lnTo>
                    <a:pt x="433547" y="149859"/>
                  </a:lnTo>
                  <a:lnTo>
                    <a:pt x="434783" y="146049"/>
                  </a:lnTo>
                  <a:lnTo>
                    <a:pt x="435136" y="144779"/>
                  </a:lnTo>
                  <a:lnTo>
                    <a:pt x="436371" y="142239"/>
                  </a:lnTo>
                  <a:lnTo>
                    <a:pt x="434253" y="149859"/>
                  </a:lnTo>
                  <a:close/>
                </a:path>
                <a:path w="447675" h="346710">
                  <a:moveTo>
                    <a:pt x="433900" y="151129"/>
                  </a:moveTo>
                  <a:lnTo>
                    <a:pt x="432841" y="151129"/>
                  </a:lnTo>
                  <a:lnTo>
                    <a:pt x="433194" y="149859"/>
                  </a:lnTo>
                  <a:lnTo>
                    <a:pt x="433194" y="149352"/>
                  </a:lnTo>
                  <a:lnTo>
                    <a:pt x="433900" y="147319"/>
                  </a:lnTo>
                  <a:lnTo>
                    <a:pt x="434430" y="144780"/>
                  </a:lnTo>
                  <a:lnTo>
                    <a:pt x="434762" y="145975"/>
                  </a:lnTo>
                  <a:lnTo>
                    <a:pt x="433547" y="149859"/>
                  </a:lnTo>
                  <a:lnTo>
                    <a:pt x="434253" y="149859"/>
                  </a:lnTo>
                  <a:lnTo>
                    <a:pt x="433900" y="151129"/>
                  </a:lnTo>
                  <a:close/>
                </a:path>
                <a:path w="447675" h="346710">
                  <a:moveTo>
                    <a:pt x="433547" y="149859"/>
                  </a:moveTo>
                  <a:lnTo>
                    <a:pt x="434762" y="145975"/>
                  </a:lnTo>
                  <a:lnTo>
                    <a:pt x="433547" y="149859"/>
                  </a:lnTo>
                  <a:close/>
                </a:path>
                <a:path w="447675" h="346710">
                  <a:moveTo>
                    <a:pt x="28023" y="214629"/>
                  </a:moveTo>
                  <a:lnTo>
                    <a:pt x="26655" y="212089"/>
                  </a:lnTo>
                  <a:lnTo>
                    <a:pt x="22559" y="201929"/>
                  </a:lnTo>
                  <a:lnTo>
                    <a:pt x="18777" y="193039"/>
                  </a:lnTo>
                  <a:lnTo>
                    <a:pt x="15360" y="182879"/>
                  </a:lnTo>
                  <a:lnTo>
                    <a:pt x="12180" y="172084"/>
                  </a:lnTo>
                  <a:lnTo>
                    <a:pt x="11650" y="170179"/>
                  </a:lnTo>
                  <a:lnTo>
                    <a:pt x="10768" y="167639"/>
                  </a:lnTo>
                  <a:lnTo>
                    <a:pt x="9885" y="162559"/>
                  </a:lnTo>
                  <a:lnTo>
                    <a:pt x="8826" y="158749"/>
                  </a:lnTo>
                  <a:lnTo>
                    <a:pt x="8280" y="154939"/>
                  </a:lnTo>
                  <a:lnTo>
                    <a:pt x="8180" y="152399"/>
                  </a:lnTo>
                  <a:lnTo>
                    <a:pt x="7237" y="147319"/>
                  </a:lnTo>
                  <a:lnTo>
                    <a:pt x="8011" y="147319"/>
                  </a:lnTo>
                  <a:lnTo>
                    <a:pt x="8840" y="151129"/>
                  </a:lnTo>
                  <a:lnTo>
                    <a:pt x="11407" y="162559"/>
                  </a:lnTo>
                  <a:lnTo>
                    <a:pt x="12482" y="166369"/>
                  </a:lnTo>
                  <a:lnTo>
                    <a:pt x="11827" y="166369"/>
                  </a:lnTo>
                  <a:lnTo>
                    <a:pt x="11827" y="168909"/>
                  </a:lnTo>
                  <a:lnTo>
                    <a:pt x="13239" y="172719"/>
                  </a:lnTo>
                  <a:lnTo>
                    <a:pt x="16063" y="182879"/>
                  </a:lnTo>
                  <a:lnTo>
                    <a:pt x="16593" y="184149"/>
                  </a:lnTo>
                  <a:lnTo>
                    <a:pt x="16946" y="185419"/>
                  </a:lnTo>
                  <a:lnTo>
                    <a:pt x="17829" y="187959"/>
                  </a:lnTo>
                  <a:lnTo>
                    <a:pt x="18535" y="189229"/>
                  </a:lnTo>
                  <a:lnTo>
                    <a:pt x="19064" y="190499"/>
                  </a:lnTo>
                  <a:lnTo>
                    <a:pt x="19770" y="190499"/>
                  </a:lnTo>
                  <a:lnTo>
                    <a:pt x="20123" y="191769"/>
                  </a:lnTo>
                  <a:lnTo>
                    <a:pt x="19947" y="191769"/>
                  </a:lnTo>
                  <a:lnTo>
                    <a:pt x="20477" y="193039"/>
                  </a:lnTo>
                  <a:lnTo>
                    <a:pt x="20830" y="194309"/>
                  </a:lnTo>
                  <a:lnTo>
                    <a:pt x="21359" y="195579"/>
                  </a:lnTo>
                  <a:lnTo>
                    <a:pt x="22065" y="196849"/>
                  </a:lnTo>
                  <a:lnTo>
                    <a:pt x="24713" y="204469"/>
                  </a:lnTo>
                  <a:lnTo>
                    <a:pt x="26478" y="208279"/>
                  </a:lnTo>
                  <a:lnTo>
                    <a:pt x="27538" y="210819"/>
                  </a:lnTo>
                  <a:lnTo>
                    <a:pt x="27979" y="212089"/>
                  </a:lnTo>
                  <a:lnTo>
                    <a:pt x="27449" y="212089"/>
                  </a:lnTo>
                  <a:lnTo>
                    <a:pt x="27802" y="213359"/>
                  </a:lnTo>
                  <a:lnTo>
                    <a:pt x="28023" y="214629"/>
                  </a:lnTo>
                  <a:close/>
                </a:path>
                <a:path w="447675" h="346710">
                  <a:moveTo>
                    <a:pt x="429840" y="162559"/>
                  </a:moveTo>
                  <a:lnTo>
                    <a:pt x="431076" y="158749"/>
                  </a:lnTo>
                  <a:lnTo>
                    <a:pt x="430546" y="158749"/>
                  </a:lnTo>
                  <a:lnTo>
                    <a:pt x="430193" y="157479"/>
                  </a:lnTo>
                  <a:lnTo>
                    <a:pt x="430546" y="156209"/>
                  </a:lnTo>
                  <a:lnTo>
                    <a:pt x="433194" y="148590"/>
                  </a:lnTo>
                  <a:lnTo>
                    <a:pt x="433194" y="149352"/>
                  </a:lnTo>
                  <a:lnTo>
                    <a:pt x="433018" y="149859"/>
                  </a:lnTo>
                  <a:lnTo>
                    <a:pt x="432488" y="151129"/>
                  </a:lnTo>
                  <a:lnTo>
                    <a:pt x="433900" y="151129"/>
                  </a:lnTo>
                  <a:lnTo>
                    <a:pt x="431429" y="158749"/>
                  </a:lnTo>
                  <a:lnTo>
                    <a:pt x="429840" y="162559"/>
                  </a:lnTo>
                  <a:close/>
                </a:path>
                <a:path w="447675" h="346710">
                  <a:moveTo>
                    <a:pt x="432841" y="151129"/>
                  </a:moveTo>
                  <a:lnTo>
                    <a:pt x="432488" y="151129"/>
                  </a:lnTo>
                  <a:lnTo>
                    <a:pt x="433018" y="149859"/>
                  </a:lnTo>
                  <a:lnTo>
                    <a:pt x="433194" y="149352"/>
                  </a:lnTo>
                  <a:lnTo>
                    <a:pt x="433194" y="149859"/>
                  </a:lnTo>
                  <a:lnTo>
                    <a:pt x="432841" y="151129"/>
                  </a:lnTo>
                  <a:close/>
                </a:path>
                <a:path w="447675" h="346710">
                  <a:moveTo>
                    <a:pt x="431605" y="152399"/>
                  </a:moveTo>
                  <a:lnTo>
                    <a:pt x="431252" y="151129"/>
                  </a:lnTo>
                  <a:lnTo>
                    <a:pt x="432135" y="151129"/>
                  </a:lnTo>
                  <a:lnTo>
                    <a:pt x="431605" y="152399"/>
                  </a:lnTo>
                  <a:close/>
                </a:path>
                <a:path w="447675" h="346710">
                  <a:moveTo>
                    <a:pt x="424941" y="167639"/>
                  </a:moveTo>
                  <a:lnTo>
                    <a:pt x="15534" y="167639"/>
                  </a:lnTo>
                  <a:lnTo>
                    <a:pt x="14298" y="161289"/>
                  </a:lnTo>
                  <a:lnTo>
                    <a:pt x="12003" y="153669"/>
                  </a:lnTo>
                  <a:lnTo>
                    <a:pt x="430370" y="153669"/>
                  </a:lnTo>
                  <a:lnTo>
                    <a:pt x="429310" y="156209"/>
                  </a:lnTo>
                  <a:lnTo>
                    <a:pt x="428428" y="158749"/>
                  </a:lnTo>
                  <a:lnTo>
                    <a:pt x="428604" y="158749"/>
                  </a:lnTo>
                  <a:lnTo>
                    <a:pt x="427898" y="160019"/>
                  </a:lnTo>
                  <a:lnTo>
                    <a:pt x="427016" y="162559"/>
                  </a:lnTo>
                  <a:lnTo>
                    <a:pt x="426780" y="162983"/>
                  </a:lnTo>
                  <a:lnTo>
                    <a:pt x="426133" y="163829"/>
                  </a:lnTo>
                  <a:lnTo>
                    <a:pt x="424941" y="167639"/>
                  </a:lnTo>
                  <a:close/>
                </a:path>
                <a:path w="447675" h="346710">
                  <a:moveTo>
                    <a:pt x="12635" y="157479"/>
                  </a:moveTo>
                  <a:lnTo>
                    <a:pt x="12290" y="156209"/>
                  </a:lnTo>
                  <a:lnTo>
                    <a:pt x="12424" y="156209"/>
                  </a:lnTo>
                  <a:lnTo>
                    <a:pt x="12635" y="157479"/>
                  </a:lnTo>
                  <a:close/>
                </a:path>
                <a:path w="447675" h="346710">
                  <a:moveTo>
                    <a:pt x="424721" y="168909"/>
                  </a:moveTo>
                  <a:lnTo>
                    <a:pt x="425467" y="166254"/>
                  </a:lnTo>
                  <a:lnTo>
                    <a:pt x="426310" y="163829"/>
                  </a:lnTo>
                  <a:lnTo>
                    <a:pt x="426780" y="162983"/>
                  </a:lnTo>
                  <a:lnTo>
                    <a:pt x="428075" y="161289"/>
                  </a:lnTo>
                  <a:lnTo>
                    <a:pt x="425956" y="166369"/>
                  </a:lnTo>
                  <a:lnTo>
                    <a:pt x="424721" y="168909"/>
                  </a:lnTo>
                  <a:close/>
                </a:path>
                <a:path w="447675" h="346710">
                  <a:moveTo>
                    <a:pt x="425956" y="168909"/>
                  </a:moveTo>
                  <a:lnTo>
                    <a:pt x="428075" y="162559"/>
                  </a:lnTo>
                  <a:lnTo>
                    <a:pt x="428604" y="161289"/>
                  </a:lnTo>
                  <a:lnTo>
                    <a:pt x="428075" y="163829"/>
                  </a:lnTo>
                  <a:lnTo>
                    <a:pt x="427369" y="165099"/>
                  </a:lnTo>
                  <a:lnTo>
                    <a:pt x="427192" y="165946"/>
                  </a:lnTo>
                  <a:lnTo>
                    <a:pt x="425956" y="168909"/>
                  </a:lnTo>
                  <a:close/>
                </a:path>
                <a:path w="447675" h="346710">
                  <a:moveTo>
                    <a:pt x="428428" y="165099"/>
                  </a:moveTo>
                  <a:lnTo>
                    <a:pt x="429487" y="161289"/>
                  </a:lnTo>
                  <a:lnTo>
                    <a:pt x="429310" y="162559"/>
                  </a:lnTo>
                  <a:lnTo>
                    <a:pt x="428957" y="163829"/>
                  </a:lnTo>
                  <a:lnTo>
                    <a:pt x="428428" y="165099"/>
                  </a:lnTo>
                  <a:close/>
                </a:path>
                <a:path w="447675" h="346710">
                  <a:moveTo>
                    <a:pt x="422602" y="172719"/>
                  </a:moveTo>
                  <a:lnTo>
                    <a:pt x="16770" y="172719"/>
                  </a:lnTo>
                  <a:lnTo>
                    <a:pt x="15357" y="168909"/>
                  </a:lnTo>
                  <a:lnTo>
                    <a:pt x="13945" y="163829"/>
                  </a:lnTo>
                  <a:lnTo>
                    <a:pt x="13945" y="162559"/>
                  </a:lnTo>
                  <a:lnTo>
                    <a:pt x="15137" y="167639"/>
                  </a:lnTo>
                  <a:lnTo>
                    <a:pt x="424941" y="167639"/>
                  </a:lnTo>
                  <a:lnTo>
                    <a:pt x="424147" y="170179"/>
                  </a:lnTo>
                  <a:lnTo>
                    <a:pt x="423485" y="170179"/>
                  </a:lnTo>
                  <a:lnTo>
                    <a:pt x="423044" y="171449"/>
                  </a:lnTo>
                  <a:lnTo>
                    <a:pt x="422602" y="172719"/>
                  </a:lnTo>
                  <a:close/>
                </a:path>
                <a:path w="447675" h="346710">
                  <a:moveTo>
                    <a:pt x="15357" y="168909"/>
                  </a:moveTo>
                  <a:lnTo>
                    <a:pt x="14475" y="166369"/>
                  </a:lnTo>
                  <a:lnTo>
                    <a:pt x="14122" y="165099"/>
                  </a:lnTo>
                  <a:lnTo>
                    <a:pt x="15357" y="168909"/>
                  </a:lnTo>
                  <a:close/>
                </a:path>
                <a:path w="447675" h="346710">
                  <a:moveTo>
                    <a:pt x="427128" y="166254"/>
                  </a:moveTo>
                  <a:lnTo>
                    <a:pt x="427192" y="165946"/>
                  </a:lnTo>
                  <a:lnTo>
                    <a:pt x="427545" y="165099"/>
                  </a:lnTo>
                  <a:lnTo>
                    <a:pt x="427128" y="166254"/>
                  </a:lnTo>
                  <a:close/>
                </a:path>
                <a:path w="447675" h="346710">
                  <a:moveTo>
                    <a:pt x="425250" y="171449"/>
                  </a:moveTo>
                  <a:lnTo>
                    <a:pt x="427128" y="166254"/>
                  </a:lnTo>
                  <a:lnTo>
                    <a:pt x="426839" y="167639"/>
                  </a:lnTo>
                  <a:lnTo>
                    <a:pt x="426309" y="168909"/>
                  </a:lnTo>
                  <a:lnTo>
                    <a:pt x="426839" y="168909"/>
                  </a:lnTo>
                  <a:lnTo>
                    <a:pt x="425250" y="171449"/>
                  </a:lnTo>
                  <a:close/>
                </a:path>
                <a:path w="447675" h="346710">
                  <a:moveTo>
                    <a:pt x="17652" y="184149"/>
                  </a:moveTo>
                  <a:lnTo>
                    <a:pt x="16593" y="181609"/>
                  </a:lnTo>
                  <a:lnTo>
                    <a:pt x="14828" y="175259"/>
                  </a:lnTo>
                  <a:lnTo>
                    <a:pt x="14122" y="173989"/>
                  </a:lnTo>
                  <a:lnTo>
                    <a:pt x="13945" y="173989"/>
                  </a:lnTo>
                  <a:lnTo>
                    <a:pt x="12886" y="170179"/>
                  </a:lnTo>
                  <a:lnTo>
                    <a:pt x="12356" y="168909"/>
                  </a:lnTo>
                  <a:lnTo>
                    <a:pt x="11827" y="166369"/>
                  </a:lnTo>
                  <a:lnTo>
                    <a:pt x="12482" y="166369"/>
                  </a:lnTo>
                  <a:lnTo>
                    <a:pt x="14649" y="173989"/>
                  </a:lnTo>
                  <a:lnTo>
                    <a:pt x="17652" y="184149"/>
                  </a:lnTo>
                  <a:close/>
                </a:path>
                <a:path w="447675" h="346710">
                  <a:moveTo>
                    <a:pt x="15534" y="167639"/>
                  </a:moveTo>
                  <a:lnTo>
                    <a:pt x="15269" y="167639"/>
                  </a:lnTo>
                  <a:lnTo>
                    <a:pt x="15137" y="166369"/>
                  </a:lnTo>
                  <a:lnTo>
                    <a:pt x="15534" y="167639"/>
                  </a:lnTo>
                  <a:close/>
                </a:path>
                <a:path w="447675" h="346710">
                  <a:moveTo>
                    <a:pt x="424103" y="170815"/>
                  </a:moveTo>
                  <a:lnTo>
                    <a:pt x="424721" y="168909"/>
                  </a:lnTo>
                  <a:lnTo>
                    <a:pt x="424368" y="170179"/>
                  </a:lnTo>
                  <a:lnTo>
                    <a:pt x="424103" y="170815"/>
                  </a:lnTo>
                  <a:close/>
                </a:path>
                <a:path w="447675" h="346710">
                  <a:moveTo>
                    <a:pt x="395285" y="232409"/>
                  </a:moveTo>
                  <a:lnTo>
                    <a:pt x="41130" y="232409"/>
                  </a:lnTo>
                  <a:lnTo>
                    <a:pt x="40247" y="229869"/>
                  </a:lnTo>
                  <a:lnTo>
                    <a:pt x="39188" y="228599"/>
                  </a:lnTo>
                  <a:lnTo>
                    <a:pt x="38482" y="227329"/>
                  </a:lnTo>
                  <a:lnTo>
                    <a:pt x="37600" y="224789"/>
                  </a:lnTo>
                  <a:lnTo>
                    <a:pt x="36717" y="223519"/>
                  </a:lnTo>
                  <a:lnTo>
                    <a:pt x="36011" y="222249"/>
                  </a:lnTo>
                  <a:lnTo>
                    <a:pt x="35128" y="219709"/>
                  </a:lnTo>
                  <a:lnTo>
                    <a:pt x="34422" y="218439"/>
                  </a:lnTo>
                  <a:lnTo>
                    <a:pt x="33539" y="217169"/>
                  </a:lnTo>
                  <a:lnTo>
                    <a:pt x="32833" y="215899"/>
                  </a:lnTo>
                  <a:lnTo>
                    <a:pt x="32127" y="213359"/>
                  </a:lnTo>
                  <a:lnTo>
                    <a:pt x="31598" y="212089"/>
                  </a:lnTo>
                  <a:lnTo>
                    <a:pt x="28244" y="205739"/>
                  </a:lnTo>
                  <a:lnTo>
                    <a:pt x="24890" y="198119"/>
                  </a:lnTo>
                  <a:lnTo>
                    <a:pt x="22418" y="193039"/>
                  </a:lnTo>
                  <a:lnTo>
                    <a:pt x="21712" y="191769"/>
                  </a:lnTo>
                  <a:lnTo>
                    <a:pt x="18535" y="181609"/>
                  </a:lnTo>
                  <a:lnTo>
                    <a:pt x="17123" y="175259"/>
                  </a:lnTo>
                  <a:lnTo>
                    <a:pt x="15357" y="168909"/>
                  </a:lnTo>
                  <a:lnTo>
                    <a:pt x="16240" y="171449"/>
                  </a:lnTo>
                  <a:lnTo>
                    <a:pt x="16770" y="172719"/>
                  </a:lnTo>
                  <a:lnTo>
                    <a:pt x="422691" y="172719"/>
                  </a:lnTo>
                  <a:lnTo>
                    <a:pt x="422426" y="173989"/>
                  </a:lnTo>
                  <a:lnTo>
                    <a:pt x="19241" y="173989"/>
                  </a:lnTo>
                  <a:lnTo>
                    <a:pt x="20477" y="179069"/>
                  </a:lnTo>
                  <a:lnTo>
                    <a:pt x="21183" y="180339"/>
                  </a:lnTo>
                  <a:lnTo>
                    <a:pt x="416054" y="180339"/>
                  </a:lnTo>
                  <a:lnTo>
                    <a:pt x="414983" y="182879"/>
                  </a:lnTo>
                  <a:lnTo>
                    <a:pt x="22242" y="182879"/>
                  </a:lnTo>
                  <a:lnTo>
                    <a:pt x="22418" y="184149"/>
                  </a:lnTo>
                  <a:lnTo>
                    <a:pt x="22595" y="184149"/>
                  </a:lnTo>
                  <a:lnTo>
                    <a:pt x="22948" y="185419"/>
                  </a:lnTo>
                  <a:lnTo>
                    <a:pt x="413912" y="185419"/>
                  </a:lnTo>
                  <a:lnTo>
                    <a:pt x="411771" y="190499"/>
                  </a:lnTo>
                  <a:lnTo>
                    <a:pt x="398074" y="217169"/>
                  </a:lnTo>
                  <a:lnTo>
                    <a:pt x="390298" y="229869"/>
                  </a:lnTo>
                  <a:lnTo>
                    <a:pt x="390122" y="229869"/>
                  </a:lnTo>
                  <a:lnTo>
                    <a:pt x="389897" y="230678"/>
                  </a:lnTo>
                  <a:lnTo>
                    <a:pt x="389592" y="231139"/>
                  </a:lnTo>
                  <a:lnTo>
                    <a:pt x="396035" y="231139"/>
                  </a:lnTo>
                  <a:lnTo>
                    <a:pt x="395285" y="232409"/>
                  </a:lnTo>
                  <a:close/>
                </a:path>
                <a:path w="447675" h="346710">
                  <a:moveTo>
                    <a:pt x="12003" y="171449"/>
                  </a:moveTo>
                  <a:lnTo>
                    <a:pt x="11591" y="170179"/>
                  </a:lnTo>
                  <a:lnTo>
                    <a:pt x="12003" y="171449"/>
                  </a:lnTo>
                  <a:close/>
                </a:path>
                <a:path w="447675" h="346710">
                  <a:moveTo>
                    <a:pt x="422899" y="173618"/>
                  </a:moveTo>
                  <a:lnTo>
                    <a:pt x="424015" y="170179"/>
                  </a:lnTo>
                  <a:lnTo>
                    <a:pt x="424147" y="170179"/>
                  </a:lnTo>
                  <a:lnTo>
                    <a:pt x="423485" y="172297"/>
                  </a:lnTo>
                  <a:lnTo>
                    <a:pt x="422899" y="173618"/>
                  </a:lnTo>
                  <a:close/>
                </a:path>
                <a:path w="447675" h="346710">
                  <a:moveTo>
                    <a:pt x="417926" y="186484"/>
                  </a:moveTo>
                  <a:lnTo>
                    <a:pt x="421720" y="177799"/>
                  </a:lnTo>
                  <a:lnTo>
                    <a:pt x="423485" y="172297"/>
                  </a:lnTo>
                  <a:lnTo>
                    <a:pt x="424103" y="170815"/>
                  </a:lnTo>
                  <a:lnTo>
                    <a:pt x="422249" y="176529"/>
                  </a:lnTo>
                  <a:lnTo>
                    <a:pt x="420837" y="181609"/>
                  </a:lnTo>
                  <a:lnTo>
                    <a:pt x="418079" y="186278"/>
                  </a:lnTo>
                  <a:lnTo>
                    <a:pt x="417926" y="186484"/>
                  </a:lnTo>
                  <a:close/>
                </a:path>
                <a:path w="447675" h="346710">
                  <a:moveTo>
                    <a:pt x="422602" y="172719"/>
                  </a:moveTo>
                  <a:lnTo>
                    <a:pt x="422955" y="171449"/>
                  </a:lnTo>
                  <a:lnTo>
                    <a:pt x="422823" y="172084"/>
                  </a:lnTo>
                  <a:lnTo>
                    <a:pt x="422602" y="172719"/>
                  </a:lnTo>
                  <a:close/>
                </a:path>
                <a:path w="447675" h="346710">
                  <a:moveTo>
                    <a:pt x="422823" y="172084"/>
                  </a:moveTo>
                  <a:lnTo>
                    <a:pt x="422955" y="171449"/>
                  </a:lnTo>
                  <a:lnTo>
                    <a:pt x="422823" y="172084"/>
                  </a:lnTo>
                  <a:close/>
                </a:path>
                <a:path w="447675" h="346710">
                  <a:moveTo>
                    <a:pt x="422691" y="172719"/>
                  </a:moveTo>
                  <a:lnTo>
                    <a:pt x="422823" y="172084"/>
                  </a:lnTo>
                  <a:lnTo>
                    <a:pt x="422691" y="172719"/>
                  </a:lnTo>
                  <a:close/>
                </a:path>
                <a:path w="447675" h="346710">
                  <a:moveTo>
                    <a:pt x="422779" y="173989"/>
                  </a:moveTo>
                  <a:lnTo>
                    <a:pt x="422899" y="173618"/>
                  </a:lnTo>
                  <a:lnTo>
                    <a:pt x="422779" y="173989"/>
                  </a:lnTo>
                  <a:close/>
                </a:path>
                <a:path w="447675" h="346710">
                  <a:moveTo>
                    <a:pt x="416054" y="180339"/>
                  </a:moveTo>
                  <a:lnTo>
                    <a:pt x="21183" y="180339"/>
                  </a:lnTo>
                  <a:lnTo>
                    <a:pt x="20653" y="177799"/>
                  </a:lnTo>
                  <a:lnTo>
                    <a:pt x="20300" y="176529"/>
                  </a:lnTo>
                  <a:lnTo>
                    <a:pt x="19770" y="175259"/>
                  </a:lnTo>
                  <a:lnTo>
                    <a:pt x="19594" y="175259"/>
                  </a:lnTo>
                  <a:lnTo>
                    <a:pt x="19417" y="173989"/>
                  </a:lnTo>
                  <a:lnTo>
                    <a:pt x="422730" y="173989"/>
                  </a:lnTo>
                  <a:lnTo>
                    <a:pt x="421574" y="176529"/>
                  </a:lnTo>
                  <a:lnTo>
                    <a:pt x="417660" y="176529"/>
                  </a:lnTo>
                  <a:lnTo>
                    <a:pt x="416054" y="180339"/>
                  </a:lnTo>
                  <a:close/>
                </a:path>
                <a:path w="447675" h="346710">
                  <a:moveTo>
                    <a:pt x="415365" y="191769"/>
                  </a:moveTo>
                  <a:lnTo>
                    <a:pt x="412364" y="191769"/>
                  </a:lnTo>
                  <a:lnTo>
                    <a:pt x="414286" y="186278"/>
                  </a:lnTo>
                  <a:lnTo>
                    <a:pt x="416071" y="181609"/>
                  </a:lnTo>
                  <a:lnTo>
                    <a:pt x="417660" y="176529"/>
                  </a:lnTo>
                  <a:lnTo>
                    <a:pt x="421574" y="176529"/>
                  </a:lnTo>
                  <a:lnTo>
                    <a:pt x="418742" y="184149"/>
                  </a:lnTo>
                  <a:lnTo>
                    <a:pt x="417851" y="186484"/>
                  </a:lnTo>
                  <a:lnTo>
                    <a:pt x="417836" y="186690"/>
                  </a:lnTo>
                  <a:lnTo>
                    <a:pt x="416071" y="189229"/>
                  </a:lnTo>
                  <a:lnTo>
                    <a:pt x="415365" y="191769"/>
                  </a:lnTo>
                  <a:close/>
                </a:path>
                <a:path w="447675" h="346710">
                  <a:moveTo>
                    <a:pt x="17123" y="184149"/>
                  </a:moveTo>
                  <a:lnTo>
                    <a:pt x="16467" y="181609"/>
                  </a:lnTo>
                  <a:lnTo>
                    <a:pt x="17123" y="184149"/>
                  </a:lnTo>
                  <a:close/>
                </a:path>
                <a:path w="447675" h="346710">
                  <a:moveTo>
                    <a:pt x="22948" y="185419"/>
                  </a:moveTo>
                  <a:lnTo>
                    <a:pt x="22595" y="184150"/>
                  </a:lnTo>
                  <a:lnTo>
                    <a:pt x="22418" y="182879"/>
                  </a:lnTo>
                  <a:lnTo>
                    <a:pt x="414983" y="182879"/>
                  </a:lnTo>
                  <a:lnTo>
                    <a:pt x="414448" y="184149"/>
                  </a:lnTo>
                  <a:lnTo>
                    <a:pt x="22771" y="184149"/>
                  </a:lnTo>
                  <a:lnTo>
                    <a:pt x="22948" y="185419"/>
                  </a:lnTo>
                  <a:close/>
                </a:path>
                <a:path w="447675" h="346710">
                  <a:moveTo>
                    <a:pt x="413912" y="185419"/>
                  </a:moveTo>
                  <a:lnTo>
                    <a:pt x="22948" y="185419"/>
                  </a:lnTo>
                  <a:lnTo>
                    <a:pt x="22771" y="184150"/>
                  </a:lnTo>
                  <a:lnTo>
                    <a:pt x="414448" y="184149"/>
                  </a:lnTo>
                  <a:lnTo>
                    <a:pt x="413912" y="185419"/>
                  </a:lnTo>
                  <a:close/>
                </a:path>
                <a:path w="447675" h="346710">
                  <a:moveTo>
                    <a:pt x="19770" y="190499"/>
                  </a:moveTo>
                  <a:lnTo>
                    <a:pt x="19064" y="190499"/>
                  </a:lnTo>
                  <a:lnTo>
                    <a:pt x="17652" y="185419"/>
                  </a:lnTo>
                  <a:lnTo>
                    <a:pt x="19770" y="190499"/>
                  </a:lnTo>
                  <a:close/>
                </a:path>
                <a:path w="447675" h="346710">
                  <a:moveTo>
                    <a:pt x="417836" y="186689"/>
                  </a:moveTo>
                  <a:lnTo>
                    <a:pt x="418079" y="186278"/>
                  </a:lnTo>
                  <a:lnTo>
                    <a:pt x="418719" y="185419"/>
                  </a:lnTo>
                  <a:lnTo>
                    <a:pt x="417836" y="186689"/>
                  </a:lnTo>
                  <a:close/>
                </a:path>
                <a:path w="447675" h="346710">
                  <a:moveTo>
                    <a:pt x="417836" y="186689"/>
                  </a:moveTo>
                  <a:lnTo>
                    <a:pt x="417926" y="186484"/>
                  </a:lnTo>
                  <a:lnTo>
                    <a:pt x="417836" y="186689"/>
                  </a:lnTo>
                  <a:close/>
                </a:path>
                <a:path w="447675" h="346710">
                  <a:moveTo>
                    <a:pt x="410775" y="205739"/>
                  </a:moveTo>
                  <a:lnTo>
                    <a:pt x="405479" y="205739"/>
                  </a:lnTo>
                  <a:lnTo>
                    <a:pt x="409010" y="198119"/>
                  </a:lnTo>
                  <a:lnTo>
                    <a:pt x="412717" y="190499"/>
                  </a:lnTo>
                  <a:lnTo>
                    <a:pt x="412364" y="191769"/>
                  </a:lnTo>
                  <a:lnTo>
                    <a:pt x="415365" y="191769"/>
                  </a:lnTo>
                  <a:lnTo>
                    <a:pt x="414659" y="194309"/>
                  </a:lnTo>
                  <a:lnTo>
                    <a:pt x="412187" y="199389"/>
                  </a:lnTo>
                  <a:lnTo>
                    <a:pt x="413070" y="199389"/>
                  </a:lnTo>
                  <a:lnTo>
                    <a:pt x="410775" y="205739"/>
                  </a:lnTo>
                  <a:close/>
                </a:path>
                <a:path w="447675" h="346710">
                  <a:moveTo>
                    <a:pt x="412364" y="201929"/>
                  </a:moveTo>
                  <a:lnTo>
                    <a:pt x="413070" y="199389"/>
                  </a:lnTo>
                  <a:lnTo>
                    <a:pt x="412187" y="199389"/>
                  </a:lnTo>
                  <a:lnTo>
                    <a:pt x="415541" y="193039"/>
                  </a:lnTo>
                  <a:lnTo>
                    <a:pt x="412364" y="201929"/>
                  </a:lnTo>
                  <a:close/>
                </a:path>
                <a:path w="447675" h="346710">
                  <a:moveTo>
                    <a:pt x="396035" y="231139"/>
                  </a:moveTo>
                  <a:lnTo>
                    <a:pt x="389769" y="231139"/>
                  </a:lnTo>
                  <a:lnTo>
                    <a:pt x="389897" y="230678"/>
                  </a:lnTo>
                  <a:lnTo>
                    <a:pt x="392946" y="226059"/>
                  </a:lnTo>
                  <a:lnTo>
                    <a:pt x="395947" y="220979"/>
                  </a:lnTo>
                  <a:lnTo>
                    <a:pt x="396477" y="220979"/>
                  </a:lnTo>
                  <a:lnTo>
                    <a:pt x="397889" y="219709"/>
                  </a:lnTo>
                  <a:lnTo>
                    <a:pt x="399478" y="215899"/>
                  </a:lnTo>
                  <a:lnTo>
                    <a:pt x="403008" y="209549"/>
                  </a:lnTo>
                  <a:lnTo>
                    <a:pt x="405303" y="204469"/>
                  </a:lnTo>
                  <a:lnTo>
                    <a:pt x="406186" y="203199"/>
                  </a:lnTo>
                  <a:lnTo>
                    <a:pt x="405479" y="205739"/>
                  </a:lnTo>
                  <a:lnTo>
                    <a:pt x="409893" y="205739"/>
                  </a:lnTo>
                  <a:lnTo>
                    <a:pt x="408657" y="208279"/>
                  </a:lnTo>
                  <a:lnTo>
                    <a:pt x="407068" y="210819"/>
                  </a:lnTo>
                  <a:lnTo>
                    <a:pt x="405479" y="214629"/>
                  </a:lnTo>
                  <a:lnTo>
                    <a:pt x="400713" y="222249"/>
                  </a:lnTo>
                  <a:lnTo>
                    <a:pt x="397536" y="228599"/>
                  </a:lnTo>
                  <a:lnTo>
                    <a:pt x="396035" y="231139"/>
                  </a:lnTo>
                  <a:close/>
                </a:path>
                <a:path w="447675" h="346710">
                  <a:moveTo>
                    <a:pt x="409363" y="207009"/>
                  </a:moveTo>
                  <a:lnTo>
                    <a:pt x="409893" y="205739"/>
                  </a:lnTo>
                  <a:lnTo>
                    <a:pt x="410246" y="205739"/>
                  </a:lnTo>
                  <a:lnTo>
                    <a:pt x="409363" y="207009"/>
                  </a:lnTo>
                  <a:close/>
                </a:path>
                <a:path w="447675" h="346710">
                  <a:moveTo>
                    <a:pt x="28420" y="213359"/>
                  </a:moveTo>
                  <a:lnTo>
                    <a:pt x="27449" y="212089"/>
                  </a:lnTo>
                  <a:lnTo>
                    <a:pt x="27979" y="212089"/>
                  </a:lnTo>
                  <a:lnTo>
                    <a:pt x="28420" y="213359"/>
                  </a:lnTo>
                  <a:close/>
                </a:path>
                <a:path w="447675" h="346710">
                  <a:moveTo>
                    <a:pt x="398771" y="217169"/>
                  </a:moveTo>
                  <a:lnTo>
                    <a:pt x="399124" y="215899"/>
                  </a:lnTo>
                  <a:lnTo>
                    <a:pt x="400007" y="214629"/>
                  </a:lnTo>
                  <a:lnTo>
                    <a:pt x="398771" y="217169"/>
                  </a:lnTo>
                  <a:close/>
                </a:path>
                <a:path w="447675" h="346710">
                  <a:moveTo>
                    <a:pt x="34246" y="226059"/>
                  </a:moveTo>
                  <a:lnTo>
                    <a:pt x="33363" y="224789"/>
                  </a:lnTo>
                  <a:lnTo>
                    <a:pt x="32480" y="222249"/>
                  </a:lnTo>
                  <a:lnTo>
                    <a:pt x="34246" y="226059"/>
                  </a:lnTo>
                  <a:close/>
                </a:path>
                <a:path w="447675" h="346710">
                  <a:moveTo>
                    <a:pt x="36011" y="229869"/>
                  </a:moveTo>
                  <a:lnTo>
                    <a:pt x="34775" y="227329"/>
                  </a:lnTo>
                  <a:lnTo>
                    <a:pt x="34246" y="226059"/>
                  </a:lnTo>
                  <a:lnTo>
                    <a:pt x="35834" y="228599"/>
                  </a:lnTo>
                  <a:lnTo>
                    <a:pt x="36011" y="228599"/>
                  </a:lnTo>
                  <a:lnTo>
                    <a:pt x="36011" y="229869"/>
                  </a:lnTo>
                  <a:close/>
                </a:path>
                <a:path w="447675" h="346710">
                  <a:moveTo>
                    <a:pt x="39188" y="237489"/>
                  </a:moveTo>
                  <a:lnTo>
                    <a:pt x="36187" y="231139"/>
                  </a:lnTo>
                  <a:lnTo>
                    <a:pt x="36075" y="230678"/>
                  </a:lnTo>
                  <a:lnTo>
                    <a:pt x="36187" y="229869"/>
                  </a:lnTo>
                  <a:lnTo>
                    <a:pt x="39188" y="234949"/>
                  </a:lnTo>
                  <a:lnTo>
                    <a:pt x="39012" y="234949"/>
                  </a:lnTo>
                  <a:lnTo>
                    <a:pt x="39188" y="235373"/>
                  </a:lnTo>
                  <a:lnTo>
                    <a:pt x="39188" y="237489"/>
                  </a:lnTo>
                  <a:close/>
                </a:path>
                <a:path w="447675" h="346710">
                  <a:moveTo>
                    <a:pt x="389769" y="231139"/>
                  </a:moveTo>
                  <a:lnTo>
                    <a:pt x="389592" y="231139"/>
                  </a:lnTo>
                  <a:lnTo>
                    <a:pt x="389897" y="230678"/>
                  </a:lnTo>
                  <a:lnTo>
                    <a:pt x="389769" y="231139"/>
                  </a:lnTo>
                  <a:close/>
                </a:path>
                <a:path w="447675" h="346710">
                  <a:moveTo>
                    <a:pt x="58959" y="261619"/>
                  </a:moveTo>
                  <a:lnTo>
                    <a:pt x="58006" y="260349"/>
                  </a:lnTo>
                  <a:lnTo>
                    <a:pt x="56311" y="257809"/>
                  </a:lnTo>
                  <a:lnTo>
                    <a:pt x="55252" y="256539"/>
                  </a:lnTo>
                  <a:lnTo>
                    <a:pt x="54370" y="255269"/>
                  </a:lnTo>
                  <a:lnTo>
                    <a:pt x="50486" y="250189"/>
                  </a:lnTo>
                  <a:lnTo>
                    <a:pt x="49427" y="247649"/>
                  </a:lnTo>
                  <a:lnTo>
                    <a:pt x="49074" y="246379"/>
                  </a:lnTo>
                  <a:lnTo>
                    <a:pt x="47485" y="243839"/>
                  </a:lnTo>
                  <a:lnTo>
                    <a:pt x="45720" y="241299"/>
                  </a:lnTo>
                  <a:lnTo>
                    <a:pt x="44131" y="238759"/>
                  </a:lnTo>
                  <a:lnTo>
                    <a:pt x="42719" y="234949"/>
                  </a:lnTo>
                  <a:lnTo>
                    <a:pt x="41307" y="233679"/>
                  </a:lnTo>
                  <a:lnTo>
                    <a:pt x="40247" y="231139"/>
                  </a:lnTo>
                  <a:lnTo>
                    <a:pt x="41130" y="232409"/>
                  </a:lnTo>
                  <a:lnTo>
                    <a:pt x="395285" y="232409"/>
                  </a:lnTo>
                  <a:lnTo>
                    <a:pt x="394535" y="233679"/>
                  </a:lnTo>
                  <a:lnTo>
                    <a:pt x="392946" y="236219"/>
                  </a:lnTo>
                  <a:lnTo>
                    <a:pt x="390651" y="240029"/>
                  </a:lnTo>
                  <a:lnTo>
                    <a:pt x="389239" y="241299"/>
                  </a:lnTo>
                  <a:lnTo>
                    <a:pt x="383943" y="248919"/>
                  </a:lnTo>
                  <a:lnTo>
                    <a:pt x="382037" y="251459"/>
                  </a:lnTo>
                  <a:lnTo>
                    <a:pt x="52781" y="251459"/>
                  </a:lnTo>
                  <a:lnTo>
                    <a:pt x="54193" y="253999"/>
                  </a:lnTo>
                  <a:lnTo>
                    <a:pt x="54016" y="253999"/>
                  </a:lnTo>
                  <a:lnTo>
                    <a:pt x="55782" y="256539"/>
                  </a:lnTo>
                  <a:lnTo>
                    <a:pt x="56135" y="256539"/>
                  </a:lnTo>
                  <a:lnTo>
                    <a:pt x="58959" y="261619"/>
                  </a:lnTo>
                  <a:close/>
                </a:path>
                <a:path w="447675" h="346710">
                  <a:moveTo>
                    <a:pt x="39188" y="235373"/>
                  </a:moveTo>
                  <a:lnTo>
                    <a:pt x="39012" y="234949"/>
                  </a:lnTo>
                  <a:lnTo>
                    <a:pt x="39188" y="234949"/>
                  </a:lnTo>
                  <a:lnTo>
                    <a:pt x="39188" y="235373"/>
                  </a:lnTo>
                  <a:close/>
                </a:path>
                <a:path w="447675" h="346710">
                  <a:moveTo>
                    <a:pt x="354243" y="280669"/>
                  </a:moveTo>
                  <a:lnTo>
                    <a:pt x="76259" y="280669"/>
                  </a:lnTo>
                  <a:lnTo>
                    <a:pt x="73611" y="276859"/>
                  </a:lnTo>
                  <a:lnTo>
                    <a:pt x="71846" y="275589"/>
                  </a:lnTo>
                  <a:lnTo>
                    <a:pt x="70257" y="273049"/>
                  </a:lnTo>
                  <a:lnTo>
                    <a:pt x="68862" y="272034"/>
                  </a:lnTo>
                  <a:lnTo>
                    <a:pt x="68668" y="271779"/>
                  </a:lnTo>
                  <a:lnTo>
                    <a:pt x="68492" y="271779"/>
                  </a:lnTo>
                  <a:lnTo>
                    <a:pt x="66726" y="269239"/>
                  </a:lnTo>
                  <a:lnTo>
                    <a:pt x="64432" y="266699"/>
                  </a:lnTo>
                  <a:lnTo>
                    <a:pt x="62313" y="264159"/>
                  </a:lnTo>
                  <a:lnTo>
                    <a:pt x="61431" y="262889"/>
                  </a:lnTo>
                  <a:lnTo>
                    <a:pt x="61254" y="262889"/>
                  </a:lnTo>
                  <a:lnTo>
                    <a:pt x="60548" y="261619"/>
                  </a:lnTo>
                  <a:lnTo>
                    <a:pt x="57724" y="259079"/>
                  </a:lnTo>
                  <a:lnTo>
                    <a:pt x="55429" y="255269"/>
                  </a:lnTo>
                  <a:lnTo>
                    <a:pt x="52781" y="251459"/>
                  </a:lnTo>
                  <a:lnTo>
                    <a:pt x="381472" y="251459"/>
                  </a:lnTo>
                  <a:lnTo>
                    <a:pt x="380483" y="252729"/>
                  </a:lnTo>
                  <a:lnTo>
                    <a:pt x="378824" y="252729"/>
                  </a:lnTo>
                  <a:lnTo>
                    <a:pt x="377412" y="253999"/>
                  </a:lnTo>
                  <a:lnTo>
                    <a:pt x="374587" y="257809"/>
                  </a:lnTo>
                  <a:lnTo>
                    <a:pt x="372999" y="260349"/>
                  </a:lnTo>
                  <a:lnTo>
                    <a:pt x="372469" y="260349"/>
                  </a:lnTo>
                  <a:lnTo>
                    <a:pt x="368056" y="265429"/>
                  </a:lnTo>
                  <a:lnTo>
                    <a:pt x="365232" y="269239"/>
                  </a:lnTo>
                  <a:lnTo>
                    <a:pt x="365408" y="269239"/>
                  </a:lnTo>
                  <a:lnTo>
                    <a:pt x="363088" y="271779"/>
                  </a:lnTo>
                  <a:lnTo>
                    <a:pt x="68668" y="271779"/>
                  </a:lnTo>
                  <a:lnTo>
                    <a:pt x="68845" y="272034"/>
                  </a:lnTo>
                  <a:lnTo>
                    <a:pt x="362856" y="272034"/>
                  </a:lnTo>
                  <a:lnTo>
                    <a:pt x="357288" y="278129"/>
                  </a:lnTo>
                  <a:lnTo>
                    <a:pt x="358700" y="278129"/>
                  </a:lnTo>
                  <a:lnTo>
                    <a:pt x="357523" y="279399"/>
                  </a:lnTo>
                  <a:lnTo>
                    <a:pt x="355523" y="279399"/>
                  </a:lnTo>
                  <a:lnTo>
                    <a:pt x="354243" y="280669"/>
                  </a:lnTo>
                  <a:close/>
                </a:path>
                <a:path w="447675" h="346710">
                  <a:moveTo>
                    <a:pt x="377588" y="257809"/>
                  </a:moveTo>
                  <a:lnTo>
                    <a:pt x="377235" y="257809"/>
                  </a:lnTo>
                  <a:lnTo>
                    <a:pt x="381472" y="251459"/>
                  </a:lnTo>
                  <a:lnTo>
                    <a:pt x="382037" y="251459"/>
                  </a:lnTo>
                  <a:lnTo>
                    <a:pt x="379177" y="255269"/>
                  </a:lnTo>
                  <a:lnTo>
                    <a:pt x="379495" y="255269"/>
                  </a:lnTo>
                  <a:lnTo>
                    <a:pt x="377588" y="257809"/>
                  </a:lnTo>
                  <a:close/>
                </a:path>
                <a:path w="447675" h="346710">
                  <a:moveTo>
                    <a:pt x="379495" y="255269"/>
                  </a:moveTo>
                  <a:lnTo>
                    <a:pt x="379177" y="255269"/>
                  </a:lnTo>
                  <a:lnTo>
                    <a:pt x="382355" y="251459"/>
                  </a:lnTo>
                  <a:lnTo>
                    <a:pt x="379495" y="255269"/>
                  </a:lnTo>
                  <a:close/>
                </a:path>
                <a:path w="447675" h="346710">
                  <a:moveTo>
                    <a:pt x="376744" y="257533"/>
                  </a:moveTo>
                  <a:lnTo>
                    <a:pt x="376882" y="256539"/>
                  </a:lnTo>
                  <a:lnTo>
                    <a:pt x="378824" y="252729"/>
                  </a:lnTo>
                  <a:lnTo>
                    <a:pt x="380483" y="252729"/>
                  </a:lnTo>
                  <a:lnTo>
                    <a:pt x="376744" y="257533"/>
                  </a:lnTo>
                  <a:close/>
                </a:path>
                <a:path w="447675" h="346710">
                  <a:moveTo>
                    <a:pt x="52957" y="259079"/>
                  </a:moveTo>
                  <a:lnTo>
                    <a:pt x="51898" y="257809"/>
                  </a:lnTo>
                  <a:lnTo>
                    <a:pt x="50133" y="255269"/>
                  </a:lnTo>
                  <a:lnTo>
                    <a:pt x="50309" y="255269"/>
                  </a:lnTo>
                  <a:lnTo>
                    <a:pt x="52957" y="259079"/>
                  </a:lnTo>
                  <a:close/>
                </a:path>
                <a:path w="447675" h="346710">
                  <a:moveTo>
                    <a:pt x="56135" y="256539"/>
                  </a:moveTo>
                  <a:lnTo>
                    <a:pt x="55782" y="256539"/>
                  </a:lnTo>
                  <a:lnTo>
                    <a:pt x="55429" y="255269"/>
                  </a:lnTo>
                  <a:lnTo>
                    <a:pt x="56135" y="256539"/>
                  </a:lnTo>
                  <a:close/>
                </a:path>
                <a:path w="447675" h="346710">
                  <a:moveTo>
                    <a:pt x="376137" y="257386"/>
                  </a:moveTo>
                  <a:lnTo>
                    <a:pt x="376794" y="256539"/>
                  </a:lnTo>
                  <a:lnTo>
                    <a:pt x="376137" y="257386"/>
                  </a:lnTo>
                  <a:close/>
                </a:path>
                <a:path w="447675" h="346710">
                  <a:moveTo>
                    <a:pt x="372734" y="262254"/>
                  </a:moveTo>
                  <a:lnTo>
                    <a:pt x="373528" y="260349"/>
                  </a:lnTo>
                  <a:lnTo>
                    <a:pt x="376137" y="257386"/>
                  </a:lnTo>
                  <a:lnTo>
                    <a:pt x="373837" y="260349"/>
                  </a:lnTo>
                  <a:lnTo>
                    <a:pt x="373077" y="261761"/>
                  </a:lnTo>
                  <a:lnTo>
                    <a:pt x="372734" y="262254"/>
                  </a:lnTo>
                  <a:close/>
                </a:path>
                <a:path w="447675" h="346710">
                  <a:moveTo>
                    <a:pt x="375576" y="259333"/>
                  </a:moveTo>
                  <a:lnTo>
                    <a:pt x="376529" y="257809"/>
                  </a:lnTo>
                  <a:lnTo>
                    <a:pt x="376744" y="257533"/>
                  </a:lnTo>
                  <a:lnTo>
                    <a:pt x="376706" y="257809"/>
                  </a:lnTo>
                  <a:lnTo>
                    <a:pt x="375576" y="259333"/>
                  </a:lnTo>
                  <a:close/>
                </a:path>
                <a:path w="447675" h="346710">
                  <a:moveTo>
                    <a:pt x="58665" y="261337"/>
                  </a:moveTo>
                  <a:lnTo>
                    <a:pt x="57017" y="259079"/>
                  </a:lnTo>
                  <a:lnTo>
                    <a:pt x="58127" y="260531"/>
                  </a:lnTo>
                  <a:lnTo>
                    <a:pt x="58665" y="261337"/>
                  </a:lnTo>
                  <a:close/>
                </a:path>
                <a:path w="447675" h="346710">
                  <a:moveTo>
                    <a:pt x="373352" y="262889"/>
                  </a:moveTo>
                  <a:lnTo>
                    <a:pt x="372469" y="262889"/>
                  </a:lnTo>
                  <a:lnTo>
                    <a:pt x="373077" y="261761"/>
                  </a:lnTo>
                  <a:lnTo>
                    <a:pt x="373175" y="261619"/>
                  </a:lnTo>
                  <a:lnTo>
                    <a:pt x="373881" y="261619"/>
                  </a:lnTo>
                  <a:lnTo>
                    <a:pt x="375576" y="259333"/>
                  </a:lnTo>
                  <a:lnTo>
                    <a:pt x="373352" y="262889"/>
                  </a:lnTo>
                  <a:close/>
                </a:path>
                <a:path w="447675" h="346710">
                  <a:moveTo>
                    <a:pt x="365055" y="270509"/>
                  </a:moveTo>
                  <a:lnTo>
                    <a:pt x="365938" y="269239"/>
                  </a:lnTo>
                  <a:lnTo>
                    <a:pt x="367350" y="267969"/>
                  </a:lnTo>
                  <a:lnTo>
                    <a:pt x="370174" y="264159"/>
                  </a:lnTo>
                  <a:lnTo>
                    <a:pt x="371410" y="261619"/>
                  </a:lnTo>
                  <a:lnTo>
                    <a:pt x="372469" y="260349"/>
                  </a:lnTo>
                  <a:lnTo>
                    <a:pt x="372999" y="260349"/>
                  </a:lnTo>
                  <a:lnTo>
                    <a:pt x="370351" y="264159"/>
                  </a:lnTo>
                  <a:lnTo>
                    <a:pt x="369645" y="265429"/>
                  </a:lnTo>
                  <a:lnTo>
                    <a:pt x="366467" y="269239"/>
                  </a:lnTo>
                  <a:lnTo>
                    <a:pt x="365055" y="270509"/>
                  </a:lnTo>
                  <a:close/>
                </a:path>
                <a:path w="447675" h="346710">
                  <a:moveTo>
                    <a:pt x="60724" y="264159"/>
                  </a:moveTo>
                  <a:lnTo>
                    <a:pt x="60548" y="264159"/>
                  </a:lnTo>
                  <a:lnTo>
                    <a:pt x="58665" y="261337"/>
                  </a:lnTo>
                  <a:lnTo>
                    <a:pt x="60724" y="264159"/>
                  </a:lnTo>
                  <a:close/>
                </a:path>
                <a:path w="447675" h="346710">
                  <a:moveTo>
                    <a:pt x="367527" y="269239"/>
                  </a:moveTo>
                  <a:lnTo>
                    <a:pt x="368850" y="267334"/>
                  </a:lnTo>
                  <a:lnTo>
                    <a:pt x="370527" y="265429"/>
                  </a:lnTo>
                  <a:lnTo>
                    <a:pt x="372734" y="262254"/>
                  </a:lnTo>
                  <a:lnTo>
                    <a:pt x="372469" y="262889"/>
                  </a:lnTo>
                  <a:lnTo>
                    <a:pt x="373352" y="262889"/>
                  </a:lnTo>
                  <a:lnTo>
                    <a:pt x="371022" y="265429"/>
                  </a:lnTo>
                  <a:lnTo>
                    <a:pt x="370704" y="265429"/>
                  </a:lnTo>
                  <a:lnTo>
                    <a:pt x="369645" y="266699"/>
                  </a:lnTo>
                  <a:lnTo>
                    <a:pt x="369203" y="267334"/>
                  </a:lnTo>
                  <a:lnTo>
                    <a:pt x="368586" y="267969"/>
                  </a:lnTo>
                  <a:lnTo>
                    <a:pt x="367527" y="269239"/>
                  </a:lnTo>
                  <a:close/>
                </a:path>
                <a:path w="447675" h="346710">
                  <a:moveTo>
                    <a:pt x="60548" y="267969"/>
                  </a:moveTo>
                  <a:lnTo>
                    <a:pt x="60371" y="267969"/>
                  </a:lnTo>
                  <a:lnTo>
                    <a:pt x="56488" y="262889"/>
                  </a:lnTo>
                  <a:lnTo>
                    <a:pt x="57723" y="262889"/>
                  </a:lnTo>
                  <a:lnTo>
                    <a:pt x="58783" y="264159"/>
                  </a:lnTo>
                  <a:lnTo>
                    <a:pt x="59630" y="265429"/>
                  </a:lnTo>
                  <a:lnTo>
                    <a:pt x="58783" y="265429"/>
                  </a:lnTo>
                  <a:lnTo>
                    <a:pt x="60548" y="267969"/>
                  </a:lnTo>
                  <a:close/>
                </a:path>
                <a:path w="447675" h="346710">
                  <a:moveTo>
                    <a:pt x="69653" y="274644"/>
                  </a:moveTo>
                  <a:lnTo>
                    <a:pt x="68185" y="273049"/>
                  </a:lnTo>
                  <a:lnTo>
                    <a:pt x="63019" y="266699"/>
                  </a:lnTo>
                  <a:lnTo>
                    <a:pt x="61784" y="264159"/>
                  </a:lnTo>
                  <a:lnTo>
                    <a:pt x="69653" y="274644"/>
                  </a:lnTo>
                  <a:close/>
                </a:path>
                <a:path w="447675" h="346710">
                  <a:moveTo>
                    <a:pt x="62172" y="269239"/>
                  </a:moveTo>
                  <a:lnTo>
                    <a:pt x="58783" y="265429"/>
                  </a:lnTo>
                  <a:lnTo>
                    <a:pt x="59630" y="265429"/>
                  </a:lnTo>
                  <a:lnTo>
                    <a:pt x="62172" y="269239"/>
                  </a:lnTo>
                  <a:close/>
                </a:path>
                <a:path w="447675" h="346710">
                  <a:moveTo>
                    <a:pt x="367173" y="269239"/>
                  </a:moveTo>
                  <a:lnTo>
                    <a:pt x="370174" y="265429"/>
                  </a:lnTo>
                  <a:lnTo>
                    <a:pt x="368850" y="267334"/>
                  </a:lnTo>
                  <a:lnTo>
                    <a:pt x="367173" y="269239"/>
                  </a:lnTo>
                  <a:close/>
                </a:path>
                <a:path w="447675" h="346710">
                  <a:moveTo>
                    <a:pt x="369203" y="267334"/>
                  </a:moveTo>
                  <a:lnTo>
                    <a:pt x="369645" y="266699"/>
                  </a:lnTo>
                  <a:lnTo>
                    <a:pt x="370704" y="265429"/>
                  </a:lnTo>
                  <a:lnTo>
                    <a:pt x="369821" y="266699"/>
                  </a:lnTo>
                  <a:lnTo>
                    <a:pt x="369203" y="267334"/>
                  </a:lnTo>
                  <a:close/>
                </a:path>
                <a:path w="447675" h="346710">
                  <a:moveTo>
                    <a:pt x="368983" y="267652"/>
                  </a:moveTo>
                  <a:lnTo>
                    <a:pt x="369203" y="267334"/>
                  </a:lnTo>
                  <a:lnTo>
                    <a:pt x="369821" y="266699"/>
                  </a:lnTo>
                  <a:lnTo>
                    <a:pt x="370704" y="265429"/>
                  </a:lnTo>
                  <a:lnTo>
                    <a:pt x="371022" y="265429"/>
                  </a:lnTo>
                  <a:lnTo>
                    <a:pt x="368983" y="267652"/>
                  </a:lnTo>
                  <a:close/>
                </a:path>
                <a:path w="447675" h="346710">
                  <a:moveTo>
                    <a:pt x="367879" y="269239"/>
                  </a:moveTo>
                  <a:lnTo>
                    <a:pt x="367526" y="269239"/>
                  </a:lnTo>
                  <a:lnTo>
                    <a:pt x="368983" y="267652"/>
                  </a:lnTo>
                  <a:lnTo>
                    <a:pt x="367879" y="269239"/>
                  </a:lnTo>
                  <a:close/>
                </a:path>
                <a:path w="447675" h="346710">
                  <a:moveTo>
                    <a:pt x="63019" y="270509"/>
                  </a:moveTo>
                  <a:lnTo>
                    <a:pt x="62843" y="270509"/>
                  </a:lnTo>
                  <a:lnTo>
                    <a:pt x="60018" y="267969"/>
                  </a:lnTo>
                  <a:lnTo>
                    <a:pt x="62136" y="269239"/>
                  </a:lnTo>
                  <a:lnTo>
                    <a:pt x="63019" y="270509"/>
                  </a:lnTo>
                  <a:close/>
                </a:path>
                <a:path w="447675" h="346710">
                  <a:moveTo>
                    <a:pt x="367526" y="269239"/>
                  </a:moveTo>
                  <a:close/>
                </a:path>
                <a:path w="447675" h="346710">
                  <a:moveTo>
                    <a:pt x="360689" y="277621"/>
                  </a:moveTo>
                  <a:lnTo>
                    <a:pt x="366291" y="270509"/>
                  </a:lnTo>
                  <a:lnTo>
                    <a:pt x="366997" y="269239"/>
                  </a:lnTo>
                  <a:lnTo>
                    <a:pt x="366685" y="270360"/>
                  </a:lnTo>
                  <a:lnTo>
                    <a:pt x="362760" y="275589"/>
                  </a:lnTo>
                  <a:lnTo>
                    <a:pt x="360689" y="277621"/>
                  </a:lnTo>
                  <a:close/>
                </a:path>
                <a:path w="447675" h="346710">
                  <a:moveTo>
                    <a:pt x="366644" y="270509"/>
                  </a:moveTo>
                  <a:lnTo>
                    <a:pt x="366685" y="270360"/>
                  </a:lnTo>
                  <a:lnTo>
                    <a:pt x="367526" y="269239"/>
                  </a:lnTo>
                  <a:lnTo>
                    <a:pt x="366644" y="270509"/>
                  </a:lnTo>
                  <a:close/>
                </a:path>
                <a:path w="447675" h="346710">
                  <a:moveTo>
                    <a:pt x="70433" y="280669"/>
                  </a:moveTo>
                  <a:lnTo>
                    <a:pt x="69551" y="279399"/>
                  </a:lnTo>
                  <a:lnTo>
                    <a:pt x="61960" y="270509"/>
                  </a:lnTo>
                  <a:lnTo>
                    <a:pt x="66197" y="274573"/>
                  </a:lnTo>
                  <a:lnTo>
                    <a:pt x="66903" y="275589"/>
                  </a:lnTo>
                  <a:lnTo>
                    <a:pt x="69727" y="279399"/>
                  </a:lnTo>
                  <a:lnTo>
                    <a:pt x="70433" y="280669"/>
                  </a:lnTo>
                  <a:close/>
                </a:path>
                <a:path w="447675" h="346710">
                  <a:moveTo>
                    <a:pt x="71198" y="275166"/>
                  </a:moveTo>
                  <a:lnTo>
                    <a:pt x="70433" y="274319"/>
                  </a:lnTo>
                  <a:lnTo>
                    <a:pt x="68845" y="272034"/>
                  </a:lnTo>
                  <a:lnTo>
                    <a:pt x="70836" y="274644"/>
                  </a:lnTo>
                  <a:lnTo>
                    <a:pt x="71198" y="275166"/>
                  </a:lnTo>
                  <a:close/>
                </a:path>
                <a:path w="447675" h="346710">
                  <a:moveTo>
                    <a:pt x="67256" y="275589"/>
                  </a:moveTo>
                  <a:lnTo>
                    <a:pt x="66197" y="274573"/>
                  </a:lnTo>
                  <a:lnTo>
                    <a:pt x="66020" y="274319"/>
                  </a:lnTo>
                  <a:lnTo>
                    <a:pt x="67256" y="275589"/>
                  </a:lnTo>
                  <a:close/>
                </a:path>
                <a:path w="447675" h="346710">
                  <a:moveTo>
                    <a:pt x="72740" y="277998"/>
                  </a:moveTo>
                  <a:lnTo>
                    <a:pt x="71316" y="276859"/>
                  </a:lnTo>
                  <a:lnTo>
                    <a:pt x="69653" y="274644"/>
                  </a:lnTo>
                  <a:lnTo>
                    <a:pt x="72740" y="277998"/>
                  </a:lnTo>
                  <a:close/>
                </a:path>
                <a:path w="447675" h="346710">
                  <a:moveTo>
                    <a:pt x="75023" y="279399"/>
                  </a:moveTo>
                  <a:lnTo>
                    <a:pt x="74493" y="279399"/>
                  </a:lnTo>
                  <a:lnTo>
                    <a:pt x="72375" y="276859"/>
                  </a:lnTo>
                  <a:lnTo>
                    <a:pt x="71198" y="275166"/>
                  </a:lnTo>
                  <a:lnTo>
                    <a:pt x="72728" y="276859"/>
                  </a:lnTo>
                  <a:lnTo>
                    <a:pt x="73964" y="278129"/>
                  </a:lnTo>
                  <a:lnTo>
                    <a:pt x="75023" y="279399"/>
                  </a:lnTo>
                  <a:close/>
                </a:path>
                <a:path w="447675" h="346710">
                  <a:moveTo>
                    <a:pt x="359524" y="278765"/>
                  </a:moveTo>
                  <a:lnTo>
                    <a:pt x="360689" y="277621"/>
                  </a:lnTo>
                  <a:lnTo>
                    <a:pt x="360289" y="278129"/>
                  </a:lnTo>
                  <a:lnTo>
                    <a:pt x="359524" y="278765"/>
                  </a:lnTo>
                  <a:close/>
                </a:path>
                <a:path w="447675" h="346710">
                  <a:moveTo>
                    <a:pt x="326043" y="303529"/>
                  </a:moveTo>
                  <a:lnTo>
                    <a:pt x="99207" y="303529"/>
                  </a:lnTo>
                  <a:lnTo>
                    <a:pt x="95147" y="299719"/>
                  </a:lnTo>
                  <a:lnTo>
                    <a:pt x="93735" y="298449"/>
                  </a:lnTo>
                  <a:lnTo>
                    <a:pt x="91263" y="295909"/>
                  </a:lnTo>
                  <a:lnTo>
                    <a:pt x="88792" y="294639"/>
                  </a:lnTo>
                  <a:lnTo>
                    <a:pt x="86850" y="292099"/>
                  </a:lnTo>
                  <a:lnTo>
                    <a:pt x="85438" y="290829"/>
                  </a:lnTo>
                  <a:lnTo>
                    <a:pt x="79974" y="285749"/>
                  </a:lnTo>
                  <a:lnTo>
                    <a:pt x="72740" y="277998"/>
                  </a:lnTo>
                  <a:lnTo>
                    <a:pt x="74493" y="279399"/>
                  </a:lnTo>
                  <a:lnTo>
                    <a:pt x="75023" y="279399"/>
                  </a:lnTo>
                  <a:lnTo>
                    <a:pt x="76259" y="280669"/>
                  </a:lnTo>
                  <a:lnTo>
                    <a:pt x="354243" y="280669"/>
                  </a:lnTo>
                  <a:lnTo>
                    <a:pt x="350403" y="284479"/>
                  </a:lnTo>
                  <a:lnTo>
                    <a:pt x="348338" y="287019"/>
                  </a:lnTo>
                  <a:lnTo>
                    <a:pt x="349038" y="287019"/>
                  </a:lnTo>
                  <a:lnTo>
                    <a:pt x="346873" y="289559"/>
                  </a:lnTo>
                  <a:lnTo>
                    <a:pt x="346167" y="289559"/>
                  </a:lnTo>
                  <a:lnTo>
                    <a:pt x="343695" y="293369"/>
                  </a:lnTo>
                  <a:lnTo>
                    <a:pt x="342460" y="293369"/>
                  </a:lnTo>
                  <a:lnTo>
                    <a:pt x="342195" y="294005"/>
                  </a:lnTo>
                  <a:lnTo>
                    <a:pt x="339812" y="295909"/>
                  </a:lnTo>
                  <a:lnTo>
                    <a:pt x="340518" y="295909"/>
                  </a:lnTo>
                  <a:lnTo>
                    <a:pt x="336105" y="298449"/>
                  </a:lnTo>
                  <a:lnTo>
                    <a:pt x="336281" y="299719"/>
                  </a:lnTo>
                  <a:lnTo>
                    <a:pt x="334251" y="300989"/>
                  </a:lnTo>
                  <a:lnTo>
                    <a:pt x="328514" y="300989"/>
                  </a:lnTo>
                  <a:lnTo>
                    <a:pt x="327985" y="302259"/>
                  </a:lnTo>
                  <a:lnTo>
                    <a:pt x="327102" y="302259"/>
                  </a:lnTo>
                  <a:lnTo>
                    <a:pt x="326043" y="303529"/>
                  </a:lnTo>
                  <a:close/>
                </a:path>
                <a:path w="447675" h="346710">
                  <a:moveTo>
                    <a:pt x="355245" y="282756"/>
                  </a:moveTo>
                  <a:lnTo>
                    <a:pt x="355699" y="281939"/>
                  </a:lnTo>
                  <a:lnTo>
                    <a:pt x="359524" y="278765"/>
                  </a:lnTo>
                  <a:lnTo>
                    <a:pt x="356288" y="281939"/>
                  </a:lnTo>
                  <a:lnTo>
                    <a:pt x="355245" y="282756"/>
                  </a:lnTo>
                  <a:close/>
                </a:path>
                <a:path w="447675" h="346710">
                  <a:moveTo>
                    <a:pt x="352522" y="283209"/>
                  </a:moveTo>
                  <a:lnTo>
                    <a:pt x="355523" y="279399"/>
                  </a:lnTo>
                  <a:lnTo>
                    <a:pt x="357523" y="279399"/>
                  </a:lnTo>
                  <a:lnTo>
                    <a:pt x="355170" y="281939"/>
                  </a:lnTo>
                  <a:lnTo>
                    <a:pt x="354110" y="281939"/>
                  </a:lnTo>
                  <a:lnTo>
                    <a:pt x="352522" y="283209"/>
                  </a:lnTo>
                  <a:close/>
                </a:path>
                <a:path w="447675" h="346710">
                  <a:moveTo>
                    <a:pt x="351463" y="287019"/>
                  </a:moveTo>
                  <a:lnTo>
                    <a:pt x="350050" y="287019"/>
                  </a:lnTo>
                  <a:lnTo>
                    <a:pt x="354110" y="281939"/>
                  </a:lnTo>
                  <a:lnTo>
                    <a:pt x="355170" y="281939"/>
                  </a:lnTo>
                  <a:lnTo>
                    <a:pt x="351639" y="285749"/>
                  </a:lnTo>
                  <a:lnTo>
                    <a:pt x="352654" y="285749"/>
                  </a:lnTo>
                  <a:lnTo>
                    <a:pt x="351463" y="287019"/>
                  </a:lnTo>
                  <a:close/>
                </a:path>
                <a:path w="447675" h="346710">
                  <a:moveTo>
                    <a:pt x="354993" y="283209"/>
                  </a:moveTo>
                  <a:lnTo>
                    <a:pt x="355245" y="282756"/>
                  </a:lnTo>
                  <a:lnTo>
                    <a:pt x="356229" y="281939"/>
                  </a:lnTo>
                  <a:lnTo>
                    <a:pt x="355455" y="282756"/>
                  </a:lnTo>
                  <a:lnTo>
                    <a:pt x="354993" y="283209"/>
                  </a:lnTo>
                  <a:close/>
                </a:path>
                <a:path w="447675" h="346710">
                  <a:moveTo>
                    <a:pt x="355548" y="282665"/>
                  </a:moveTo>
                  <a:lnTo>
                    <a:pt x="356229" y="281939"/>
                  </a:lnTo>
                  <a:lnTo>
                    <a:pt x="355548" y="282665"/>
                  </a:lnTo>
                  <a:close/>
                </a:path>
                <a:path w="447675" h="346710">
                  <a:moveTo>
                    <a:pt x="355037" y="283209"/>
                  </a:moveTo>
                  <a:lnTo>
                    <a:pt x="355548" y="282665"/>
                  </a:lnTo>
                  <a:lnTo>
                    <a:pt x="355037" y="283209"/>
                  </a:lnTo>
                  <a:close/>
                </a:path>
                <a:path w="447675" h="346710">
                  <a:moveTo>
                    <a:pt x="352654" y="285749"/>
                  </a:moveTo>
                  <a:lnTo>
                    <a:pt x="351639" y="285749"/>
                  </a:lnTo>
                  <a:lnTo>
                    <a:pt x="355245" y="282756"/>
                  </a:lnTo>
                  <a:lnTo>
                    <a:pt x="354993" y="283209"/>
                  </a:lnTo>
                  <a:lnTo>
                    <a:pt x="352654" y="285749"/>
                  </a:lnTo>
                  <a:close/>
                </a:path>
                <a:path w="447675" h="346710">
                  <a:moveTo>
                    <a:pt x="345990" y="293369"/>
                  </a:moveTo>
                  <a:lnTo>
                    <a:pt x="345646" y="292132"/>
                  </a:lnTo>
                  <a:lnTo>
                    <a:pt x="346055" y="291753"/>
                  </a:lnTo>
                  <a:lnTo>
                    <a:pt x="350227" y="288289"/>
                  </a:lnTo>
                  <a:lnTo>
                    <a:pt x="350227" y="287019"/>
                  </a:lnTo>
                  <a:lnTo>
                    <a:pt x="351463" y="287019"/>
                  </a:lnTo>
                  <a:lnTo>
                    <a:pt x="354817" y="284479"/>
                  </a:lnTo>
                  <a:lnTo>
                    <a:pt x="349874" y="289559"/>
                  </a:lnTo>
                  <a:lnTo>
                    <a:pt x="345990" y="293369"/>
                  </a:lnTo>
                  <a:close/>
                </a:path>
                <a:path w="447675" h="346710">
                  <a:moveTo>
                    <a:pt x="78751" y="289255"/>
                  </a:moveTo>
                  <a:lnTo>
                    <a:pt x="77141" y="288289"/>
                  </a:lnTo>
                  <a:lnTo>
                    <a:pt x="75023" y="285749"/>
                  </a:lnTo>
                  <a:lnTo>
                    <a:pt x="76965" y="287019"/>
                  </a:lnTo>
                  <a:lnTo>
                    <a:pt x="78751" y="289255"/>
                  </a:lnTo>
                  <a:close/>
                </a:path>
                <a:path w="447675" h="346710">
                  <a:moveTo>
                    <a:pt x="81025" y="292099"/>
                  </a:moveTo>
                  <a:lnTo>
                    <a:pt x="78751" y="289255"/>
                  </a:lnTo>
                  <a:lnTo>
                    <a:pt x="79260" y="289559"/>
                  </a:lnTo>
                  <a:lnTo>
                    <a:pt x="81025" y="292099"/>
                  </a:lnTo>
                  <a:close/>
                </a:path>
                <a:path w="447675" h="346710">
                  <a:moveTo>
                    <a:pt x="341871" y="295486"/>
                  </a:moveTo>
                  <a:lnTo>
                    <a:pt x="342460" y="294639"/>
                  </a:lnTo>
                  <a:lnTo>
                    <a:pt x="347049" y="290829"/>
                  </a:lnTo>
                  <a:lnTo>
                    <a:pt x="346055" y="291753"/>
                  </a:lnTo>
                  <a:lnTo>
                    <a:pt x="345637" y="292099"/>
                  </a:lnTo>
                  <a:lnTo>
                    <a:pt x="343766" y="293878"/>
                  </a:lnTo>
                  <a:lnTo>
                    <a:pt x="342813" y="294639"/>
                  </a:lnTo>
                  <a:lnTo>
                    <a:pt x="341871" y="295486"/>
                  </a:lnTo>
                  <a:close/>
                </a:path>
                <a:path w="447675" h="346710">
                  <a:moveTo>
                    <a:pt x="345646" y="292132"/>
                  </a:moveTo>
                  <a:lnTo>
                    <a:pt x="346055" y="291753"/>
                  </a:lnTo>
                  <a:lnTo>
                    <a:pt x="345646" y="292132"/>
                  </a:lnTo>
                  <a:close/>
                </a:path>
                <a:path w="447675" h="346710">
                  <a:moveTo>
                    <a:pt x="342195" y="294005"/>
                  </a:moveTo>
                  <a:lnTo>
                    <a:pt x="342460" y="293369"/>
                  </a:lnTo>
                  <a:lnTo>
                    <a:pt x="342989" y="293369"/>
                  </a:lnTo>
                  <a:lnTo>
                    <a:pt x="342195" y="294005"/>
                  </a:lnTo>
                  <a:close/>
                </a:path>
                <a:path w="447675" h="346710">
                  <a:moveTo>
                    <a:pt x="341577" y="295909"/>
                  </a:moveTo>
                  <a:lnTo>
                    <a:pt x="343766" y="293878"/>
                  </a:lnTo>
                  <a:lnTo>
                    <a:pt x="344402" y="293369"/>
                  </a:lnTo>
                  <a:lnTo>
                    <a:pt x="341577" y="295909"/>
                  </a:lnTo>
                  <a:close/>
                </a:path>
                <a:path w="447675" h="346710">
                  <a:moveTo>
                    <a:pt x="334516" y="303529"/>
                  </a:moveTo>
                  <a:lnTo>
                    <a:pt x="334516" y="302952"/>
                  </a:lnTo>
                  <a:lnTo>
                    <a:pt x="335575" y="302259"/>
                  </a:lnTo>
                  <a:lnTo>
                    <a:pt x="337870" y="299719"/>
                  </a:lnTo>
                  <a:lnTo>
                    <a:pt x="341577" y="295909"/>
                  </a:lnTo>
                  <a:lnTo>
                    <a:pt x="344402" y="293369"/>
                  </a:lnTo>
                  <a:lnTo>
                    <a:pt x="342283" y="295909"/>
                  </a:lnTo>
                  <a:lnTo>
                    <a:pt x="338179" y="299719"/>
                  </a:lnTo>
                  <a:lnTo>
                    <a:pt x="338047" y="299719"/>
                  </a:lnTo>
                  <a:lnTo>
                    <a:pt x="336811" y="300989"/>
                  </a:lnTo>
                  <a:lnTo>
                    <a:pt x="334516" y="303529"/>
                  </a:lnTo>
                  <a:close/>
                </a:path>
                <a:path w="447675" h="346710">
                  <a:moveTo>
                    <a:pt x="341577" y="295909"/>
                  </a:moveTo>
                  <a:lnTo>
                    <a:pt x="341401" y="295909"/>
                  </a:lnTo>
                  <a:lnTo>
                    <a:pt x="341871" y="295486"/>
                  </a:lnTo>
                  <a:lnTo>
                    <a:pt x="341577" y="295909"/>
                  </a:lnTo>
                  <a:close/>
                </a:path>
                <a:path w="447675" h="346710">
                  <a:moveTo>
                    <a:pt x="94441" y="303529"/>
                  </a:moveTo>
                  <a:lnTo>
                    <a:pt x="85615" y="295909"/>
                  </a:lnTo>
                  <a:lnTo>
                    <a:pt x="90204" y="299719"/>
                  </a:lnTo>
                  <a:lnTo>
                    <a:pt x="94441" y="303529"/>
                  </a:lnTo>
                  <a:close/>
                </a:path>
                <a:path w="447675" h="346710">
                  <a:moveTo>
                    <a:pt x="339812" y="297179"/>
                  </a:moveTo>
                  <a:lnTo>
                    <a:pt x="340871" y="295909"/>
                  </a:lnTo>
                  <a:lnTo>
                    <a:pt x="341401" y="295909"/>
                  </a:lnTo>
                  <a:lnTo>
                    <a:pt x="339812" y="297179"/>
                  </a:lnTo>
                  <a:close/>
                </a:path>
                <a:path w="447675" h="346710">
                  <a:moveTo>
                    <a:pt x="336811" y="300989"/>
                  </a:moveTo>
                  <a:lnTo>
                    <a:pt x="338047" y="299719"/>
                  </a:lnTo>
                  <a:lnTo>
                    <a:pt x="337232" y="300599"/>
                  </a:lnTo>
                  <a:lnTo>
                    <a:pt x="336811" y="300989"/>
                  </a:lnTo>
                  <a:close/>
                </a:path>
                <a:path w="447675" h="346710">
                  <a:moveTo>
                    <a:pt x="337232" y="300599"/>
                  </a:moveTo>
                  <a:lnTo>
                    <a:pt x="338047" y="299719"/>
                  </a:lnTo>
                  <a:lnTo>
                    <a:pt x="338179" y="299719"/>
                  </a:lnTo>
                  <a:lnTo>
                    <a:pt x="337232" y="300599"/>
                  </a:lnTo>
                  <a:close/>
                </a:path>
                <a:path w="447675" h="346710">
                  <a:moveTo>
                    <a:pt x="336870" y="300989"/>
                  </a:moveTo>
                  <a:lnTo>
                    <a:pt x="337232" y="300599"/>
                  </a:lnTo>
                  <a:lnTo>
                    <a:pt x="336870" y="300989"/>
                  </a:lnTo>
                  <a:close/>
                </a:path>
                <a:path w="447675" h="346710">
                  <a:moveTo>
                    <a:pt x="332221" y="302259"/>
                  </a:moveTo>
                  <a:lnTo>
                    <a:pt x="327985" y="302259"/>
                  </a:lnTo>
                  <a:lnTo>
                    <a:pt x="329044" y="300989"/>
                  </a:lnTo>
                  <a:lnTo>
                    <a:pt x="334251" y="300989"/>
                  </a:lnTo>
                  <a:lnTo>
                    <a:pt x="332221" y="302259"/>
                  </a:lnTo>
                  <a:close/>
                </a:path>
                <a:path w="447675" h="346710">
                  <a:moveTo>
                    <a:pt x="326043" y="303529"/>
                  </a:moveTo>
                  <a:lnTo>
                    <a:pt x="327102" y="302259"/>
                  </a:lnTo>
                  <a:lnTo>
                    <a:pt x="327278" y="302259"/>
                  </a:lnTo>
                  <a:lnTo>
                    <a:pt x="326043" y="303529"/>
                  </a:lnTo>
                  <a:close/>
                </a:path>
                <a:path w="447675" h="346710">
                  <a:moveTo>
                    <a:pt x="315981" y="314959"/>
                  </a:moveTo>
                  <a:lnTo>
                    <a:pt x="312097" y="314959"/>
                  </a:lnTo>
                  <a:lnTo>
                    <a:pt x="317217" y="311149"/>
                  </a:lnTo>
                  <a:lnTo>
                    <a:pt x="322512" y="307339"/>
                  </a:lnTo>
                  <a:lnTo>
                    <a:pt x="327102" y="303529"/>
                  </a:lnTo>
                  <a:lnTo>
                    <a:pt x="326043" y="303529"/>
                  </a:lnTo>
                  <a:lnTo>
                    <a:pt x="327278" y="302259"/>
                  </a:lnTo>
                  <a:lnTo>
                    <a:pt x="333987" y="302259"/>
                  </a:lnTo>
                  <a:lnTo>
                    <a:pt x="329926" y="304799"/>
                  </a:lnTo>
                  <a:lnTo>
                    <a:pt x="327808" y="307339"/>
                  </a:lnTo>
                  <a:lnTo>
                    <a:pt x="328161" y="307339"/>
                  </a:lnTo>
                  <a:lnTo>
                    <a:pt x="324454" y="309879"/>
                  </a:lnTo>
                  <a:lnTo>
                    <a:pt x="324101" y="309879"/>
                  </a:lnTo>
                  <a:lnTo>
                    <a:pt x="319511" y="312419"/>
                  </a:lnTo>
                  <a:lnTo>
                    <a:pt x="319255" y="312881"/>
                  </a:lnTo>
                  <a:lnTo>
                    <a:pt x="319026" y="313054"/>
                  </a:lnTo>
                  <a:lnTo>
                    <a:pt x="315981" y="314959"/>
                  </a:lnTo>
                  <a:close/>
                </a:path>
                <a:path w="447675" h="346710">
                  <a:moveTo>
                    <a:pt x="332247" y="304437"/>
                  </a:moveTo>
                  <a:lnTo>
                    <a:pt x="334516" y="302259"/>
                  </a:lnTo>
                  <a:lnTo>
                    <a:pt x="334516" y="302952"/>
                  </a:lnTo>
                  <a:lnTo>
                    <a:pt x="332247" y="304437"/>
                  </a:lnTo>
                  <a:close/>
                </a:path>
                <a:path w="447675" h="346710">
                  <a:moveTo>
                    <a:pt x="100796" y="304799"/>
                  </a:moveTo>
                  <a:lnTo>
                    <a:pt x="100443" y="304799"/>
                  </a:lnTo>
                  <a:lnTo>
                    <a:pt x="98854" y="303529"/>
                  </a:lnTo>
                  <a:lnTo>
                    <a:pt x="100796" y="304799"/>
                  </a:lnTo>
                  <a:close/>
                </a:path>
                <a:path w="447675" h="346710">
                  <a:moveTo>
                    <a:pt x="134159" y="326389"/>
                  </a:moveTo>
                  <a:lnTo>
                    <a:pt x="127451" y="322579"/>
                  </a:lnTo>
                  <a:lnTo>
                    <a:pt x="120037" y="317499"/>
                  </a:lnTo>
                  <a:lnTo>
                    <a:pt x="115447" y="314959"/>
                  </a:lnTo>
                  <a:lnTo>
                    <a:pt x="109093" y="311149"/>
                  </a:lnTo>
                  <a:lnTo>
                    <a:pt x="106798" y="309879"/>
                  </a:lnTo>
                  <a:lnTo>
                    <a:pt x="104856" y="308609"/>
                  </a:lnTo>
                  <a:lnTo>
                    <a:pt x="102738" y="306069"/>
                  </a:lnTo>
                  <a:lnTo>
                    <a:pt x="100796" y="304799"/>
                  </a:lnTo>
                  <a:lnTo>
                    <a:pt x="101678" y="304799"/>
                  </a:lnTo>
                  <a:lnTo>
                    <a:pt x="99913" y="303529"/>
                  </a:lnTo>
                  <a:lnTo>
                    <a:pt x="327102" y="303529"/>
                  </a:lnTo>
                  <a:lnTo>
                    <a:pt x="301597" y="320039"/>
                  </a:lnTo>
                  <a:lnTo>
                    <a:pt x="291510" y="325119"/>
                  </a:lnTo>
                  <a:lnTo>
                    <a:pt x="132570" y="325119"/>
                  </a:lnTo>
                  <a:lnTo>
                    <a:pt x="134159" y="326389"/>
                  </a:lnTo>
                  <a:close/>
                </a:path>
                <a:path w="447675" h="346710">
                  <a:moveTo>
                    <a:pt x="328161" y="307339"/>
                  </a:moveTo>
                  <a:lnTo>
                    <a:pt x="327808" y="307339"/>
                  </a:lnTo>
                  <a:lnTo>
                    <a:pt x="332247" y="304437"/>
                  </a:lnTo>
                  <a:lnTo>
                    <a:pt x="331868" y="304799"/>
                  </a:lnTo>
                  <a:lnTo>
                    <a:pt x="328161" y="307339"/>
                  </a:lnTo>
                  <a:close/>
                </a:path>
                <a:path w="447675" h="346710">
                  <a:moveTo>
                    <a:pt x="319255" y="312881"/>
                  </a:moveTo>
                  <a:lnTo>
                    <a:pt x="319511" y="312419"/>
                  </a:lnTo>
                  <a:lnTo>
                    <a:pt x="324101" y="309879"/>
                  </a:lnTo>
                  <a:lnTo>
                    <a:pt x="321394" y="311573"/>
                  </a:lnTo>
                  <a:lnTo>
                    <a:pt x="319864" y="312419"/>
                  </a:lnTo>
                  <a:lnTo>
                    <a:pt x="319255" y="312881"/>
                  </a:lnTo>
                  <a:close/>
                </a:path>
                <a:path w="447675" h="346710">
                  <a:moveTo>
                    <a:pt x="321394" y="311573"/>
                  </a:moveTo>
                  <a:lnTo>
                    <a:pt x="324101" y="309879"/>
                  </a:lnTo>
                  <a:lnTo>
                    <a:pt x="324454" y="309879"/>
                  </a:lnTo>
                  <a:lnTo>
                    <a:pt x="321394" y="311573"/>
                  </a:lnTo>
                  <a:close/>
                </a:path>
                <a:path w="447675" h="346710">
                  <a:moveTo>
                    <a:pt x="319229" y="312927"/>
                  </a:moveTo>
                  <a:lnTo>
                    <a:pt x="319864" y="312419"/>
                  </a:lnTo>
                  <a:lnTo>
                    <a:pt x="321394" y="311573"/>
                  </a:lnTo>
                  <a:lnTo>
                    <a:pt x="319229" y="312927"/>
                  </a:lnTo>
                  <a:close/>
                </a:path>
                <a:path w="447675" h="346710">
                  <a:moveTo>
                    <a:pt x="317570" y="314959"/>
                  </a:moveTo>
                  <a:lnTo>
                    <a:pt x="316510" y="314959"/>
                  </a:lnTo>
                  <a:lnTo>
                    <a:pt x="319026" y="313054"/>
                  </a:lnTo>
                  <a:lnTo>
                    <a:pt x="319229" y="312927"/>
                  </a:lnTo>
                  <a:lnTo>
                    <a:pt x="318805" y="313689"/>
                  </a:lnTo>
                  <a:lnTo>
                    <a:pt x="317570" y="314959"/>
                  </a:lnTo>
                  <a:close/>
                </a:path>
                <a:path w="447675" h="346710">
                  <a:moveTo>
                    <a:pt x="312186" y="314642"/>
                  </a:moveTo>
                  <a:lnTo>
                    <a:pt x="312450" y="313689"/>
                  </a:lnTo>
                  <a:lnTo>
                    <a:pt x="312980" y="313689"/>
                  </a:lnTo>
                  <a:lnTo>
                    <a:pt x="312186" y="314642"/>
                  </a:lnTo>
                  <a:close/>
                </a:path>
                <a:path w="447675" h="346710">
                  <a:moveTo>
                    <a:pt x="302800" y="320745"/>
                  </a:moveTo>
                  <a:lnTo>
                    <a:pt x="304860" y="318769"/>
                  </a:lnTo>
                  <a:lnTo>
                    <a:pt x="311921" y="314959"/>
                  </a:lnTo>
                  <a:lnTo>
                    <a:pt x="312186" y="314642"/>
                  </a:lnTo>
                  <a:lnTo>
                    <a:pt x="312097" y="314959"/>
                  </a:lnTo>
                  <a:lnTo>
                    <a:pt x="315451" y="314959"/>
                  </a:lnTo>
                  <a:lnTo>
                    <a:pt x="315401" y="315141"/>
                  </a:lnTo>
                  <a:lnTo>
                    <a:pt x="314039" y="316229"/>
                  </a:lnTo>
                  <a:lnTo>
                    <a:pt x="313333" y="316229"/>
                  </a:lnTo>
                  <a:lnTo>
                    <a:pt x="312097" y="317499"/>
                  </a:lnTo>
                  <a:lnTo>
                    <a:pt x="309802" y="318769"/>
                  </a:lnTo>
                  <a:lnTo>
                    <a:pt x="308567" y="320039"/>
                  </a:lnTo>
                  <a:lnTo>
                    <a:pt x="303977" y="320039"/>
                  </a:lnTo>
                  <a:lnTo>
                    <a:pt x="302800" y="320745"/>
                  </a:lnTo>
                  <a:close/>
                </a:path>
                <a:path w="447675" h="346710">
                  <a:moveTo>
                    <a:pt x="315401" y="315141"/>
                  </a:moveTo>
                  <a:lnTo>
                    <a:pt x="315451" y="314959"/>
                  </a:lnTo>
                  <a:lnTo>
                    <a:pt x="315628" y="314959"/>
                  </a:lnTo>
                  <a:lnTo>
                    <a:pt x="315401" y="315141"/>
                  </a:lnTo>
                  <a:close/>
                </a:path>
                <a:path w="447675" h="346710">
                  <a:moveTo>
                    <a:pt x="315628" y="314960"/>
                  </a:moveTo>
                  <a:close/>
                </a:path>
                <a:path w="447675" h="346710">
                  <a:moveTo>
                    <a:pt x="315098" y="316229"/>
                  </a:moveTo>
                  <a:lnTo>
                    <a:pt x="315401" y="315141"/>
                  </a:lnTo>
                  <a:lnTo>
                    <a:pt x="315628" y="314960"/>
                  </a:lnTo>
                  <a:lnTo>
                    <a:pt x="315098" y="316229"/>
                  </a:lnTo>
                  <a:close/>
                </a:path>
                <a:path w="447675" h="346710">
                  <a:moveTo>
                    <a:pt x="313131" y="316955"/>
                  </a:moveTo>
                  <a:lnTo>
                    <a:pt x="313333" y="316229"/>
                  </a:lnTo>
                  <a:lnTo>
                    <a:pt x="314039" y="316229"/>
                  </a:lnTo>
                  <a:lnTo>
                    <a:pt x="313131" y="316955"/>
                  </a:lnTo>
                  <a:close/>
                </a:path>
                <a:path w="447675" h="346710">
                  <a:moveTo>
                    <a:pt x="312980" y="317499"/>
                  </a:moveTo>
                  <a:lnTo>
                    <a:pt x="312450" y="317499"/>
                  </a:lnTo>
                  <a:lnTo>
                    <a:pt x="313131" y="316955"/>
                  </a:lnTo>
                  <a:lnTo>
                    <a:pt x="312980" y="317499"/>
                  </a:lnTo>
                  <a:close/>
                </a:path>
                <a:path w="447675" h="346710">
                  <a:moveTo>
                    <a:pt x="296210" y="326389"/>
                  </a:moveTo>
                  <a:lnTo>
                    <a:pt x="295151" y="326389"/>
                  </a:lnTo>
                  <a:lnTo>
                    <a:pt x="295264" y="325573"/>
                  </a:lnTo>
                  <a:lnTo>
                    <a:pt x="296210" y="325119"/>
                  </a:lnTo>
                  <a:lnTo>
                    <a:pt x="300447" y="322579"/>
                  </a:lnTo>
                  <a:lnTo>
                    <a:pt x="300917" y="322156"/>
                  </a:lnTo>
                  <a:lnTo>
                    <a:pt x="302212" y="321309"/>
                  </a:lnTo>
                  <a:lnTo>
                    <a:pt x="303977" y="320039"/>
                  </a:lnTo>
                  <a:lnTo>
                    <a:pt x="308567" y="320039"/>
                  </a:lnTo>
                  <a:lnTo>
                    <a:pt x="306978" y="321309"/>
                  </a:lnTo>
                  <a:lnTo>
                    <a:pt x="306448" y="321309"/>
                  </a:lnTo>
                  <a:lnTo>
                    <a:pt x="303271" y="322579"/>
                  </a:lnTo>
                  <a:lnTo>
                    <a:pt x="302741" y="322579"/>
                  </a:lnTo>
                  <a:lnTo>
                    <a:pt x="301329" y="323849"/>
                  </a:lnTo>
                  <a:lnTo>
                    <a:pt x="299564" y="323849"/>
                  </a:lnTo>
                  <a:lnTo>
                    <a:pt x="298681" y="325119"/>
                  </a:lnTo>
                  <a:lnTo>
                    <a:pt x="297446" y="325119"/>
                  </a:lnTo>
                  <a:lnTo>
                    <a:pt x="296210" y="326389"/>
                  </a:lnTo>
                  <a:close/>
                </a:path>
                <a:path w="447675" h="346710">
                  <a:moveTo>
                    <a:pt x="301561" y="321577"/>
                  </a:moveTo>
                  <a:lnTo>
                    <a:pt x="301859" y="321309"/>
                  </a:lnTo>
                  <a:lnTo>
                    <a:pt x="302800" y="320745"/>
                  </a:lnTo>
                  <a:lnTo>
                    <a:pt x="302212" y="321309"/>
                  </a:lnTo>
                  <a:lnTo>
                    <a:pt x="301561" y="321577"/>
                  </a:lnTo>
                  <a:close/>
                </a:path>
                <a:path w="447675" h="346710">
                  <a:moveTo>
                    <a:pt x="302918" y="323849"/>
                  </a:moveTo>
                  <a:lnTo>
                    <a:pt x="302388" y="323849"/>
                  </a:lnTo>
                  <a:lnTo>
                    <a:pt x="306448" y="321309"/>
                  </a:lnTo>
                  <a:lnTo>
                    <a:pt x="306978" y="321309"/>
                  </a:lnTo>
                  <a:lnTo>
                    <a:pt x="305389" y="322579"/>
                  </a:lnTo>
                  <a:lnTo>
                    <a:pt x="302918" y="323849"/>
                  </a:lnTo>
                  <a:close/>
                </a:path>
                <a:path w="447675" h="346710">
                  <a:moveTo>
                    <a:pt x="293562" y="326389"/>
                  </a:moveTo>
                  <a:lnTo>
                    <a:pt x="292679" y="326389"/>
                  </a:lnTo>
                  <a:lnTo>
                    <a:pt x="296210" y="323849"/>
                  </a:lnTo>
                  <a:lnTo>
                    <a:pt x="296033" y="323849"/>
                  </a:lnTo>
                  <a:lnTo>
                    <a:pt x="301561" y="321577"/>
                  </a:lnTo>
                  <a:lnTo>
                    <a:pt x="300917" y="322156"/>
                  </a:lnTo>
                  <a:lnTo>
                    <a:pt x="298328" y="323849"/>
                  </a:lnTo>
                  <a:lnTo>
                    <a:pt x="295327" y="325119"/>
                  </a:lnTo>
                  <a:lnTo>
                    <a:pt x="295264" y="325573"/>
                  </a:lnTo>
                  <a:lnTo>
                    <a:pt x="293562" y="326389"/>
                  </a:lnTo>
                  <a:close/>
                </a:path>
                <a:path w="447675" h="346710">
                  <a:moveTo>
                    <a:pt x="298328" y="323849"/>
                  </a:moveTo>
                  <a:lnTo>
                    <a:pt x="300917" y="322156"/>
                  </a:lnTo>
                  <a:lnTo>
                    <a:pt x="300447" y="322579"/>
                  </a:lnTo>
                  <a:lnTo>
                    <a:pt x="298328" y="323849"/>
                  </a:lnTo>
                  <a:close/>
                </a:path>
                <a:path w="447675" h="346710">
                  <a:moveTo>
                    <a:pt x="295264" y="325573"/>
                  </a:moveTo>
                  <a:lnTo>
                    <a:pt x="295327" y="325119"/>
                  </a:lnTo>
                  <a:lnTo>
                    <a:pt x="298328" y="323849"/>
                  </a:lnTo>
                  <a:lnTo>
                    <a:pt x="296210" y="325119"/>
                  </a:lnTo>
                  <a:lnTo>
                    <a:pt x="295264" y="325573"/>
                  </a:lnTo>
                  <a:close/>
                </a:path>
                <a:path w="447675" h="346710">
                  <a:moveTo>
                    <a:pt x="154219" y="334471"/>
                  </a:moveTo>
                  <a:lnTo>
                    <a:pt x="152871" y="334009"/>
                  </a:lnTo>
                  <a:lnTo>
                    <a:pt x="148811" y="332739"/>
                  </a:lnTo>
                  <a:lnTo>
                    <a:pt x="147752" y="332739"/>
                  </a:lnTo>
                  <a:lnTo>
                    <a:pt x="146693" y="331469"/>
                  </a:lnTo>
                  <a:lnTo>
                    <a:pt x="144751" y="331469"/>
                  </a:lnTo>
                  <a:lnTo>
                    <a:pt x="142986" y="330199"/>
                  </a:lnTo>
                  <a:lnTo>
                    <a:pt x="139808" y="327659"/>
                  </a:lnTo>
                  <a:lnTo>
                    <a:pt x="138925" y="327659"/>
                  </a:lnTo>
                  <a:lnTo>
                    <a:pt x="137160" y="326389"/>
                  </a:lnTo>
                  <a:lnTo>
                    <a:pt x="135042" y="326389"/>
                  </a:lnTo>
                  <a:lnTo>
                    <a:pt x="134159" y="325119"/>
                  </a:lnTo>
                  <a:lnTo>
                    <a:pt x="291510" y="325119"/>
                  </a:lnTo>
                  <a:lnTo>
                    <a:pt x="273857" y="334009"/>
                  </a:lnTo>
                  <a:lnTo>
                    <a:pt x="153224" y="334009"/>
                  </a:lnTo>
                  <a:lnTo>
                    <a:pt x="154219" y="334471"/>
                  </a:lnTo>
                  <a:close/>
                </a:path>
                <a:path w="447675" h="346710">
                  <a:moveTo>
                    <a:pt x="287384" y="330199"/>
                  </a:moveTo>
                  <a:lnTo>
                    <a:pt x="287207" y="330199"/>
                  </a:lnTo>
                  <a:lnTo>
                    <a:pt x="289325" y="328929"/>
                  </a:lnTo>
                  <a:lnTo>
                    <a:pt x="291267" y="327659"/>
                  </a:lnTo>
                  <a:lnTo>
                    <a:pt x="293386" y="326389"/>
                  </a:lnTo>
                  <a:lnTo>
                    <a:pt x="294974" y="326389"/>
                  </a:lnTo>
                  <a:lnTo>
                    <a:pt x="293386" y="327659"/>
                  </a:lnTo>
                  <a:lnTo>
                    <a:pt x="291620" y="327659"/>
                  </a:lnTo>
                  <a:lnTo>
                    <a:pt x="287384" y="330199"/>
                  </a:lnTo>
                  <a:close/>
                </a:path>
                <a:path w="447675" h="346710">
                  <a:moveTo>
                    <a:pt x="288090" y="328506"/>
                  </a:moveTo>
                  <a:lnTo>
                    <a:pt x="289149" y="327659"/>
                  </a:lnTo>
                  <a:lnTo>
                    <a:pt x="288796" y="328083"/>
                  </a:lnTo>
                  <a:lnTo>
                    <a:pt x="288090" y="328506"/>
                  </a:lnTo>
                  <a:close/>
                </a:path>
                <a:path w="447675" h="346710">
                  <a:moveTo>
                    <a:pt x="288178" y="328824"/>
                  </a:moveTo>
                  <a:lnTo>
                    <a:pt x="288796" y="328083"/>
                  </a:lnTo>
                  <a:lnTo>
                    <a:pt x="289502" y="327659"/>
                  </a:lnTo>
                  <a:lnTo>
                    <a:pt x="291091" y="327659"/>
                  </a:lnTo>
                  <a:lnTo>
                    <a:pt x="288178" y="328824"/>
                  </a:lnTo>
                  <a:close/>
                </a:path>
                <a:path w="447675" h="346710">
                  <a:moveTo>
                    <a:pt x="291149" y="330199"/>
                  </a:moveTo>
                  <a:lnTo>
                    <a:pt x="289855" y="330199"/>
                  </a:lnTo>
                  <a:lnTo>
                    <a:pt x="293915" y="327659"/>
                  </a:lnTo>
                  <a:lnTo>
                    <a:pt x="291497" y="329979"/>
                  </a:lnTo>
                  <a:lnTo>
                    <a:pt x="291149" y="330199"/>
                  </a:lnTo>
                  <a:close/>
                </a:path>
                <a:path w="447675" h="346710">
                  <a:moveTo>
                    <a:pt x="291620" y="330199"/>
                  </a:moveTo>
                  <a:lnTo>
                    <a:pt x="291267" y="330199"/>
                  </a:lnTo>
                  <a:lnTo>
                    <a:pt x="291497" y="329979"/>
                  </a:lnTo>
                  <a:lnTo>
                    <a:pt x="295151" y="327659"/>
                  </a:lnTo>
                  <a:lnTo>
                    <a:pt x="291620" y="330199"/>
                  </a:lnTo>
                  <a:close/>
                </a:path>
                <a:path w="447675" h="346710">
                  <a:moveTo>
                    <a:pt x="285971" y="330199"/>
                  </a:moveTo>
                  <a:lnTo>
                    <a:pt x="285265" y="330199"/>
                  </a:lnTo>
                  <a:lnTo>
                    <a:pt x="288090" y="328506"/>
                  </a:lnTo>
                  <a:lnTo>
                    <a:pt x="287560" y="328929"/>
                  </a:lnTo>
                  <a:lnTo>
                    <a:pt x="287913" y="328929"/>
                  </a:lnTo>
                  <a:lnTo>
                    <a:pt x="285971" y="330199"/>
                  </a:lnTo>
                  <a:close/>
                </a:path>
                <a:path w="447675" h="346710">
                  <a:moveTo>
                    <a:pt x="288090" y="328929"/>
                  </a:moveTo>
                  <a:lnTo>
                    <a:pt x="287913" y="328929"/>
                  </a:lnTo>
                  <a:lnTo>
                    <a:pt x="288178" y="328824"/>
                  </a:lnTo>
                  <a:close/>
                </a:path>
                <a:path w="447675" h="346710">
                  <a:moveTo>
                    <a:pt x="284030" y="330199"/>
                  </a:moveTo>
                  <a:lnTo>
                    <a:pt x="285795" y="328929"/>
                  </a:lnTo>
                  <a:lnTo>
                    <a:pt x="285971" y="328929"/>
                  </a:lnTo>
                  <a:lnTo>
                    <a:pt x="284030" y="330199"/>
                  </a:lnTo>
                  <a:close/>
                </a:path>
                <a:path w="447675" h="346710">
                  <a:moveTo>
                    <a:pt x="272467" y="339089"/>
                  </a:moveTo>
                  <a:lnTo>
                    <a:pt x="272026" y="339089"/>
                  </a:lnTo>
                  <a:lnTo>
                    <a:pt x="275733" y="336549"/>
                  </a:lnTo>
                  <a:lnTo>
                    <a:pt x="277498" y="336549"/>
                  </a:lnTo>
                  <a:lnTo>
                    <a:pt x="279440" y="335279"/>
                  </a:lnTo>
                  <a:lnTo>
                    <a:pt x="281155" y="334554"/>
                  </a:lnTo>
                  <a:lnTo>
                    <a:pt x="282970" y="334009"/>
                  </a:lnTo>
                  <a:lnTo>
                    <a:pt x="283724" y="333332"/>
                  </a:lnTo>
                  <a:lnTo>
                    <a:pt x="285618" y="332739"/>
                  </a:lnTo>
                  <a:lnTo>
                    <a:pt x="286607" y="332147"/>
                  </a:lnTo>
                  <a:lnTo>
                    <a:pt x="289149" y="331469"/>
                  </a:lnTo>
                  <a:lnTo>
                    <a:pt x="291497" y="329979"/>
                  </a:lnTo>
                  <a:lnTo>
                    <a:pt x="291267" y="330199"/>
                  </a:lnTo>
                  <a:lnTo>
                    <a:pt x="291620" y="330199"/>
                  </a:lnTo>
                  <a:lnTo>
                    <a:pt x="288090" y="332739"/>
                  </a:lnTo>
                  <a:lnTo>
                    <a:pt x="286148" y="332739"/>
                  </a:lnTo>
                  <a:lnTo>
                    <a:pt x="283559" y="334304"/>
                  </a:lnTo>
                  <a:lnTo>
                    <a:pt x="279970" y="336549"/>
                  </a:lnTo>
                  <a:lnTo>
                    <a:pt x="275203" y="337819"/>
                  </a:lnTo>
                  <a:lnTo>
                    <a:pt x="272467" y="339089"/>
                  </a:lnTo>
                  <a:close/>
                </a:path>
                <a:path w="447675" h="346710">
                  <a:moveTo>
                    <a:pt x="283324" y="331469"/>
                  </a:moveTo>
                  <a:lnTo>
                    <a:pt x="285265" y="330199"/>
                  </a:lnTo>
                  <a:lnTo>
                    <a:pt x="286854" y="330199"/>
                  </a:lnTo>
                  <a:lnTo>
                    <a:pt x="286573" y="330604"/>
                  </a:lnTo>
                  <a:lnTo>
                    <a:pt x="283324" y="331469"/>
                  </a:lnTo>
                  <a:close/>
                </a:path>
                <a:path w="447675" h="346710">
                  <a:moveTo>
                    <a:pt x="286639" y="330586"/>
                  </a:moveTo>
                  <a:lnTo>
                    <a:pt x="286854" y="330199"/>
                  </a:lnTo>
                  <a:lnTo>
                    <a:pt x="288090" y="330199"/>
                  </a:lnTo>
                  <a:lnTo>
                    <a:pt x="286639" y="330586"/>
                  </a:lnTo>
                  <a:close/>
                </a:path>
                <a:path w="447675" h="346710">
                  <a:moveTo>
                    <a:pt x="285018" y="332570"/>
                  </a:moveTo>
                  <a:lnTo>
                    <a:pt x="286854" y="331469"/>
                  </a:lnTo>
                  <a:lnTo>
                    <a:pt x="289149" y="330199"/>
                  </a:lnTo>
                  <a:lnTo>
                    <a:pt x="289855" y="330199"/>
                  </a:lnTo>
                  <a:lnTo>
                    <a:pt x="286607" y="332147"/>
                  </a:lnTo>
                  <a:lnTo>
                    <a:pt x="285018" y="332570"/>
                  </a:lnTo>
                  <a:close/>
                </a:path>
                <a:path w="447675" h="346710">
                  <a:moveTo>
                    <a:pt x="286148" y="331469"/>
                  </a:moveTo>
                  <a:lnTo>
                    <a:pt x="285971" y="331469"/>
                  </a:lnTo>
                  <a:lnTo>
                    <a:pt x="286573" y="330604"/>
                  </a:lnTo>
                  <a:lnTo>
                    <a:pt x="286148" y="331469"/>
                  </a:lnTo>
                  <a:close/>
                </a:path>
                <a:path w="447675" h="346710">
                  <a:moveTo>
                    <a:pt x="283818" y="333247"/>
                  </a:moveTo>
                  <a:lnTo>
                    <a:pt x="284383" y="332739"/>
                  </a:lnTo>
                  <a:lnTo>
                    <a:pt x="285018" y="332570"/>
                  </a:lnTo>
                  <a:lnTo>
                    <a:pt x="283818" y="333247"/>
                  </a:lnTo>
                  <a:close/>
                </a:path>
                <a:path w="447675" h="346710">
                  <a:moveTo>
                    <a:pt x="142809" y="334009"/>
                  </a:moveTo>
                  <a:lnTo>
                    <a:pt x="142279" y="334009"/>
                  </a:lnTo>
                  <a:lnTo>
                    <a:pt x="141220" y="332739"/>
                  </a:lnTo>
                  <a:lnTo>
                    <a:pt x="142103" y="332739"/>
                  </a:lnTo>
                  <a:lnTo>
                    <a:pt x="142809" y="334009"/>
                  </a:lnTo>
                  <a:close/>
                </a:path>
                <a:path w="447675" h="346710">
                  <a:moveTo>
                    <a:pt x="280564" y="333235"/>
                  </a:moveTo>
                  <a:lnTo>
                    <a:pt x="281382" y="332739"/>
                  </a:lnTo>
                  <a:lnTo>
                    <a:pt x="281735" y="332739"/>
                  </a:lnTo>
                  <a:lnTo>
                    <a:pt x="280564" y="333235"/>
                  </a:lnTo>
                  <a:close/>
                </a:path>
                <a:path w="447675" h="346710">
                  <a:moveTo>
                    <a:pt x="278590" y="334268"/>
                  </a:moveTo>
                  <a:lnTo>
                    <a:pt x="278734" y="334009"/>
                  </a:lnTo>
                  <a:lnTo>
                    <a:pt x="280564" y="333235"/>
                  </a:lnTo>
                  <a:lnTo>
                    <a:pt x="279285" y="334009"/>
                  </a:lnTo>
                  <a:lnTo>
                    <a:pt x="279087" y="334009"/>
                  </a:lnTo>
                  <a:lnTo>
                    <a:pt x="278715" y="334221"/>
                  </a:lnTo>
                  <a:close/>
                </a:path>
                <a:path w="447675" h="346710">
                  <a:moveTo>
                    <a:pt x="283588" y="333374"/>
                  </a:moveTo>
                  <a:lnTo>
                    <a:pt x="283818" y="333247"/>
                  </a:lnTo>
                  <a:lnTo>
                    <a:pt x="283588" y="333374"/>
                  </a:lnTo>
                  <a:close/>
                </a:path>
                <a:path w="447675" h="346710">
                  <a:moveTo>
                    <a:pt x="278918" y="335224"/>
                  </a:moveTo>
                  <a:lnTo>
                    <a:pt x="281558" y="334009"/>
                  </a:lnTo>
                  <a:lnTo>
                    <a:pt x="283588" y="333374"/>
                  </a:lnTo>
                  <a:lnTo>
                    <a:pt x="282441" y="334009"/>
                  </a:lnTo>
                  <a:lnTo>
                    <a:pt x="281155" y="334554"/>
                  </a:lnTo>
                  <a:lnTo>
                    <a:pt x="278918" y="335224"/>
                  </a:lnTo>
                  <a:close/>
                </a:path>
                <a:path w="447675" h="346710">
                  <a:moveTo>
                    <a:pt x="166346" y="338666"/>
                  </a:moveTo>
                  <a:lnTo>
                    <a:pt x="163639" y="337819"/>
                  </a:lnTo>
                  <a:lnTo>
                    <a:pt x="161344" y="336549"/>
                  </a:lnTo>
                  <a:lnTo>
                    <a:pt x="157162" y="335475"/>
                  </a:lnTo>
                  <a:lnTo>
                    <a:pt x="156755" y="335279"/>
                  </a:lnTo>
                  <a:lnTo>
                    <a:pt x="156578" y="335279"/>
                  </a:lnTo>
                  <a:lnTo>
                    <a:pt x="155342" y="334856"/>
                  </a:lnTo>
                  <a:lnTo>
                    <a:pt x="153224" y="334009"/>
                  </a:lnTo>
                  <a:lnTo>
                    <a:pt x="273857" y="334009"/>
                  </a:lnTo>
                  <a:lnTo>
                    <a:pt x="258912" y="337819"/>
                  </a:lnTo>
                  <a:lnTo>
                    <a:pt x="164345" y="337819"/>
                  </a:lnTo>
                  <a:lnTo>
                    <a:pt x="166346" y="338666"/>
                  </a:lnTo>
                  <a:close/>
                </a:path>
                <a:path w="447675" h="346710">
                  <a:moveTo>
                    <a:pt x="278715" y="334221"/>
                  </a:moveTo>
                  <a:lnTo>
                    <a:pt x="279087" y="334009"/>
                  </a:lnTo>
                  <a:lnTo>
                    <a:pt x="278715" y="334221"/>
                  </a:lnTo>
                  <a:close/>
                </a:path>
                <a:path w="447675" h="346710">
                  <a:moveTo>
                    <a:pt x="279076" y="334087"/>
                  </a:moveTo>
                  <a:lnTo>
                    <a:pt x="279285" y="334009"/>
                  </a:lnTo>
                  <a:lnTo>
                    <a:pt x="279076" y="334087"/>
                  </a:lnTo>
                  <a:close/>
                </a:path>
                <a:path w="447675" h="346710">
                  <a:moveTo>
                    <a:pt x="278557" y="335279"/>
                  </a:moveTo>
                  <a:lnTo>
                    <a:pt x="278028" y="335279"/>
                  </a:lnTo>
                  <a:lnTo>
                    <a:pt x="278570" y="334304"/>
                  </a:lnTo>
                  <a:lnTo>
                    <a:pt x="278715" y="334221"/>
                  </a:lnTo>
                  <a:lnTo>
                    <a:pt x="279076" y="334087"/>
                  </a:lnTo>
                  <a:lnTo>
                    <a:pt x="278932" y="335121"/>
                  </a:lnTo>
                  <a:lnTo>
                    <a:pt x="278557" y="335279"/>
                  </a:lnTo>
                  <a:close/>
                </a:path>
                <a:path w="447675" h="346710">
                  <a:moveTo>
                    <a:pt x="274630" y="336549"/>
                  </a:moveTo>
                  <a:lnTo>
                    <a:pt x="275730" y="335419"/>
                  </a:lnTo>
                  <a:lnTo>
                    <a:pt x="276262" y="335279"/>
                  </a:lnTo>
                  <a:lnTo>
                    <a:pt x="275865" y="335279"/>
                  </a:lnTo>
                  <a:lnTo>
                    <a:pt x="278590" y="334268"/>
                  </a:lnTo>
                  <a:lnTo>
                    <a:pt x="276858" y="335279"/>
                  </a:lnTo>
                  <a:lnTo>
                    <a:pt x="276262" y="335279"/>
                  </a:lnTo>
                  <a:lnTo>
                    <a:pt x="275730" y="335419"/>
                  </a:lnTo>
                  <a:lnTo>
                    <a:pt x="276614" y="335419"/>
                  </a:lnTo>
                  <a:lnTo>
                    <a:pt x="274630" y="336549"/>
                  </a:lnTo>
                  <a:close/>
                </a:path>
                <a:path w="447675" h="346710">
                  <a:moveTo>
                    <a:pt x="159402" y="336549"/>
                  </a:moveTo>
                  <a:lnTo>
                    <a:pt x="158696" y="336549"/>
                  </a:lnTo>
                  <a:lnTo>
                    <a:pt x="154219" y="334471"/>
                  </a:lnTo>
                  <a:lnTo>
                    <a:pt x="155342" y="334856"/>
                  </a:lnTo>
                  <a:lnTo>
                    <a:pt x="156401" y="335279"/>
                  </a:lnTo>
                  <a:lnTo>
                    <a:pt x="157162" y="335475"/>
                  </a:lnTo>
                  <a:lnTo>
                    <a:pt x="159402" y="336549"/>
                  </a:lnTo>
                  <a:close/>
                </a:path>
                <a:path w="447675" h="346710">
                  <a:moveTo>
                    <a:pt x="279440" y="335279"/>
                  </a:moveTo>
                  <a:lnTo>
                    <a:pt x="278910" y="335279"/>
                  </a:lnTo>
                  <a:lnTo>
                    <a:pt x="281155" y="334554"/>
                  </a:lnTo>
                  <a:lnTo>
                    <a:pt x="279440" y="335279"/>
                  </a:lnTo>
                  <a:close/>
                </a:path>
                <a:path w="447675" h="346710">
                  <a:moveTo>
                    <a:pt x="277498" y="336549"/>
                  </a:moveTo>
                  <a:lnTo>
                    <a:pt x="278734" y="335279"/>
                  </a:lnTo>
                  <a:lnTo>
                    <a:pt x="278918" y="335224"/>
                  </a:lnTo>
                  <a:lnTo>
                    <a:pt x="279440" y="335279"/>
                  </a:lnTo>
                  <a:lnTo>
                    <a:pt x="277498" y="336549"/>
                  </a:lnTo>
                  <a:close/>
                </a:path>
                <a:path w="447675" h="346710">
                  <a:moveTo>
                    <a:pt x="269466" y="337057"/>
                  </a:moveTo>
                  <a:lnTo>
                    <a:pt x="273791" y="335279"/>
                  </a:lnTo>
                  <a:lnTo>
                    <a:pt x="275865" y="335279"/>
                  </a:lnTo>
                  <a:lnTo>
                    <a:pt x="275730" y="335419"/>
                  </a:lnTo>
                  <a:lnTo>
                    <a:pt x="269466" y="337057"/>
                  </a:lnTo>
                  <a:close/>
                </a:path>
                <a:path w="447675" h="346710">
                  <a:moveTo>
                    <a:pt x="277498" y="336549"/>
                  </a:moveTo>
                  <a:lnTo>
                    <a:pt x="275027" y="336549"/>
                  </a:lnTo>
                  <a:lnTo>
                    <a:pt x="277145" y="335279"/>
                  </a:lnTo>
                  <a:lnTo>
                    <a:pt x="278734" y="335279"/>
                  </a:lnTo>
                  <a:lnTo>
                    <a:pt x="277498" y="336549"/>
                  </a:lnTo>
                  <a:close/>
                </a:path>
                <a:path w="447675" h="346710">
                  <a:moveTo>
                    <a:pt x="270210" y="338001"/>
                  </a:moveTo>
                  <a:lnTo>
                    <a:pt x="270437" y="337819"/>
                  </a:lnTo>
                  <a:lnTo>
                    <a:pt x="269378" y="337819"/>
                  </a:lnTo>
                  <a:lnTo>
                    <a:pt x="273438" y="336549"/>
                  </a:lnTo>
                  <a:lnTo>
                    <a:pt x="270210" y="338001"/>
                  </a:lnTo>
                  <a:close/>
                </a:path>
                <a:path w="447675" h="346710">
                  <a:moveTo>
                    <a:pt x="272908" y="337819"/>
                  </a:moveTo>
                  <a:lnTo>
                    <a:pt x="271849" y="337819"/>
                  </a:lnTo>
                  <a:lnTo>
                    <a:pt x="274497" y="336549"/>
                  </a:lnTo>
                  <a:lnTo>
                    <a:pt x="275027" y="336549"/>
                  </a:lnTo>
                  <a:lnTo>
                    <a:pt x="272908" y="337819"/>
                  </a:lnTo>
                  <a:close/>
                </a:path>
                <a:path w="447675" h="346710">
                  <a:moveTo>
                    <a:pt x="266514" y="337890"/>
                  </a:moveTo>
                  <a:lnTo>
                    <a:pt x="269466" y="337057"/>
                  </a:lnTo>
                  <a:lnTo>
                    <a:pt x="267613" y="337819"/>
                  </a:lnTo>
                  <a:lnTo>
                    <a:pt x="266730" y="337819"/>
                  </a:lnTo>
                  <a:lnTo>
                    <a:pt x="266514" y="337890"/>
                  </a:lnTo>
                  <a:close/>
                </a:path>
                <a:path w="447675" h="346710">
                  <a:moveTo>
                    <a:pt x="212007" y="344169"/>
                  </a:moveTo>
                  <a:lnTo>
                    <a:pt x="201592" y="344169"/>
                  </a:lnTo>
                  <a:lnTo>
                    <a:pt x="198824" y="343458"/>
                  </a:lnTo>
                  <a:lnTo>
                    <a:pt x="198591" y="342899"/>
                  </a:lnTo>
                  <a:lnTo>
                    <a:pt x="185175" y="342899"/>
                  </a:lnTo>
                  <a:lnTo>
                    <a:pt x="177938" y="341629"/>
                  </a:lnTo>
                  <a:lnTo>
                    <a:pt x="170876" y="339089"/>
                  </a:lnTo>
                  <a:lnTo>
                    <a:pt x="164345" y="337819"/>
                  </a:lnTo>
                  <a:lnTo>
                    <a:pt x="258912" y="337819"/>
                  </a:lnTo>
                  <a:lnTo>
                    <a:pt x="243967" y="341629"/>
                  </a:lnTo>
                  <a:lnTo>
                    <a:pt x="212007" y="344169"/>
                  </a:lnTo>
                  <a:close/>
                </a:path>
                <a:path w="447675" h="346710">
                  <a:moveTo>
                    <a:pt x="267789" y="339089"/>
                  </a:moveTo>
                  <a:lnTo>
                    <a:pt x="267083" y="339089"/>
                  </a:lnTo>
                  <a:lnTo>
                    <a:pt x="268672" y="337819"/>
                  </a:lnTo>
                  <a:lnTo>
                    <a:pt x="270437" y="337819"/>
                  </a:lnTo>
                  <a:lnTo>
                    <a:pt x="270210" y="338001"/>
                  </a:lnTo>
                  <a:lnTo>
                    <a:pt x="267789" y="339089"/>
                  </a:lnTo>
                  <a:close/>
                </a:path>
                <a:path w="447675" h="346710">
                  <a:moveTo>
                    <a:pt x="269802" y="338327"/>
                  </a:moveTo>
                  <a:lnTo>
                    <a:pt x="270210" y="338001"/>
                  </a:lnTo>
                  <a:lnTo>
                    <a:pt x="270614" y="337819"/>
                  </a:lnTo>
                  <a:lnTo>
                    <a:pt x="271143" y="337819"/>
                  </a:lnTo>
                  <a:lnTo>
                    <a:pt x="269802" y="338327"/>
                  </a:lnTo>
                  <a:close/>
                </a:path>
                <a:path w="447675" h="346710">
                  <a:moveTo>
                    <a:pt x="268848" y="339089"/>
                  </a:moveTo>
                  <a:lnTo>
                    <a:pt x="269802" y="338327"/>
                  </a:lnTo>
                  <a:lnTo>
                    <a:pt x="271143" y="337819"/>
                  </a:lnTo>
                  <a:lnTo>
                    <a:pt x="268848" y="339089"/>
                  </a:lnTo>
                  <a:close/>
                </a:path>
                <a:path w="447675" h="346710">
                  <a:moveTo>
                    <a:pt x="269025" y="339089"/>
                  </a:moveTo>
                  <a:lnTo>
                    <a:pt x="268848" y="339089"/>
                  </a:lnTo>
                  <a:lnTo>
                    <a:pt x="271143" y="337819"/>
                  </a:lnTo>
                  <a:lnTo>
                    <a:pt x="271849" y="337819"/>
                  </a:lnTo>
                  <a:lnTo>
                    <a:pt x="271047" y="338397"/>
                  </a:lnTo>
                  <a:lnTo>
                    <a:pt x="269025" y="339089"/>
                  </a:lnTo>
                  <a:close/>
                </a:path>
                <a:path w="447675" h="346710">
                  <a:moveTo>
                    <a:pt x="270292" y="338940"/>
                  </a:moveTo>
                  <a:lnTo>
                    <a:pt x="271047" y="338397"/>
                  </a:lnTo>
                  <a:lnTo>
                    <a:pt x="272732" y="337819"/>
                  </a:lnTo>
                  <a:lnTo>
                    <a:pt x="270292" y="338940"/>
                  </a:lnTo>
                  <a:close/>
                </a:path>
                <a:path w="447675" h="346710">
                  <a:moveTo>
                    <a:pt x="265847" y="339089"/>
                  </a:moveTo>
                  <a:lnTo>
                    <a:pt x="262847" y="339089"/>
                  </a:lnTo>
                  <a:lnTo>
                    <a:pt x="266514" y="337890"/>
                  </a:lnTo>
                  <a:lnTo>
                    <a:pt x="265847" y="339089"/>
                  </a:lnTo>
                  <a:close/>
                </a:path>
                <a:path w="447675" h="346710">
                  <a:moveTo>
                    <a:pt x="268848" y="339089"/>
                  </a:moveTo>
                  <a:lnTo>
                    <a:pt x="267789" y="339089"/>
                  </a:lnTo>
                  <a:lnTo>
                    <a:pt x="269802" y="338327"/>
                  </a:lnTo>
                  <a:lnTo>
                    <a:pt x="268848" y="339089"/>
                  </a:lnTo>
                  <a:close/>
                </a:path>
                <a:path w="447675" h="346710">
                  <a:moveTo>
                    <a:pt x="167699" y="339089"/>
                  </a:moveTo>
                  <a:lnTo>
                    <a:pt x="167346" y="339089"/>
                  </a:lnTo>
                  <a:lnTo>
                    <a:pt x="166346" y="338666"/>
                  </a:lnTo>
                  <a:lnTo>
                    <a:pt x="167699" y="339089"/>
                  </a:lnTo>
                  <a:close/>
                </a:path>
                <a:path w="447675" h="346710">
                  <a:moveTo>
                    <a:pt x="264435" y="341629"/>
                  </a:moveTo>
                  <a:lnTo>
                    <a:pt x="270292" y="338940"/>
                  </a:lnTo>
                  <a:lnTo>
                    <a:pt x="270084" y="339089"/>
                  </a:lnTo>
                  <a:lnTo>
                    <a:pt x="272467" y="339089"/>
                  </a:lnTo>
                  <a:lnTo>
                    <a:pt x="269731" y="340359"/>
                  </a:lnTo>
                  <a:lnTo>
                    <a:pt x="264435" y="341629"/>
                  </a:lnTo>
                  <a:close/>
                </a:path>
                <a:path w="447675" h="346710">
                  <a:moveTo>
                    <a:pt x="267789" y="339089"/>
                  </a:moveTo>
                  <a:close/>
                </a:path>
                <a:path w="447675" h="346710">
                  <a:moveTo>
                    <a:pt x="254726" y="342899"/>
                  </a:moveTo>
                  <a:lnTo>
                    <a:pt x="249960" y="342899"/>
                  </a:lnTo>
                  <a:lnTo>
                    <a:pt x="251372" y="341629"/>
                  </a:lnTo>
                  <a:lnTo>
                    <a:pt x="255256" y="341629"/>
                  </a:lnTo>
                  <a:lnTo>
                    <a:pt x="256315" y="340359"/>
                  </a:lnTo>
                  <a:lnTo>
                    <a:pt x="260022" y="340359"/>
                  </a:lnTo>
                  <a:lnTo>
                    <a:pt x="261434" y="339089"/>
                  </a:lnTo>
                  <a:lnTo>
                    <a:pt x="264965" y="339089"/>
                  </a:lnTo>
                  <a:lnTo>
                    <a:pt x="262140" y="340359"/>
                  </a:lnTo>
                  <a:lnTo>
                    <a:pt x="259493" y="341629"/>
                  </a:lnTo>
                  <a:lnTo>
                    <a:pt x="254726" y="342899"/>
                  </a:lnTo>
                  <a:close/>
                </a:path>
                <a:path w="447675" h="346710">
                  <a:moveTo>
                    <a:pt x="255609" y="342899"/>
                  </a:moveTo>
                  <a:lnTo>
                    <a:pt x="254726" y="342899"/>
                  </a:lnTo>
                  <a:lnTo>
                    <a:pt x="264082" y="341629"/>
                  </a:lnTo>
                  <a:lnTo>
                    <a:pt x="255609" y="342899"/>
                  </a:lnTo>
                  <a:close/>
                </a:path>
                <a:path w="447675" h="346710">
                  <a:moveTo>
                    <a:pt x="195414" y="343688"/>
                  </a:moveTo>
                  <a:lnTo>
                    <a:pt x="192236" y="342899"/>
                  </a:lnTo>
                  <a:lnTo>
                    <a:pt x="195414" y="342899"/>
                  </a:lnTo>
                  <a:lnTo>
                    <a:pt x="195414" y="343688"/>
                  </a:lnTo>
                  <a:close/>
                </a:path>
                <a:path w="447675" h="346710">
                  <a:moveTo>
                    <a:pt x="199121" y="344169"/>
                  </a:moveTo>
                  <a:lnTo>
                    <a:pt x="198062" y="344169"/>
                  </a:lnTo>
                  <a:lnTo>
                    <a:pt x="195414" y="342899"/>
                  </a:lnTo>
                  <a:lnTo>
                    <a:pt x="196649" y="342899"/>
                  </a:lnTo>
                  <a:lnTo>
                    <a:pt x="198824" y="343458"/>
                  </a:lnTo>
                  <a:lnTo>
                    <a:pt x="199121" y="344169"/>
                  </a:lnTo>
                  <a:close/>
                </a:path>
                <a:path w="447675" h="346710">
                  <a:moveTo>
                    <a:pt x="198824" y="343458"/>
                  </a:moveTo>
                  <a:lnTo>
                    <a:pt x="196649" y="342899"/>
                  </a:lnTo>
                  <a:lnTo>
                    <a:pt x="198591" y="342899"/>
                  </a:lnTo>
                  <a:lnTo>
                    <a:pt x="198824" y="343458"/>
                  </a:lnTo>
                  <a:close/>
                </a:path>
                <a:path w="447675" h="346710">
                  <a:moveTo>
                    <a:pt x="245724" y="344169"/>
                  </a:moveTo>
                  <a:lnTo>
                    <a:pt x="246253" y="342899"/>
                  </a:lnTo>
                  <a:lnTo>
                    <a:pt x="247312" y="342899"/>
                  </a:lnTo>
                  <a:lnTo>
                    <a:pt x="247406" y="343238"/>
                  </a:lnTo>
                  <a:lnTo>
                    <a:pt x="245724" y="344169"/>
                  </a:lnTo>
                  <a:close/>
                </a:path>
                <a:path w="447675" h="346710">
                  <a:moveTo>
                    <a:pt x="247665" y="344169"/>
                  </a:moveTo>
                  <a:lnTo>
                    <a:pt x="247406" y="343238"/>
                  </a:lnTo>
                  <a:lnTo>
                    <a:pt x="248018" y="342899"/>
                  </a:lnTo>
                  <a:lnTo>
                    <a:pt x="249431" y="342899"/>
                  </a:lnTo>
                  <a:lnTo>
                    <a:pt x="247665" y="344169"/>
                  </a:lnTo>
                  <a:close/>
                </a:path>
                <a:path w="447675" h="346710">
                  <a:moveTo>
                    <a:pt x="248548" y="345439"/>
                  </a:moveTo>
                  <a:lnTo>
                    <a:pt x="243782" y="345439"/>
                  </a:lnTo>
                  <a:lnTo>
                    <a:pt x="250137" y="344169"/>
                  </a:lnTo>
                  <a:lnTo>
                    <a:pt x="253314" y="342899"/>
                  </a:lnTo>
                  <a:lnTo>
                    <a:pt x="258433" y="342899"/>
                  </a:lnTo>
                  <a:lnTo>
                    <a:pt x="255079" y="344169"/>
                  </a:lnTo>
                  <a:lnTo>
                    <a:pt x="251902" y="344169"/>
                  </a:lnTo>
                  <a:lnTo>
                    <a:pt x="248548" y="345439"/>
                  </a:lnTo>
                  <a:close/>
                </a:path>
                <a:path w="447675" h="346710">
                  <a:moveTo>
                    <a:pt x="197355" y="344169"/>
                  </a:moveTo>
                  <a:lnTo>
                    <a:pt x="195414" y="344169"/>
                  </a:lnTo>
                  <a:lnTo>
                    <a:pt x="195414" y="343688"/>
                  </a:lnTo>
                  <a:lnTo>
                    <a:pt x="197355" y="344169"/>
                  </a:lnTo>
                  <a:close/>
                </a:path>
                <a:path w="447675" h="346710">
                  <a:moveTo>
                    <a:pt x="239722" y="345439"/>
                  </a:moveTo>
                  <a:lnTo>
                    <a:pt x="235485" y="345439"/>
                  </a:lnTo>
                  <a:lnTo>
                    <a:pt x="238309" y="344169"/>
                  </a:lnTo>
                  <a:lnTo>
                    <a:pt x="244311" y="344169"/>
                  </a:lnTo>
                  <a:lnTo>
                    <a:pt x="239722" y="345439"/>
                  </a:lnTo>
                  <a:close/>
                </a:path>
                <a:path w="447675" h="346710">
                  <a:moveTo>
                    <a:pt x="223834" y="346709"/>
                  </a:moveTo>
                  <a:lnTo>
                    <a:pt x="218892" y="346709"/>
                  </a:lnTo>
                  <a:lnTo>
                    <a:pt x="228071" y="345439"/>
                  </a:lnTo>
                  <a:lnTo>
                    <a:pt x="223834" y="346709"/>
                  </a:lnTo>
                  <a:close/>
                </a:path>
                <a:path w="447675" h="346710">
                  <a:moveTo>
                    <a:pt x="237427" y="346709"/>
                  </a:moveTo>
                  <a:lnTo>
                    <a:pt x="227894" y="346709"/>
                  </a:lnTo>
                  <a:lnTo>
                    <a:pt x="231601" y="345439"/>
                  </a:lnTo>
                  <a:lnTo>
                    <a:pt x="238309" y="345439"/>
                  </a:lnTo>
                  <a:lnTo>
                    <a:pt x="237427" y="346709"/>
                  </a:lnTo>
                  <a:close/>
                </a:path>
              </a:pathLst>
            </a:custGeom>
            <a:solidFill>
              <a:srgbClr val="FFC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559994" y="1843063"/>
              <a:ext cx="292735" cy="135890"/>
            </a:xfrm>
            <a:custGeom>
              <a:avLst/>
              <a:gdLst/>
              <a:ahLst/>
              <a:cxnLst/>
              <a:rect l="l" t="t" r="r" b="b"/>
              <a:pathLst>
                <a:path w="292734" h="135889">
                  <a:moveTo>
                    <a:pt x="82084" y="3422"/>
                  </a:moveTo>
                  <a:lnTo>
                    <a:pt x="78200" y="3422"/>
                  </a:lnTo>
                  <a:lnTo>
                    <a:pt x="77847" y="2152"/>
                  </a:lnTo>
                  <a:lnTo>
                    <a:pt x="79436" y="2152"/>
                  </a:lnTo>
                  <a:lnTo>
                    <a:pt x="90028" y="882"/>
                  </a:lnTo>
                  <a:lnTo>
                    <a:pt x="91087" y="882"/>
                  </a:lnTo>
                  <a:lnTo>
                    <a:pt x="92729" y="1445"/>
                  </a:lnTo>
                  <a:lnTo>
                    <a:pt x="87909" y="2152"/>
                  </a:lnTo>
                  <a:lnTo>
                    <a:pt x="82084" y="3422"/>
                  </a:lnTo>
                  <a:close/>
                </a:path>
                <a:path w="292734" h="135889">
                  <a:moveTo>
                    <a:pt x="93352" y="1658"/>
                  </a:moveTo>
                  <a:lnTo>
                    <a:pt x="92729" y="1445"/>
                  </a:lnTo>
                  <a:lnTo>
                    <a:pt x="96559" y="882"/>
                  </a:lnTo>
                  <a:lnTo>
                    <a:pt x="95999" y="1285"/>
                  </a:lnTo>
                  <a:lnTo>
                    <a:pt x="93352" y="1658"/>
                  </a:lnTo>
                  <a:close/>
                </a:path>
                <a:path w="292734" h="135889">
                  <a:moveTo>
                    <a:pt x="97166" y="1120"/>
                  </a:moveTo>
                  <a:lnTo>
                    <a:pt x="97265" y="882"/>
                  </a:lnTo>
                  <a:lnTo>
                    <a:pt x="98854" y="882"/>
                  </a:lnTo>
                  <a:lnTo>
                    <a:pt x="97166" y="1120"/>
                  </a:lnTo>
                  <a:close/>
                </a:path>
                <a:path w="292734" h="135889">
                  <a:moveTo>
                    <a:pt x="101678" y="2152"/>
                  </a:moveTo>
                  <a:lnTo>
                    <a:pt x="96736" y="2152"/>
                  </a:lnTo>
                  <a:lnTo>
                    <a:pt x="100619" y="882"/>
                  </a:lnTo>
                  <a:lnTo>
                    <a:pt x="102208" y="882"/>
                  </a:lnTo>
                  <a:lnTo>
                    <a:pt x="101678" y="2152"/>
                  </a:lnTo>
                  <a:close/>
                </a:path>
                <a:path w="292734" h="135889">
                  <a:moveTo>
                    <a:pt x="123921" y="5962"/>
                  </a:moveTo>
                  <a:lnTo>
                    <a:pt x="96030" y="5962"/>
                  </a:lnTo>
                  <a:lnTo>
                    <a:pt x="95500" y="4692"/>
                  </a:lnTo>
                  <a:lnTo>
                    <a:pt x="87556" y="4692"/>
                  </a:lnTo>
                  <a:lnTo>
                    <a:pt x="92852" y="3422"/>
                  </a:lnTo>
                  <a:lnTo>
                    <a:pt x="103620" y="2152"/>
                  </a:lnTo>
                  <a:lnTo>
                    <a:pt x="110505" y="882"/>
                  </a:lnTo>
                  <a:lnTo>
                    <a:pt x="113682" y="2152"/>
                  </a:lnTo>
                  <a:lnTo>
                    <a:pt x="124274" y="2152"/>
                  </a:lnTo>
                  <a:lnTo>
                    <a:pt x="124216" y="3840"/>
                  </a:lnTo>
                  <a:lnTo>
                    <a:pt x="123921" y="5962"/>
                  </a:lnTo>
                  <a:close/>
                </a:path>
                <a:path w="292734" h="135889">
                  <a:moveTo>
                    <a:pt x="123215" y="2152"/>
                  </a:moveTo>
                  <a:lnTo>
                    <a:pt x="120743" y="2152"/>
                  </a:lnTo>
                  <a:lnTo>
                    <a:pt x="120037" y="882"/>
                  </a:lnTo>
                  <a:lnTo>
                    <a:pt x="120567" y="882"/>
                  </a:lnTo>
                  <a:lnTo>
                    <a:pt x="123215" y="2152"/>
                  </a:lnTo>
                  <a:close/>
                </a:path>
                <a:path w="292734" h="135889">
                  <a:moveTo>
                    <a:pt x="96736" y="2152"/>
                  </a:moveTo>
                  <a:lnTo>
                    <a:pt x="94794" y="2152"/>
                  </a:lnTo>
                  <a:lnTo>
                    <a:pt x="95999" y="1285"/>
                  </a:lnTo>
                  <a:lnTo>
                    <a:pt x="97166" y="1120"/>
                  </a:lnTo>
                  <a:lnTo>
                    <a:pt x="96736" y="2152"/>
                  </a:lnTo>
                  <a:close/>
                </a:path>
                <a:path w="292734" h="135889">
                  <a:moveTo>
                    <a:pt x="94794" y="2152"/>
                  </a:moveTo>
                  <a:lnTo>
                    <a:pt x="89851" y="2152"/>
                  </a:lnTo>
                  <a:lnTo>
                    <a:pt x="93352" y="1658"/>
                  </a:lnTo>
                  <a:lnTo>
                    <a:pt x="94794" y="2152"/>
                  </a:lnTo>
                  <a:close/>
                </a:path>
                <a:path w="292734" h="135889">
                  <a:moveTo>
                    <a:pt x="76788" y="3422"/>
                  </a:moveTo>
                  <a:lnTo>
                    <a:pt x="74317" y="3422"/>
                  </a:lnTo>
                  <a:lnTo>
                    <a:pt x="74670" y="2152"/>
                  </a:lnTo>
                  <a:lnTo>
                    <a:pt x="76082" y="2152"/>
                  </a:lnTo>
                  <a:lnTo>
                    <a:pt x="76788" y="3422"/>
                  </a:lnTo>
                  <a:close/>
                </a:path>
                <a:path w="292734" h="135889">
                  <a:moveTo>
                    <a:pt x="52251" y="3727"/>
                  </a:moveTo>
                  <a:lnTo>
                    <a:pt x="53310" y="3422"/>
                  </a:lnTo>
                  <a:lnTo>
                    <a:pt x="54369" y="3422"/>
                  </a:lnTo>
                  <a:lnTo>
                    <a:pt x="52251" y="3727"/>
                  </a:lnTo>
                  <a:close/>
                </a:path>
                <a:path w="292734" h="135889">
                  <a:moveTo>
                    <a:pt x="52290" y="4692"/>
                  </a:moveTo>
                  <a:lnTo>
                    <a:pt x="48897" y="4692"/>
                  </a:lnTo>
                  <a:lnTo>
                    <a:pt x="51859" y="3840"/>
                  </a:lnTo>
                  <a:lnTo>
                    <a:pt x="54954" y="3422"/>
                  </a:lnTo>
                  <a:lnTo>
                    <a:pt x="60107" y="3422"/>
                  </a:lnTo>
                  <a:lnTo>
                    <a:pt x="52290" y="4692"/>
                  </a:lnTo>
                  <a:close/>
                </a:path>
                <a:path w="292734" h="135889">
                  <a:moveTo>
                    <a:pt x="58959" y="4692"/>
                  </a:moveTo>
                  <a:lnTo>
                    <a:pt x="56201" y="4692"/>
                  </a:lnTo>
                  <a:lnTo>
                    <a:pt x="64572" y="3422"/>
                  </a:lnTo>
                  <a:lnTo>
                    <a:pt x="66197" y="3422"/>
                  </a:lnTo>
                  <a:lnTo>
                    <a:pt x="58959" y="4692"/>
                  </a:lnTo>
                  <a:close/>
                </a:path>
                <a:path w="292734" h="135889">
                  <a:moveTo>
                    <a:pt x="95853" y="5962"/>
                  </a:moveTo>
                  <a:lnTo>
                    <a:pt x="58253" y="5962"/>
                  </a:lnTo>
                  <a:lnTo>
                    <a:pt x="66903" y="4692"/>
                  </a:lnTo>
                  <a:lnTo>
                    <a:pt x="66197" y="3422"/>
                  </a:lnTo>
                  <a:lnTo>
                    <a:pt x="77318" y="3422"/>
                  </a:lnTo>
                  <a:lnTo>
                    <a:pt x="78377" y="4692"/>
                  </a:lnTo>
                  <a:lnTo>
                    <a:pt x="95147" y="4692"/>
                  </a:lnTo>
                  <a:lnTo>
                    <a:pt x="95853" y="5962"/>
                  </a:lnTo>
                  <a:close/>
                </a:path>
                <a:path w="292734" h="135889">
                  <a:moveTo>
                    <a:pt x="45543" y="4692"/>
                  </a:moveTo>
                  <a:lnTo>
                    <a:pt x="52251" y="3727"/>
                  </a:lnTo>
                  <a:lnTo>
                    <a:pt x="51859" y="3840"/>
                  </a:lnTo>
                  <a:lnTo>
                    <a:pt x="45543" y="4692"/>
                  </a:lnTo>
                  <a:close/>
                </a:path>
                <a:path w="292734" h="135889">
                  <a:moveTo>
                    <a:pt x="43425" y="5962"/>
                  </a:moveTo>
                  <a:lnTo>
                    <a:pt x="34069" y="5962"/>
                  </a:lnTo>
                  <a:lnTo>
                    <a:pt x="41660" y="4692"/>
                  </a:lnTo>
                  <a:lnTo>
                    <a:pt x="43832" y="5669"/>
                  </a:lnTo>
                  <a:lnTo>
                    <a:pt x="43425" y="5962"/>
                  </a:lnTo>
                  <a:close/>
                </a:path>
                <a:path w="292734" h="135889">
                  <a:moveTo>
                    <a:pt x="44484" y="5962"/>
                  </a:moveTo>
                  <a:lnTo>
                    <a:pt x="43832" y="5669"/>
                  </a:lnTo>
                  <a:lnTo>
                    <a:pt x="45190" y="4692"/>
                  </a:lnTo>
                  <a:lnTo>
                    <a:pt x="48897" y="4692"/>
                  </a:lnTo>
                  <a:lnTo>
                    <a:pt x="44484" y="5962"/>
                  </a:lnTo>
                  <a:close/>
                </a:path>
                <a:path w="292734" h="135889">
                  <a:moveTo>
                    <a:pt x="55558" y="4799"/>
                  </a:moveTo>
                  <a:lnTo>
                    <a:pt x="55782" y="4692"/>
                  </a:lnTo>
                  <a:lnTo>
                    <a:pt x="56201" y="4692"/>
                  </a:lnTo>
                  <a:lnTo>
                    <a:pt x="55558" y="4799"/>
                  </a:lnTo>
                  <a:close/>
                </a:path>
                <a:path w="292734" h="135889">
                  <a:moveTo>
                    <a:pt x="45367" y="7232"/>
                  </a:moveTo>
                  <a:lnTo>
                    <a:pt x="43248" y="7232"/>
                  </a:lnTo>
                  <a:lnTo>
                    <a:pt x="48591" y="5962"/>
                  </a:lnTo>
                  <a:lnTo>
                    <a:pt x="55558" y="4799"/>
                  </a:lnTo>
                  <a:lnTo>
                    <a:pt x="53134" y="5962"/>
                  </a:lnTo>
                  <a:lnTo>
                    <a:pt x="50486" y="5962"/>
                  </a:lnTo>
                  <a:lnTo>
                    <a:pt x="45367" y="7232"/>
                  </a:lnTo>
                  <a:close/>
                </a:path>
                <a:path w="292734" h="135889">
                  <a:moveTo>
                    <a:pt x="34422" y="7232"/>
                  </a:moveTo>
                  <a:lnTo>
                    <a:pt x="28244" y="7232"/>
                  </a:lnTo>
                  <a:lnTo>
                    <a:pt x="36364" y="5962"/>
                  </a:lnTo>
                  <a:lnTo>
                    <a:pt x="39188" y="5962"/>
                  </a:lnTo>
                  <a:lnTo>
                    <a:pt x="34422" y="7232"/>
                  </a:lnTo>
                  <a:close/>
                </a:path>
                <a:path w="292734" h="135889">
                  <a:moveTo>
                    <a:pt x="42013" y="7232"/>
                  </a:moveTo>
                  <a:lnTo>
                    <a:pt x="34422" y="7232"/>
                  </a:lnTo>
                  <a:lnTo>
                    <a:pt x="39894" y="5962"/>
                  </a:lnTo>
                  <a:lnTo>
                    <a:pt x="42013" y="7232"/>
                  </a:lnTo>
                  <a:close/>
                </a:path>
                <a:path w="292734" h="135889">
                  <a:moveTo>
                    <a:pt x="126392" y="13582"/>
                  </a:moveTo>
                  <a:lnTo>
                    <a:pt x="20123" y="13582"/>
                  </a:lnTo>
                  <a:lnTo>
                    <a:pt x="19241" y="12312"/>
                  </a:lnTo>
                  <a:lnTo>
                    <a:pt x="120214" y="12312"/>
                  </a:lnTo>
                  <a:lnTo>
                    <a:pt x="120567" y="11042"/>
                  </a:lnTo>
                  <a:lnTo>
                    <a:pt x="120037" y="7232"/>
                  </a:lnTo>
                  <a:lnTo>
                    <a:pt x="50839" y="7232"/>
                  </a:lnTo>
                  <a:lnTo>
                    <a:pt x="56135" y="5962"/>
                  </a:lnTo>
                  <a:lnTo>
                    <a:pt x="125509" y="5962"/>
                  </a:lnTo>
                  <a:lnTo>
                    <a:pt x="126039" y="7232"/>
                  </a:lnTo>
                  <a:lnTo>
                    <a:pt x="125333" y="8502"/>
                  </a:lnTo>
                  <a:lnTo>
                    <a:pt x="125862" y="9772"/>
                  </a:lnTo>
                  <a:lnTo>
                    <a:pt x="126392" y="13582"/>
                  </a:lnTo>
                  <a:close/>
                </a:path>
                <a:path w="292734" h="135889">
                  <a:moveTo>
                    <a:pt x="16416" y="8502"/>
                  </a:moveTo>
                  <a:lnTo>
                    <a:pt x="15710" y="8502"/>
                  </a:lnTo>
                  <a:lnTo>
                    <a:pt x="22418" y="7232"/>
                  </a:lnTo>
                  <a:lnTo>
                    <a:pt x="16416" y="8502"/>
                  </a:lnTo>
                  <a:close/>
                </a:path>
                <a:path w="292734" h="135889">
                  <a:moveTo>
                    <a:pt x="30715" y="8502"/>
                  </a:moveTo>
                  <a:lnTo>
                    <a:pt x="16416" y="8502"/>
                  </a:lnTo>
                  <a:lnTo>
                    <a:pt x="24537" y="7232"/>
                  </a:lnTo>
                  <a:lnTo>
                    <a:pt x="32833" y="7232"/>
                  </a:lnTo>
                  <a:lnTo>
                    <a:pt x="32765" y="7726"/>
                  </a:lnTo>
                  <a:lnTo>
                    <a:pt x="30715" y="8502"/>
                  </a:lnTo>
                  <a:close/>
                </a:path>
                <a:path w="292734" h="135889">
                  <a:moveTo>
                    <a:pt x="32721" y="8040"/>
                  </a:moveTo>
                  <a:lnTo>
                    <a:pt x="32765" y="7726"/>
                  </a:lnTo>
                  <a:lnTo>
                    <a:pt x="34069" y="7232"/>
                  </a:lnTo>
                  <a:lnTo>
                    <a:pt x="32721" y="8040"/>
                  </a:lnTo>
                  <a:close/>
                </a:path>
                <a:path w="292734" h="135889">
                  <a:moveTo>
                    <a:pt x="120096" y="11042"/>
                  </a:moveTo>
                  <a:lnTo>
                    <a:pt x="54193" y="11042"/>
                  </a:lnTo>
                  <a:lnTo>
                    <a:pt x="71846" y="8502"/>
                  </a:lnTo>
                  <a:lnTo>
                    <a:pt x="42719" y="8502"/>
                  </a:lnTo>
                  <a:lnTo>
                    <a:pt x="49427" y="7232"/>
                  </a:lnTo>
                  <a:lnTo>
                    <a:pt x="119861" y="7232"/>
                  </a:lnTo>
                  <a:lnTo>
                    <a:pt x="119978" y="9772"/>
                  </a:lnTo>
                  <a:lnTo>
                    <a:pt x="120096" y="11042"/>
                  </a:lnTo>
                  <a:close/>
                </a:path>
                <a:path w="292734" h="135889">
                  <a:moveTo>
                    <a:pt x="2647" y="13582"/>
                  </a:moveTo>
                  <a:lnTo>
                    <a:pt x="1412" y="13582"/>
                  </a:lnTo>
                  <a:lnTo>
                    <a:pt x="1412" y="12312"/>
                  </a:lnTo>
                  <a:lnTo>
                    <a:pt x="5295" y="11042"/>
                  </a:lnTo>
                  <a:lnTo>
                    <a:pt x="9885" y="9772"/>
                  </a:lnTo>
                  <a:lnTo>
                    <a:pt x="12886" y="8502"/>
                  </a:lnTo>
                  <a:lnTo>
                    <a:pt x="30715" y="8502"/>
                  </a:lnTo>
                  <a:lnTo>
                    <a:pt x="32765" y="7726"/>
                  </a:lnTo>
                  <a:lnTo>
                    <a:pt x="32721" y="8040"/>
                  </a:lnTo>
                  <a:lnTo>
                    <a:pt x="31951" y="8502"/>
                  </a:lnTo>
                  <a:lnTo>
                    <a:pt x="22771" y="9772"/>
                  </a:lnTo>
                  <a:lnTo>
                    <a:pt x="20300" y="9772"/>
                  </a:lnTo>
                  <a:lnTo>
                    <a:pt x="12003" y="11042"/>
                  </a:lnTo>
                  <a:lnTo>
                    <a:pt x="6531" y="11042"/>
                  </a:lnTo>
                  <a:lnTo>
                    <a:pt x="5695" y="11711"/>
                  </a:lnTo>
                  <a:lnTo>
                    <a:pt x="3353" y="12312"/>
                  </a:lnTo>
                  <a:lnTo>
                    <a:pt x="4942" y="12312"/>
                  </a:lnTo>
                  <a:lnTo>
                    <a:pt x="2647" y="13582"/>
                  </a:lnTo>
                  <a:close/>
                </a:path>
                <a:path w="292734" h="135889">
                  <a:moveTo>
                    <a:pt x="32657" y="8502"/>
                  </a:moveTo>
                  <a:lnTo>
                    <a:pt x="31951" y="8502"/>
                  </a:lnTo>
                  <a:lnTo>
                    <a:pt x="32721" y="8040"/>
                  </a:lnTo>
                  <a:lnTo>
                    <a:pt x="32657" y="8502"/>
                  </a:lnTo>
                  <a:close/>
                </a:path>
                <a:path w="292734" h="135889">
                  <a:moveTo>
                    <a:pt x="19064" y="13582"/>
                  </a:moveTo>
                  <a:lnTo>
                    <a:pt x="11121" y="13582"/>
                  </a:lnTo>
                  <a:lnTo>
                    <a:pt x="18714" y="11042"/>
                  </a:lnTo>
                  <a:lnTo>
                    <a:pt x="32246" y="8502"/>
                  </a:lnTo>
                  <a:lnTo>
                    <a:pt x="63549" y="8502"/>
                  </a:lnTo>
                  <a:lnTo>
                    <a:pt x="55429" y="9772"/>
                  </a:lnTo>
                  <a:lnTo>
                    <a:pt x="56664" y="9772"/>
                  </a:lnTo>
                  <a:lnTo>
                    <a:pt x="54193" y="11042"/>
                  </a:lnTo>
                  <a:lnTo>
                    <a:pt x="120096" y="11042"/>
                  </a:lnTo>
                  <a:lnTo>
                    <a:pt x="120214" y="12312"/>
                  </a:lnTo>
                  <a:lnTo>
                    <a:pt x="19241" y="12312"/>
                  </a:lnTo>
                  <a:lnTo>
                    <a:pt x="19064" y="13582"/>
                  </a:lnTo>
                  <a:close/>
                </a:path>
                <a:path w="292734" h="135889">
                  <a:moveTo>
                    <a:pt x="5538" y="11836"/>
                  </a:moveTo>
                  <a:lnTo>
                    <a:pt x="5695" y="11711"/>
                  </a:lnTo>
                  <a:lnTo>
                    <a:pt x="8296" y="11042"/>
                  </a:lnTo>
                  <a:lnTo>
                    <a:pt x="8208" y="11254"/>
                  </a:lnTo>
                  <a:lnTo>
                    <a:pt x="5538" y="11836"/>
                  </a:lnTo>
                  <a:close/>
                </a:path>
                <a:path w="292734" h="135889">
                  <a:moveTo>
                    <a:pt x="8093" y="11531"/>
                  </a:moveTo>
                  <a:lnTo>
                    <a:pt x="8208" y="11254"/>
                  </a:lnTo>
                  <a:lnTo>
                    <a:pt x="9179" y="11042"/>
                  </a:lnTo>
                  <a:lnTo>
                    <a:pt x="10061" y="11042"/>
                  </a:lnTo>
                  <a:lnTo>
                    <a:pt x="8093" y="11531"/>
                  </a:lnTo>
                  <a:close/>
                </a:path>
                <a:path w="292734" h="135889">
                  <a:moveTo>
                    <a:pt x="7767" y="12312"/>
                  </a:moveTo>
                  <a:lnTo>
                    <a:pt x="4942" y="12312"/>
                  </a:lnTo>
                  <a:lnTo>
                    <a:pt x="8093" y="11531"/>
                  </a:lnTo>
                  <a:lnTo>
                    <a:pt x="7767" y="12312"/>
                  </a:lnTo>
                  <a:close/>
                </a:path>
                <a:path w="292734" h="135889">
                  <a:moveTo>
                    <a:pt x="4942" y="12312"/>
                  </a:moveTo>
                  <a:lnTo>
                    <a:pt x="3353" y="12312"/>
                  </a:lnTo>
                  <a:lnTo>
                    <a:pt x="5538" y="11836"/>
                  </a:lnTo>
                  <a:lnTo>
                    <a:pt x="4942" y="12312"/>
                  </a:lnTo>
                  <a:close/>
                </a:path>
                <a:path w="292734" h="135889">
                  <a:moveTo>
                    <a:pt x="11121" y="13582"/>
                  </a:moveTo>
                  <a:lnTo>
                    <a:pt x="8826" y="13582"/>
                  </a:lnTo>
                  <a:lnTo>
                    <a:pt x="11121" y="12312"/>
                  </a:lnTo>
                  <a:lnTo>
                    <a:pt x="11121" y="13582"/>
                  </a:lnTo>
                  <a:close/>
                </a:path>
                <a:path w="292734" h="135889">
                  <a:moveTo>
                    <a:pt x="1765" y="18662"/>
                  </a:moveTo>
                  <a:lnTo>
                    <a:pt x="1059" y="18662"/>
                  </a:lnTo>
                  <a:lnTo>
                    <a:pt x="1412" y="17392"/>
                  </a:lnTo>
                  <a:lnTo>
                    <a:pt x="1588" y="16122"/>
                  </a:lnTo>
                  <a:lnTo>
                    <a:pt x="1588" y="13582"/>
                  </a:lnTo>
                  <a:lnTo>
                    <a:pt x="126569" y="13582"/>
                  </a:lnTo>
                  <a:lnTo>
                    <a:pt x="126569" y="14852"/>
                  </a:lnTo>
                  <a:lnTo>
                    <a:pt x="7414" y="14852"/>
                  </a:lnTo>
                  <a:lnTo>
                    <a:pt x="7767" y="17392"/>
                  </a:lnTo>
                  <a:lnTo>
                    <a:pt x="1941" y="17392"/>
                  </a:lnTo>
                  <a:lnTo>
                    <a:pt x="1765" y="18662"/>
                  </a:lnTo>
                  <a:close/>
                </a:path>
                <a:path w="292734" h="135889">
                  <a:moveTo>
                    <a:pt x="9002" y="16122"/>
                  </a:moveTo>
                  <a:lnTo>
                    <a:pt x="8296" y="16122"/>
                  </a:lnTo>
                  <a:lnTo>
                    <a:pt x="7414" y="14852"/>
                  </a:lnTo>
                  <a:lnTo>
                    <a:pt x="9532" y="14852"/>
                  </a:lnTo>
                  <a:lnTo>
                    <a:pt x="9002" y="16122"/>
                  </a:lnTo>
                  <a:close/>
                </a:path>
                <a:path w="292734" h="135889">
                  <a:moveTo>
                    <a:pt x="126745" y="16122"/>
                  </a:moveTo>
                  <a:lnTo>
                    <a:pt x="9708" y="16122"/>
                  </a:lnTo>
                  <a:lnTo>
                    <a:pt x="10238" y="14852"/>
                  </a:lnTo>
                  <a:lnTo>
                    <a:pt x="126745" y="14852"/>
                  </a:lnTo>
                  <a:lnTo>
                    <a:pt x="126745" y="16122"/>
                  </a:lnTo>
                  <a:close/>
                </a:path>
                <a:path w="292734" h="135889">
                  <a:moveTo>
                    <a:pt x="121538" y="18662"/>
                  </a:moveTo>
                  <a:lnTo>
                    <a:pt x="7767" y="18662"/>
                  </a:lnTo>
                  <a:lnTo>
                    <a:pt x="7767" y="17392"/>
                  </a:lnTo>
                  <a:lnTo>
                    <a:pt x="7943" y="16122"/>
                  </a:lnTo>
                  <a:lnTo>
                    <a:pt x="122508" y="16122"/>
                  </a:lnTo>
                  <a:lnTo>
                    <a:pt x="122332" y="17392"/>
                  </a:lnTo>
                  <a:lnTo>
                    <a:pt x="121096" y="17392"/>
                  </a:lnTo>
                  <a:lnTo>
                    <a:pt x="121538" y="18662"/>
                  </a:lnTo>
                  <a:close/>
                </a:path>
                <a:path w="292734" h="135889">
                  <a:moveTo>
                    <a:pt x="122332" y="21202"/>
                  </a:moveTo>
                  <a:lnTo>
                    <a:pt x="121979" y="19932"/>
                  </a:lnTo>
                  <a:lnTo>
                    <a:pt x="121802" y="18662"/>
                  </a:lnTo>
                  <a:lnTo>
                    <a:pt x="121979" y="17392"/>
                  </a:lnTo>
                  <a:lnTo>
                    <a:pt x="122508" y="17392"/>
                  </a:lnTo>
                  <a:lnTo>
                    <a:pt x="122508" y="16122"/>
                  </a:lnTo>
                  <a:lnTo>
                    <a:pt x="126922" y="16122"/>
                  </a:lnTo>
                  <a:lnTo>
                    <a:pt x="126922" y="18662"/>
                  </a:lnTo>
                  <a:lnTo>
                    <a:pt x="122685" y="18662"/>
                  </a:lnTo>
                  <a:lnTo>
                    <a:pt x="122861" y="19932"/>
                  </a:lnTo>
                  <a:lnTo>
                    <a:pt x="122332" y="21202"/>
                  </a:lnTo>
                  <a:close/>
                </a:path>
                <a:path w="292734" h="135889">
                  <a:moveTo>
                    <a:pt x="529" y="19932"/>
                  </a:moveTo>
                  <a:lnTo>
                    <a:pt x="0" y="19932"/>
                  </a:lnTo>
                  <a:lnTo>
                    <a:pt x="0" y="18662"/>
                  </a:lnTo>
                  <a:lnTo>
                    <a:pt x="529" y="17392"/>
                  </a:lnTo>
                  <a:lnTo>
                    <a:pt x="1059" y="18662"/>
                  </a:lnTo>
                  <a:lnTo>
                    <a:pt x="882" y="18662"/>
                  </a:lnTo>
                  <a:lnTo>
                    <a:pt x="529" y="19932"/>
                  </a:lnTo>
                  <a:close/>
                </a:path>
                <a:path w="292734" h="135889">
                  <a:moveTo>
                    <a:pt x="122244" y="22472"/>
                  </a:moveTo>
                  <a:lnTo>
                    <a:pt x="3177" y="22472"/>
                  </a:lnTo>
                  <a:lnTo>
                    <a:pt x="2471" y="21202"/>
                  </a:lnTo>
                  <a:lnTo>
                    <a:pt x="2118" y="19932"/>
                  </a:lnTo>
                  <a:lnTo>
                    <a:pt x="1941" y="17392"/>
                  </a:lnTo>
                  <a:lnTo>
                    <a:pt x="7767" y="17392"/>
                  </a:lnTo>
                  <a:lnTo>
                    <a:pt x="7767" y="18662"/>
                  </a:lnTo>
                  <a:lnTo>
                    <a:pt x="121538" y="18662"/>
                  </a:lnTo>
                  <a:lnTo>
                    <a:pt x="121979" y="19932"/>
                  </a:lnTo>
                  <a:lnTo>
                    <a:pt x="122244" y="22472"/>
                  </a:lnTo>
                  <a:close/>
                </a:path>
                <a:path w="292734" h="135889">
                  <a:moveTo>
                    <a:pt x="1941" y="27552"/>
                  </a:moveTo>
                  <a:lnTo>
                    <a:pt x="1059" y="27552"/>
                  </a:lnTo>
                  <a:lnTo>
                    <a:pt x="529" y="21202"/>
                  </a:lnTo>
                  <a:lnTo>
                    <a:pt x="2118" y="21202"/>
                  </a:lnTo>
                  <a:lnTo>
                    <a:pt x="1941" y="19932"/>
                  </a:lnTo>
                  <a:lnTo>
                    <a:pt x="1588" y="18662"/>
                  </a:lnTo>
                  <a:lnTo>
                    <a:pt x="1941" y="18662"/>
                  </a:lnTo>
                  <a:lnTo>
                    <a:pt x="2118" y="19932"/>
                  </a:lnTo>
                  <a:lnTo>
                    <a:pt x="2294" y="22472"/>
                  </a:lnTo>
                  <a:lnTo>
                    <a:pt x="122244" y="22472"/>
                  </a:lnTo>
                  <a:lnTo>
                    <a:pt x="122325" y="23256"/>
                  </a:lnTo>
                  <a:lnTo>
                    <a:pt x="122014" y="23742"/>
                  </a:lnTo>
                  <a:lnTo>
                    <a:pt x="10591" y="23742"/>
                  </a:lnTo>
                  <a:lnTo>
                    <a:pt x="10591" y="25012"/>
                  </a:lnTo>
                  <a:lnTo>
                    <a:pt x="2824" y="25012"/>
                  </a:lnTo>
                  <a:lnTo>
                    <a:pt x="2471" y="26282"/>
                  </a:lnTo>
                  <a:lnTo>
                    <a:pt x="2294" y="26282"/>
                  </a:lnTo>
                  <a:lnTo>
                    <a:pt x="1941" y="27552"/>
                  </a:lnTo>
                  <a:close/>
                </a:path>
                <a:path w="292734" h="135889">
                  <a:moveTo>
                    <a:pt x="126272" y="35172"/>
                  </a:moveTo>
                  <a:lnTo>
                    <a:pt x="120920" y="35172"/>
                  </a:lnTo>
                  <a:lnTo>
                    <a:pt x="122685" y="30092"/>
                  </a:lnTo>
                  <a:lnTo>
                    <a:pt x="121273" y="28822"/>
                  </a:lnTo>
                  <a:lnTo>
                    <a:pt x="122862" y="28822"/>
                  </a:lnTo>
                  <a:lnTo>
                    <a:pt x="123942" y="24960"/>
                  </a:lnTo>
                  <a:lnTo>
                    <a:pt x="124450" y="23742"/>
                  </a:lnTo>
                  <a:lnTo>
                    <a:pt x="122376" y="23742"/>
                  </a:lnTo>
                  <a:lnTo>
                    <a:pt x="122325" y="23256"/>
                  </a:lnTo>
                  <a:lnTo>
                    <a:pt x="124450" y="19932"/>
                  </a:lnTo>
                  <a:lnTo>
                    <a:pt x="123038" y="18662"/>
                  </a:lnTo>
                  <a:lnTo>
                    <a:pt x="126569" y="18662"/>
                  </a:lnTo>
                  <a:lnTo>
                    <a:pt x="126569" y="19932"/>
                  </a:lnTo>
                  <a:lnTo>
                    <a:pt x="127098" y="19932"/>
                  </a:lnTo>
                  <a:lnTo>
                    <a:pt x="126922" y="23742"/>
                  </a:lnTo>
                  <a:lnTo>
                    <a:pt x="124450" y="23742"/>
                  </a:lnTo>
                  <a:lnTo>
                    <a:pt x="122503" y="24960"/>
                  </a:lnTo>
                  <a:lnTo>
                    <a:pt x="126866" y="24960"/>
                  </a:lnTo>
                  <a:lnTo>
                    <a:pt x="126476" y="30489"/>
                  </a:lnTo>
                  <a:lnTo>
                    <a:pt x="126367" y="32632"/>
                  </a:lnTo>
                  <a:lnTo>
                    <a:pt x="126272" y="35172"/>
                  </a:lnTo>
                  <a:close/>
                </a:path>
                <a:path w="292734" h="135889">
                  <a:moveTo>
                    <a:pt x="126780" y="19170"/>
                  </a:moveTo>
                  <a:lnTo>
                    <a:pt x="126569" y="18662"/>
                  </a:lnTo>
                  <a:lnTo>
                    <a:pt x="126922" y="18662"/>
                  </a:lnTo>
                  <a:lnTo>
                    <a:pt x="126780" y="19170"/>
                  </a:lnTo>
                  <a:close/>
                </a:path>
                <a:path w="292734" h="135889">
                  <a:moveTo>
                    <a:pt x="127098" y="19932"/>
                  </a:moveTo>
                  <a:lnTo>
                    <a:pt x="126745" y="19932"/>
                  </a:lnTo>
                  <a:lnTo>
                    <a:pt x="126780" y="19170"/>
                  </a:lnTo>
                  <a:lnTo>
                    <a:pt x="127098" y="19932"/>
                  </a:lnTo>
                  <a:close/>
                </a:path>
                <a:path w="292734" h="135889">
                  <a:moveTo>
                    <a:pt x="120390" y="26282"/>
                  </a:moveTo>
                  <a:lnTo>
                    <a:pt x="122325" y="23256"/>
                  </a:lnTo>
                  <a:lnTo>
                    <a:pt x="122376" y="23742"/>
                  </a:lnTo>
                  <a:lnTo>
                    <a:pt x="122420" y="25012"/>
                  </a:lnTo>
                  <a:lnTo>
                    <a:pt x="120390" y="26282"/>
                  </a:lnTo>
                  <a:close/>
                </a:path>
                <a:path w="292734" h="135889">
                  <a:moveTo>
                    <a:pt x="120390" y="26282"/>
                  </a:moveTo>
                  <a:lnTo>
                    <a:pt x="10768" y="26282"/>
                  </a:lnTo>
                  <a:lnTo>
                    <a:pt x="10591" y="25012"/>
                  </a:lnTo>
                  <a:lnTo>
                    <a:pt x="10591" y="23742"/>
                  </a:lnTo>
                  <a:lnTo>
                    <a:pt x="122014" y="23742"/>
                  </a:lnTo>
                  <a:lnTo>
                    <a:pt x="120390" y="26282"/>
                  </a:lnTo>
                  <a:close/>
                </a:path>
                <a:path w="292734" h="135889">
                  <a:moveTo>
                    <a:pt x="4942" y="46602"/>
                  </a:moveTo>
                  <a:lnTo>
                    <a:pt x="2294" y="44062"/>
                  </a:lnTo>
                  <a:lnTo>
                    <a:pt x="4766" y="37712"/>
                  </a:lnTo>
                  <a:lnTo>
                    <a:pt x="2118" y="37712"/>
                  </a:lnTo>
                  <a:lnTo>
                    <a:pt x="2118" y="35172"/>
                  </a:lnTo>
                  <a:lnTo>
                    <a:pt x="3094" y="30489"/>
                  </a:lnTo>
                  <a:lnTo>
                    <a:pt x="3177" y="27552"/>
                  </a:lnTo>
                  <a:lnTo>
                    <a:pt x="3000" y="26282"/>
                  </a:lnTo>
                  <a:lnTo>
                    <a:pt x="120390" y="26282"/>
                  </a:lnTo>
                  <a:lnTo>
                    <a:pt x="122503" y="24960"/>
                  </a:lnTo>
                  <a:lnTo>
                    <a:pt x="122332" y="27552"/>
                  </a:lnTo>
                  <a:lnTo>
                    <a:pt x="4060" y="27552"/>
                  </a:lnTo>
                  <a:lnTo>
                    <a:pt x="4413" y="30092"/>
                  </a:lnTo>
                  <a:lnTo>
                    <a:pt x="3707" y="31362"/>
                  </a:lnTo>
                  <a:lnTo>
                    <a:pt x="4060" y="32632"/>
                  </a:lnTo>
                  <a:lnTo>
                    <a:pt x="120920" y="32632"/>
                  </a:lnTo>
                  <a:lnTo>
                    <a:pt x="120920" y="35172"/>
                  </a:lnTo>
                  <a:lnTo>
                    <a:pt x="126272" y="35172"/>
                  </a:lnTo>
                  <a:lnTo>
                    <a:pt x="126130" y="38982"/>
                  </a:lnTo>
                  <a:lnTo>
                    <a:pt x="126287" y="42792"/>
                  </a:lnTo>
                  <a:lnTo>
                    <a:pt x="121273" y="42792"/>
                  </a:lnTo>
                  <a:lnTo>
                    <a:pt x="121538" y="44062"/>
                  </a:lnTo>
                  <a:lnTo>
                    <a:pt x="5119" y="44062"/>
                  </a:lnTo>
                  <a:lnTo>
                    <a:pt x="4942" y="46602"/>
                  </a:lnTo>
                  <a:close/>
                </a:path>
                <a:path w="292734" h="135889">
                  <a:moveTo>
                    <a:pt x="10415" y="26282"/>
                  </a:moveTo>
                  <a:lnTo>
                    <a:pt x="2824" y="26282"/>
                  </a:lnTo>
                  <a:lnTo>
                    <a:pt x="2824" y="25012"/>
                  </a:lnTo>
                  <a:lnTo>
                    <a:pt x="10591" y="25012"/>
                  </a:lnTo>
                  <a:lnTo>
                    <a:pt x="10415" y="26282"/>
                  </a:lnTo>
                  <a:close/>
                </a:path>
                <a:path w="292734" h="135889">
                  <a:moveTo>
                    <a:pt x="5163" y="30410"/>
                  </a:moveTo>
                  <a:lnTo>
                    <a:pt x="4413" y="30092"/>
                  </a:lnTo>
                  <a:lnTo>
                    <a:pt x="5119" y="27552"/>
                  </a:lnTo>
                  <a:lnTo>
                    <a:pt x="122332" y="27552"/>
                  </a:lnTo>
                  <a:lnTo>
                    <a:pt x="122862" y="28822"/>
                  </a:lnTo>
                  <a:lnTo>
                    <a:pt x="120920" y="28822"/>
                  </a:lnTo>
                  <a:lnTo>
                    <a:pt x="120920" y="30092"/>
                  </a:lnTo>
                  <a:lnTo>
                    <a:pt x="5295" y="30092"/>
                  </a:lnTo>
                  <a:lnTo>
                    <a:pt x="5163" y="30410"/>
                  </a:lnTo>
                  <a:close/>
                </a:path>
                <a:path w="292734" h="135889">
                  <a:moveTo>
                    <a:pt x="120920" y="32632"/>
                  </a:moveTo>
                  <a:lnTo>
                    <a:pt x="5295" y="32632"/>
                  </a:lnTo>
                  <a:lnTo>
                    <a:pt x="7414" y="31362"/>
                  </a:lnTo>
                  <a:lnTo>
                    <a:pt x="5350" y="30489"/>
                  </a:lnTo>
                  <a:lnTo>
                    <a:pt x="5295" y="30092"/>
                  </a:lnTo>
                  <a:lnTo>
                    <a:pt x="120920" y="30092"/>
                  </a:lnTo>
                  <a:lnTo>
                    <a:pt x="120920" y="32632"/>
                  </a:lnTo>
                  <a:close/>
                </a:path>
                <a:path w="292734" h="135889">
                  <a:moveTo>
                    <a:pt x="5350" y="30489"/>
                  </a:moveTo>
                  <a:lnTo>
                    <a:pt x="5163" y="30410"/>
                  </a:lnTo>
                  <a:lnTo>
                    <a:pt x="5295" y="30092"/>
                  </a:lnTo>
                  <a:lnTo>
                    <a:pt x="5350" y="30489"/>
                  </a:lnTo>
                  <a:close/>
                </a:path>
                <a:path w="292734" h="135889">
                  <a:moveTo>
                    <a:pt x="5295" y="32632"/>
                  </a:moveTo>
                  <a:lnTo>
                    <a:pt x="4060" y="32632"/>
                  </a:lnTo>
                  <a:lnTo>
                    <a:pt x="4766" y="31362"/>
                  </a:lnTo>
                  <a:lnTo>
                    <a:pt x="5163" y="30410"/>
                  </a:lnTo>
                  <a:lnTo>
                    <a:pt x="5350" y="30489"/>
                  </a:lnTo>
                  <a:lnTo>
                    <a:pt x="5472" y="31362"/>
                  </a:lnTo>
                  <a:lnTo>
                    <a:pt x="5295" y="32632"/>
                  </a:lnTo>
                  <a:close/>
                </a:path>
                <a:path w="292734" h="135889">
                  <a:moveTo>
                    <a:pt x="126392" y="45332"/>
                  </a:moveTo>
                  <a:lnTo>
                    <a:pt x="121802" y="45332"/>
                  </a:lnTo>
                  <a:lnTo>
                    <a:pt x="121979" y="42792"/>
                  </a:lnTo>
                  <a:lnTo>
                    <a:pt x="126287" y="42792"/>
                  </a:lnTo>
                  <a:lnTo>
                    <a:pt x="126392" y="45332"/>
                  </a:lnTo>
                  <a:close/>
                </a:path>
                <a:path w="292734" h="135889">
                  <a:moveTo>
                    <a:pt x="123215" y="55492"/>
                  </a:moveTo>
                  <a:lnTo>
                    <a:pt x="7414" y="55492"/>
                  </a:lnTo>
                  <a:lnTo>
                    <a:pt x="7237" y="50412"/>
                  </a:lnTo>
                  <a:lnTo>
                    <a:pt x="5648" y="49142"/>
                  </a:lnTo>
                  <a:lnTo>
                    <a:pt x="5119" y="44062"/>
                  </a:lnTo>
                  <a:lnTo>
                    <a:pt x="121538" y="44062"/>
                  </a:lnTo>
                  <a:lnTo>
                    <a:pt x="121802" y="45332"/>
                  </a:lnTo>
                  <a:lnTo>
                    <a:pt x="126392" y="45332"/>
                  </a:lnTo>
                  <a:lnTo>
                    <a:pt x="123568" y="46602"/>
                  </a:lnTo>
                  <a:lnTo>
                    <a:pt x="11297" y="46602"/>
                  </a:lnTo>
                  <a:lnTo>
                    <a:pt x="11121" y="49142"/>
                  </a:lnTo>
                  <a:lnTo>
                    <a:pt x="10944" y="49142"/>
                  </a:lnTo>
                  <a:lnTo>
                    <a:pt x="10238" y="50412"/>
                  </a:lnTo>
                  <a:lnTo>
                    <a:pt x="11827" y="50412"/>
                  </a:lnTo>
                  <a:lnTo>
                    <a:pt x="10768" y="52952"/>
                  </a:lnTo>
                  <a:lnTo>
                    <a:pt x="10944" y="54222"/>
                  </a:lnTo>
                  <a:lnTo>
                    <a:pt x="123656" y="54222"/>
                  </a:lnTo>
                  <a:lnTo>
                    <a:pt x="123215" y="55492"/>
                  </a:lnTo>
                  <a:close/>
                </a:path>
                <a:path w="292734" h="135889">
                  <a:moveTo>
                    <a:pt x="6354" y="63112"/>
                  </a:moveTo>
                  <a:lnTo>
                    <a:pt x="3707" y="56762"/>
                  </a:lnTo>
                  <a:lnTo>
                    <a:pt x="5295" y="51682"/>
                  </a:lnTo>
                  <a:lnTo>
                    <a:pt x="3177" y="45332"/>
                  </a:lnTo>
                  <a:lnTo>
                    <a:pt x="6354" y="51682"/>
                  </a:lnTo>
                  <a:lnTo>
                    <a:pt x="5825" y="51682"/>
                  </a:lnTo>
                  <a:lnTo>
                    <a:pt x="7414" y="55492"/>
                  </a:lnTo>
                  <a:lnTo>
                    <a:pt x="123215" y="55492"/>
                  </a:lnTo>
                  <a:lnTo>
                    <a:pt x="122332" y="58032"/>
                  </a:lnTo>
                  <a:lnTo>
                    <a:pt x="120920" y="58032"/>
                  </a:lnTo>
                  <a:lnTo>
                    <a:pt x="120390" y="59302"/>
                  </a:lnTo>
                  <a:lnTo>
                    <a:pt x="120037" y="59302"/>
                  </a:lnTo>
                  <a:lnTo>
                    <a:pt x="120037" y="60572"/>
                  </a:lnTo>
                  <a:lnTo>
                    <a:pt x="6884" y="60572"/>
                  </a:lnTo>
                  <a:lnTo>
                    <a:pt x="6707" y="61842"/>
                  </a:lnTo>
                  <a:lnTo>
                    <a:pt x="6354" y="63112"/>
                  </a:lnTo>
                  <a:close/>
                </a:path>
                <a:path w="292734" h="135889">
                  <a:moveTo>
                    <a:pt x="123656" y="54222"/>
                  </a:moveTo>
                  <a:lnTo>
                    <a:pt x="10944" y="54222"/>
                  </a:lnTo>
                  <a:lnTo>
                    <a:pt x="11121" y="52952"/>
                  </a:lnTo>
                  <a:lnTo>
                    <a:pt x="12886" y="50412"/>
                  </a:lnTo>
                  <a:lnTo>
                    <a:pt x="11297" y="46602"/>
                  </a:lnTo>
                  <a:lnTo>
                    <a:pt x="123568" y="46602"/>
                  </a:lnTo>
                  <a:lnTo>
                    <a:pt x="124097" y="52952"/>
                  </a:lnTo>
                  <a:lnTo>
                    <a:pt x="123656" y="54222"/>
                  </a:lnTo>
                  <a:close/>
                </a:path>
                <a:path w="292734" h="135889">
                  <a:moveTo>
                    <a:pt x="11827" y="50412"/>
                  </a:moveTo>
                  <a:lnTo>
                    <a:pt x="10238" y="50412"/>
                  </a:lnTo>
                  <a:lnTo>
                    <a:pt x="12356" y="49142"/>
                  </a:lnTo>
                  <a:lnTo>
                    <a:pt x="11827" y="50412"/>
                  </a:lnTo>
                  <a:close/>
                </a:path>
                <a:path w="292734" h="135889">
                  <a:moveTo>
                    <a:pt x="124097" y="56762"/>
                  </a:moveTo>
                  <a:lnTo>
                    <a:pt x="123568" y="56762"/>
                  </a:lnTo>
                  <a:lnTo>
                    <a:pt x="123391" y="55492"/>
                  </a:lnTo>
                  <a:lnTo>
                    <a:pt x="124627" y="54222"/>
                  </a:lnTo>
                  <a:lnTo>
                    <a:pt x="124097" y="56762"/>
                  </a:lnTo>
                  <a:close/>
                </a:path>
                <a:path w="292734" h="135889">
                  <a:moveTo>
                    <a:pt x="125686" y="60572"/>
                  </a:moveTo>
                  <a:lnTo>
                    <a:pt x="123568" y="56762"/>
                  </a:lnTo>
                  <a:lnTo>
                    <a:pt x="124097" y="56762"/>
                  </a:lnTo>
                  <a:lnTo>
                    <a:pt x="126745" y="54222"/>
                  </a:lnTo>
                  <a:lnTo>
                    <a:pt x="125156" y="59302"/>
                  </a:lnTo>
                  <a:lnTo>
                    <a:pt x="125686" y="59302"/>
                  </a:lnTo>
                  <a:lnTo>
                    <a:pt x="125686" y="60572"/>
                  </a:lnTo>
                  <a:close/>
                </a:path>
                <a:path w="292734" h="135889">
                  <a:moveTo>
                    <a:pt x="123921" y="59302"/>
                  </a:moveTo>
                  <a:lnTo>
                    <a:pt x="123794" y="59201"/>
                  </a:lnTo>
                  <a:lnTo>
                    <a:pt x="123568" y="56763"/>
                  </a:lnTo>
                  <a:lnTo>
                    <a:pt x="123921" y="59302"/>
                  </a:lnTo>
                  <a:close/>
                </a:path>
                <a:path w="292734" h="135889">
                  <a:moveTo>
                    <a:pt x="122861" y="74542"/>
                  </a:moveTo>
                  <a:lnTo>
                    <a:pt x="118625" y="74542"/>
                  </a:lnTo>
                  <a:lnTo>
                    <a:pt x="120037" y="69462"/>
                  </a:lnTo>
                  <a:lnTo>
                    <a:pt x="121096" y="63112"/>
                  </a:lnTo>
                  <a:lnTo>
                    <a:pt x="120920" y="58032"/>
                  </a:lnTo>
                  <a:lnTo>
                    <a:pt x="122332" y="58032"/>
                  </a:lnTo>
                  <a:lnTo>
                    <a:pt x="123794" y="59201"/>
                  </a:lnTo>
                  <a:lnTo>
                    <a:pt x="123921" y="60572"/>
                  </a:lnTo>
                  <a:lnTo>
                    <a:pt x="125156" y="61842"/>
                  </a:lnTo>
                  <a:lnTo>
                    <a:pt x="123391" y="63112"/>
                  </a:lnTo>
                  <a:lnTo>
                    <a:pt x="123492" y="68192"/>
                  </a:lnTo>
                  <a:lnTo>
                    <a:pt x="120920" y="68192"/>
                  </a:lnTo>
                  <a:lnTo>
                    <a:pt x="120567" y="70732"/>
                  </a:lnTo>
                  <a:lnTo>
                    <a:pt x="123542" y="70732"/>
                  </a:lnTo>
                  <a:lnTo>
                    <a:pt x="123568" y="72002"/>
                  </a:lnTo>
                  <a:lnTo>
                    <a:pt x="122861" y="74542"/>
                  </a:lnTo>
                  <a:close/>
                </a:path>
                <a:path w="292734" h="135889">
                  <a:moveTo>
                    <a:pt x="119366" y="68192"/>
                  </a:moveTo>
                  <a:lnTo>
                    <a:pt x="8826" y="68192"/>
                  </a:lnTo>
                  <a:lnTo>
                    <a:pt x="6707" y="63112"/>
                  </a:lnTo>
                  <a:lnTo>
                    <a:pt x="7767" y="61842"/>
                  </a:lnTo>
                  <a:lnTo>
                    <a:pt x="6884" y="60572"/>
                  </a:lnTo>
                  <a:lnTo>
                    <a:pt x="119861" y="60572"/>
                  </a:lnTo>
                  <a:lnTo>
                    <a:pt x="119861" y="61842"/>
                  </a:lnTo>
                  <a:lnTo>
                    <a:pt x="120743" y="61842"/>
                  </a:lnTo>
                  <a:lnTo>
                    <a:pt x="120920" y="63112"/>
                  </a:lnTo>
                  <a:lnTo>
                    <a:pt x="119508" y="65652"/>
                  </a:lnTo>
                  <a:lnTo>
                    <a:pt x="119366" y="68192"/>
                  </a:lnTo>
                  <a:close/>
                </a:path>
                <a:path w="292734" h="135889">
                  <a:moveTo>
                    <a:pt x="120743" y="61842"/>
                  </a:moveTo>
                  <a:lnTo>
                    <a:pt x="119861" y="61842"/>
                  </a:lnTo>
                  <a:lnTo>
                    <a:pt x="120567" y="60572"/>
                  </a:lnTo>
                  <a:lnTo>
                    <a:pt x="120743" y="61842"/>
                  </a:lnTo>
                  <a:close/>
                </a:path>
                <a:path w="292734" h="135889">
                  <a:moveTo>
                    <a:pt x="12709" y="77082"/>
                  </a:moveTo>
                  <a:lnTo>
                    <a:pt x="9532" y="77082"/>
                  </a:lnTo>
                  <a:lnTo>
                    <a:pt x="10061" y="70732"/>
                  </a:lnTo>
                  <a:lnTo>
                    <a:pt x="9708" y="69462"/>
                  </a:lnTo>
                  <a:lnTo>
                    <a:pt x="8120" y="69462"/>
                  </a:lnTo>
                  <a:lnTo>
                    <a:pt x="7237" y="66922"/>
                  </a:lnTo>
                  <a:lnTo>
                    <a:pt x="8826" y="68192"/>
                  </a:lnTo>
                  <a:lnTo>
                    <a:pt x="119366" y="68192"/>
                  </a:lnTo>
                  <a:lnTo>
                    <a:pt x="119154" y="72002"/>
                  </a:lnTo>
                  <a:lnTo>
                    <a:pt x="118890" y="73272"/>
                  </a:lnTo>
                  <a:lnTo>
                    <a:pt x="12533" y="73272"/>
                  </a:lnTo>
                  <a:lnTo>
                    <a:pt x="12180" y="74542"/>
                  </a:lnTo>
                  <a:lnTo>
                    <a:pt x="10944" y="75812"/>
                  </a:lnTo>
                  <a:lnTo>
                    <a:pt x="12709" y="77082"/>
                  </a:lnTo>
                  <a:close/>
                </a:path>
                <a:path w="292734" h="135889">
                  <a:moveTo>
                    <a:pt x="123542" y="70732"/>
                  </a:moveTo>
                  <a:lnTo>
                    <a:pt x="120567" y="70732"/>
                  </a:lnTo>
                  <a:lnTo>
                    <a:pt x="121979" y="69462"/>
                  </a:lnTo>
                  <a:lnTo>
                    <a:pt x="120920" y="68192"/>
                  </a:lnTo>
                  <a:lnTo>
                    <a:pt x="123492" y="68192"/>
                  </a:lnTo>
                  <a:lnTo>
                    <a:pt x="123542" y="70732"/>
                  </a:lnTo>
                  <a:close/>
                </a:path>
                <a:path w="292734" h="135889">
                  <a:moveTo>
                    <a:pt x="121802" y="80892"/>
                  </a:moveTo>
                  <a:lnTo>
                    <a:pt x="121096" y="78352"/>
                  </a:lnTo>
                  <a:lnTo>
                    <a:pt x="120586" y="77741"/>
                  </a:lnTo>
                  <a:lnTo>
                    <a:pt x="121273" y="77082"/>
                  </a:lnTo>
                  <a:lnTo>
                    <a:pt x="120567" y="75812"/>
                  </a:lnTo>
                  <a:lnTo>
                    <a:pt x="12180" y="75812"/>
                  </a:lnTo>
                  <a:lnTo>
                    <a:pt x="12533" y="73272"/>
                  </a:lnTo>
                  <a:lnTo>
                    <a:pt x="118890" y="73272"/>
                  </a:lnTo>
                  <a:lnTo>
                    <a:pt x="118625" y="74542"/>
                  </a:lnTo>
                  <a:lnTo>
                    <a:pt x="122861" y="74542"/>
                  </a:lnTo>
                  <a:lnTo>
                    <a:pt x="121802" y="78352"/>
                  </a:lnTo>
                  <a:lnTo>
                    <a:pt x="121802" y="80892"/>
                  </a:lnTo>
                  <a:close/>
                </a:path>
                <a:path w="292734" h="135889">
                  <a:moveTo>
                    <a:pt x="118154" y="79622"/>
                  </a:moveTo>
                  <a:lnTo>
                    <a:pt x="17652" y="79622"/>
                  </a:lnTo>
                  <a:lnTo>
                    <a:pt x="16063" y="77082"/>
                  </a:lnTo>
                  <a:lnTo>
                    <a:pt x="12709" y="77082"/>
                  </a:lnTo>
                  <a:lnTo>
                    <a:pt x="14122" y="75812"/>
                  </a:lnTo>
                  <a:lnTo>
                    <a:pt x="120567" y="75812"/>
                  </a:lnTo>
                  <a:lnTo>
                    <a:pt x="118978" y="77082"/>
                  </a:lnTo>
                  <a:lnTo>
                    <a:pt x="118154" y="79622"/>
                  </a:lnTo>
                  <a:close/>
                </a:path>
                <a:path w="292734" h="135889">
                  <a:moveTo>
                    <a:pt x="17476" y="108832"/>
                  </a:moveTo>
                  <a:lnTo>
                    <a:pt x="14828" y="102482"/>
                  </a:lnTo>
                  <a:lnTo>
                    <a:pt x="13239" y="87242"/>
                  </a:lnTo>
                  <a:lnTo>
                    <a:pt x="12533" y="82162"/>
                  </a:lnTo>
                  <a:lnTo>
                    <a:pt x="9708" y="77082"/>
                  </a:lnTo>
                  <a:lnTo>
                    <a:pt x="13769" y="77082"/>
                  </a:lnTo>
                  <a:lnTo>
                    <a:pt x="13769" y="80892"/>
                  </a:lnTo>
                  <a:lnTo>
                    <a:pt x="14475" y="82162"/>
                  </a:lnTo>
                  <a:lnTo>
                    <a:pt x="117566" y="82162"/>
                  </a:lnTo>
                  <a:lnTo>
                    <a:pt x="117389" y="83432"/>
                  </a:lnTo>
                  <a:lnTo>
                    <a:pt x="117213" y="83432"/>
                  </a:lnTo>
                  <a:lnTo>
                    <a:pt x="116860" y="85972"/>
                  </a:lnTo>
                  <a:lnTo>
                    <a:pt x="120478" y="85972"/>
                  </a:lnTo>
                  <a:lnTo>
                    <a:pt x="120214" y="87242"/>
                  </a:lnTo>
                  <a:lnTo>
                    <a:pt x="117566" y="91052"/>
                  </a:lnTo>
                  <a:lnTo>
                    <a:pt x="115977" y="91052"/>
                  </a:lnTo>
                  <a:lnTo>
                    <a:pt x="114918" y="96132"/>
                  </a:lnTo>
                  <a:lnTo>
                    <a:pt x="114565" y="97402"/>
                  </a:lnTo>
                  <a:lnTo>
                    <a:pt x="114388" y="97402"/>
                  </a:lnTo>
                  <a:lnTo>
                    <a:pt x="114388" y="98037"/>
                  </a:lnTo>
                  <a:lnTo>
                    <a:pt x="114212" y="98672"/>
                  </a:lnTo>
                  <a:lnTo>
                    <a:pt x="117742" y="98672"/>
                  </a:lnTo>
                  <a:lnTo>
                    <a:pt x="116683" y="99942"/>
                  </a:lnTo>
                  <a:lnTo>
                    <a:pt x="113506" y="99942"/>
                  </a:lnTo>
                  <a:lnTo>
                    <a:pt x="112976" y="101212"/>
                  </a:lnTo>
                  <a:lnTo>
                    <a:pt x="113153" y="101212"/>
                  </a:lnTo>
                  <a:lnTo>
                    <a:pt x="112270" y="103752"/>
                  </a:lnTo>
                  <a:lnTo>
                    <a:pt x="26831" y="103752"/>
                  </a:lnTo>
                  <a:lnTo>
                    <a:pt x="26831" y="105022"/>
                  </a:lnTo>
                  <a:lnTo>
                    <a:pt x="27184" y="105022"/>
                  </a:lnTo>
                  <a:lnTo>
                    <a:pt x="27361" y="106292"/>
                  </a:lnTo>
                  <a:lnTo>
                    <a:pt x="111211" y="106292"/>
                  </a:lnTo>
                  <a:lnTo>
                    <a:pt x="110946" y="107562"/>
                  </a:lnTo>
                  <a:lnTo>
                    <a:pt x="18182" y="107562"/>
                  </a:lnTo>
                  <a:lnTo>
                    <a:pt x="17476" y="108832"/>
                  </a:lnTo>
                  <a:close/>
                </a:path>
                <a:path w="292734" h="135889">
                  <a:moveTo>
                    <a:pt x="15421" y="79507"/>
                  </a:moveTo>
                  <a:lnTo>
                    <a:pt x="14298" y="78352"/>
                  </a:lnTo>
                  <a:lnTo>
                    <a:pt x="13769" y="77082"/>
                  </a:lnTo>
                  <a:lnTo>
                    <a:pt x="15534" y="77082"/>
                  </a:lnTo>
                  <a:lnTo>
                    <a:pt x="15475" y="78352"/>
                  </a:lnTo>
                  <a:lnTo>
                    <a:pt x="15421" y="79507"/>
                  </a:lnTo>
                  <a:close/>
                </a:path>
                <a:path w="292734" h="135889">
                  <a:moveTo>
                    <a:pt x="16416" y="78352"/>
                  </a:moveTo>
                  <a:lnTo>
                    <a:pt x="15534" y="77082"/>
                  </a:lnTo>
                  <a:lnTo>
                    <a:pt x="16063" y="77082"/>
                  </a:lnTo>
                  <a:lnTo>
                    <a:pt x="16416" y="78352"/>
                  </a:lnTo>
                  <a:close/>
                </a:path>
                <a:path w="292734" h="135889">
                  <a:moveTo>
                    <a:pt x="119949" y="78352"/>
                  </a:moveTo>
                  <a:lnTo>
                    <a:pt x="120037" y="77082"/>
                  </a:lnTo>
                  <a:lnTo>
                    <a:pt x="120586" y="77741"/>
                  </a:lnTo>
                  <a:lnTo>
                    <a:pt x="119949" y="78352"/>
                  </a:lnTo>
                  <a:close/>
                </a:path>
                <a:path w="292734" h="135889">
                  <a:moveTo>
                    <a:pt x="117566" y="82162"/>
                  </a:moveTo>
                  <a:lnTo>
                    <a:pt x="14475" y="82162"/>
                  </a:lnTo>
                  <a:lnTo>
                    <a:pt x="15181" y="80892"/>
                  </a:lnTo>
                  <a:lnTo>
                    <a:pt x="14298" y="78352"/>
                  </a:lnTo>
                  <a:lnTo>
                    <a:pt x="15357" y="80892"/>
                  </a:lnTo>
                  <a:lnTo>
                    <a:pt x="117742" y="80892"/>
                  </a:lnTo>
                  <a:lnTo>
                    <a:pt x="117566" y="82162"/>
                  </a:lnTo>
                  <a:close/>
                </a:path>
                <a:path w="292734" h="135889">
                  <a:moveTo>
                    <a:pt x="15357" y="80892"/>
                  </a:moveTo>
                  <a:lnTo>
                    <a:pt x="14298" y="78352"/>
                  </a:lnTo>
                  <a:lnTo>
                    <a:pt x="15421" y="79507"/>
                  </a:lnTo>
                  <a:lnTo>
                    <a:pt x="15357" y="80892"/>
                  </a:lnTo>
                  <a:close/>
                </a:path>
                <a:path w="292734" h="135889">
                  <a:moveTo>
                    <a:pt x="15472" y="78416"/>
                  </a:moveTo>
                  <a:close/>
                </a:path>
                <a:path w="292734" h="135889">
                  <a:moveTo>
                    <a:pt x="119154" y="80892"/>
                  </a:moveTo>
                  <a:lnTo>
                    <a:pt x="118625" y="79622"/>
                  </a:lnTo>
                  <a:lnTo>
                    <a:pt x="119949" y="78352"/>
                  </a:lnTo>
                  <a:lnTo>
                    <a:pt x="119861" y="79622"/>
                  </a:lnTo>
                  <a:lnTo>
                    <a:pt x="119154" y="80892"/>
                  </a:lnTo>
                  <a:close/>
                </a:path>
                <a:path w="292734" h="135889">
                  <a:moveTo>
                    <a:pt x="117742" y="80892"/>
                  </a:moveTo>
                  <a:lnTo>
                    <a:pt x="16063" y="80892"/>
                  </a:lnTo>
                  <a:lnTo>
                    <a:pt x="15458" y="78715"/>
                  </a:lnTo>
                  <a:lnTo>
                    <a:pt x="15472" y="78416"/>
                  </a:lnTo>
                  <a:lnTo>
                    <a:pt x="17652" y="79622"/>
                  </a:lnTo>
                  <a:lnTo>
                    <a:pt x="118154" y="79622"/>
                  </a:lnTo>
                  <a:lnTo>
                    <a:pt x="117742" y="80892"/>
                  </a:lnTo>
                  <a:close/>
                </a:path>
                <a:path w="292734" h="135889">
                  <a:moveTo>
                    <a:pt x="16063" y="80892"/>
                  </a:moveTo>
                  <a:lnTo>
                    <a:pt x="15357" y="80892"/>
                  </a:lnTo>
                  <a:lnTo>
                    <a:pt x="15421" y="79507"/>
                  </a:lnTo>
                  <a:lnTo>
                    <a:pt x="16063" y="80892"/>
                  </a:lnTo>
                  <a:close/>
                </a:path>
                <a:path w="292734" h="135889">
                  <a:moveTo>
                    <a:pt x="121802" y="83432"/>
                  </a:moveTo>
                  <a:lnTo>
                    <a:pt x="119508" y="83432"/>
                  </a:lnTo>
                  <a:lnTo>
                    <a:pt x="120037" y="82162"/>
                  </a:lnTo>
                  <a:lnTo>
                    <a:pt x="121802" y="80892"/>
                  </a:lnTo>
                  <a:lnTo>
                    <a:pt x="121802" y="83432"/>
                  </a:lnTo>
                  <a:close/>
                </a:path>
                <a:path w="292734" h="135889">
                  <a:moveTo>
                    <a:pt x="121802" y="85972"/>
                  </a:moveTo>
                  <a:lnTo>
                    <a:pt x="120920" y="85972"/>
                  </a:lnTo>
                  <a:lnTo>
                    <a:pt x="120743" y="84702"/>
                  </a:lnTo>
                  <a:lnTo>
                    <a:pt x="118272" y="84702"/>
                  </a:lnTo>
                  <a:lnTo>
                    <a:pt x="119154" y="82162"/>
                  </a:lnTo>
                  <a:lnTo>
                    <a:pt x="119508" y="83432"/>
                  </a:lnTo>
                  <a:lnTo>
                    <a:pt x="121802" y="83432"/>
                  </a:lnTo>
                  <a:lnTo>
                    <a:pt x="121802" y="85972"/>
                  </a:lnTo>
                  <a:close/>
                </a:path>
                <a:path w="292734" h="135889">
                  <a:moveTo>
                    <a:pt x="120478" y="85972"/>
                  </a:moveTo>
                  <a:lnTo>
                    <a:pt x="116860" y="85972"/>
                  </a:lnTo>
                  <a:lnTo>
                    <a:pt x="117566" y="84702"/>
                  </a:lnTo>
                  <a:lnTo>
                    <a:pt x="120743" y="84702"/>
                  </a:lnTo>
                  <a:lnTo>
                    <a:pt x="120478" y="85972"/>
                  </a:lnTo>
                  <a:close/>
                </a:path>
                <a:path w="292734" h="135889">
                  <a:moveTo>
                    <a:pt x="118448" y="97402"/>
                  </a:moveTo>
                  <a:lnTo>
                    <a:pt x="116860" y="97402"/>
                  </a:lnTo>
                  <a:lnTo>
                    <a:pt x="116330" y="92322"/>
                  </a:lnTo>
                  <a:lnTo>
                    <a:pt x="117213" y="91052"/>
                  </a:lnTo>
                  <a:lnTo>
                    <a:pt x="117566" y="91052"/>
                  </a:lnTo>
                  <a:lnTo>
                    <a:pt x="117919" y="94862"/>
                  </a:lnTo>
                  <a:lnTo>
                    <a:pt x="118566" y="94862"/>
                  </a:lnTo>
                  <a:lnTo>
                    <a:pt x="118448" y="97402"/>
                  </a:lnTo>
                  <a:close/>
                </a:path>
                <a:path w="292734" h="135889">
                  <a:moveTo>
                    <a:pt x="117742" y="98672"/>
                  </a:moveTo>
                  <a:lnTo>
                    <a:pt x="114388" y="98672"/>
                  </a:lnTo>
                  <a:lnTo>
                    <a:pt x="114388" y="98037"/>
                  </a:lnTo>
                  <a:lnTo>
                    <a:pt x="115271" y="94862"/>
                  </a:lnTo>
                  <a:lnTo>
                    <a:pt x="115800" y="93592"/>
                  </a:lnTo>
                  <a:lnTo>
                    <a:pt x="115094" y="97402"/>
                  </a:lnTo>
                  <a:lnTo>
                    <a:pt x="118448" y="97402"/>
                  </a:lnTo>
                  <a:lnTo>
                    <a:pt x="117742" y="98672"/>
                  </a:lnTo>
                  <a:close/>
                </a:path>
                <a:path w="292734" h="135889">
                  <a:moveTo>
                    <a:pt x="118566" y="94862"/>
                  </a:moveTo>
                  <a:lnTo>
                    <a:pt x="117919" y="94862"/>
                  </a:lnTo>
                  <a:lnTo>
                    <a:pt x="118625" y="93592"/>
                  </a:lnTo>
                  <a:lnTo>
                    <a:pt x="118566" y="94862"/>
                  </a:lnTo>
                  <a:close/>
                </a:path>
                <a:path w="292734" h="135889">
                  <a:moveTo>
                    <a:pt x="114388" y="98037"/>
                  </a:moveTo>
                  <a:lnTo>
                    <a:pt x="114388" y="97402"/>
                  </a:lnTo>
                  <a:lnTo>
                    <a:pt x="114565" y="97402"/>
                  </a:lnTo>
                  <a:lnTo>
                    <a:pt x="114388" y="98037"/>
                  </a:lnTo>
                  <a:close/>
                </a:path>
                <a:path w="292734" h="135889">
                  <a:moveTo>
                    <a:pt x="113153" y="101212"/>
                  </a:moveTo>
                  <a:lnTo>
                    <a:pt x="112976" y="101212"/>
                  </a:lnTo>
                  <a:lnTo>
                    <a:pt x="114035" y="99942"/>
                  </a:lnTo>
                  <a:lnTo>
                    <a:pt x="114212" y="99942"/>
                  </a:lnTo>
                  <a:lnTo>
                    <a:pt x="113153" y="101212"/>
                  </a:lnTo>
                  <a:close/>
                </a:path>
                <a:path w="292734" h="135889">
                  <a:moveTo>
                    <a:pt x="115624" y="101212"/>
                  </a:moveTo>
                  <a:lnTo>
                    <a:pt x="114212" y="99942"/>
                  </a:lnTo>
                  <a:lnTo>
                    <a:pt x="116683" y="99942"/>
                  </a:lnTo>
                  <a:lnTo>
                    <a:pt x="115624" y="101212"/>
                  </a:lnTo>
                  <a:close/>
                </a:path>
                <a:path w="292734" h="135889">
                  <a:moveTo>
                    <a:pt x="113506" y="105022"/>
                  </a:moveTo>
                  <a:lnTo>
                    <a:pt x="113859" y="103752"/>
                  </a:lnTo>
                  <a:lnTo>
                    <a:pt x="114565" y="102482"/>
                  </a:lnTo>
                  <a:lnTo>
                    <a:pt x="115624" y="101212"/>
                  </a:lnTo>
                  <a:lnTo>
                    <a:pt x="113506" y="105022"/>
                  </a:lnTo>
                  <a:close/>
                </a:path>
                <a:path w="292734" h="135889">
                  <a:moveTo>
                    <a:pt x="112446" y="105022"/>
                  </a:moveTo>
                  <a:lnTo>
                    <a:pt x="27184" y="105022"/>
                  </a:lnTo>
                  <a:lnTo>
                    <a:pt x="26831" y="103752"/>
                  </a:lnTo>
                  <a:lnTo>
                    <a:pt x="112270" y="103752"/>
                  </a:lnTo>
                  <a:lnTo>
                    <a:pt x="112446" y="105022"/>
                  </a:lnTo>
                  <a:close/>
                </a:path>
                <a:path w="292734" h="135889">
                  <a:moveTo>
                    <a:pt x="111211" y="106292"/>
                  </a:moveTo>
                  <a:lnTo>
                    <a:pt x="27891" y="106292"/>
                  </a:lnTo>
                  <a:lnTo>
                    <a:pt x="27538" y="105022"/>
                  </a:lnTo>
                  <a:lnTo>
                    <a:pt x="111917" y="105022"/>
                  </a:lnTo>
                  <a:lnTo>
                    <a:pt x="111211" y="106292"/>
                  </a:lnTo>
                  <a:close/>
                </a:path>
                <a:path w="292734" h="135889">
                  <a:moveTo>
                    <a:pt x="18182" y="110102"/>
                  </a:moveTo>
                  <a:lnTo>
                    <a:pt x="18182" y="107562"/>
                  </a:lnTo>
                  <a:lnTo>
                    <a:pt x="110946" y="107562"/>
                  </a:lnTo>
                  <a:lnTo>
                    <a:pt x="110681" y="108832"/>
                  </a:lnTo>
                  <a:lnTo>
                    <a:pt x="18358" y="108832"/>
                  </a:lnTo>
                  <a:lnTo>
                    <a:pt x="18182" y="110102"/>
                  </a:lnTo>
                  <a:close/>
                </a:path>
                <a:path w="292734" h="135889">
                  <a:moveTo>
                    <a:pt x="109622" y="111372"/>
                  </a:moveTo>
                  <a:lnTo>
                    <a:pt x="19594" y="111372"/>
                  </a:lnTo>
                  <a:lnTo>
                    <a:pt x="18358" y="108832"/>
                  </a:lnTo>
                  <a:lnTo>
                    <a:pt x="110681" y="108832"/>
                  </a:lnTo>
                  <a:lnTo>
                    <a:pt x="109975" y="110102"/>
                  </a:lnTo>
                  <a:lnTo>
                    <a:pt x="109799" y="110102"/>
                  </a:lnTo>
                  <a:lnTo>
                    <a:pt x="109622" y="111372"/>
                  </a:lnTo>
                  <a:close/>
                </a:path>
                <a:path w="292734" h="135889">
                  <a:moveTo>
                    <a:pt x="111034" y="111372"/>
                  </a:moveTo>
                  <a:lnTo>
                    <a:pt x="110152" y="111372"/>
                  </a:lnTo>
                  <a:lnTo>
                    <a:pt x="111211" y="110102"/>
                  </a:lnTo>
                  <a:lnTo>
                    <a:pt x="111034" y="111372"/>
                  </a:lnTo>
                  <a:close/>
                </a:path>
                <a:path w="292734" h="135889">
                  <a:moveTo>
                    <a:pt x="22771" y="118992"/>
                  </a:moveTo>
                  <a:lnTo>
                    <a:pt x="22065" y="118992"/>
                  </a:lnTo>
                  <a:lnTo>
                    <a:pt x="21712" y="117722"/>
                  </a:lnTo>
                  <a:lnTo>
                    <a:pt x="21183" y="116452"/>
                  </a:lnTo>
                  <a:lnTo>
                    <a:pt x="21006" y="115182"/>
                  </a:lnTo>
                  <a:lnTo>
                    <a:pt x="20653" y="113912"/>
                  </a:lnTo>
                  <a:lnTo>
                    <a:pt x="20300" y="111372"/>
                  </a:lnTo>
                  <a:lnTo>
                    <a:pt x="109092" y="111372"/>
                  </a:lnTo>
                  <a:lnTo>
                    <a:pt x="108386" y="113912"/>
                  </a:lnTo>
                  <a:lnTo>
                    <a:pt x="107857" y="115182"/>
                  </a:lnTo>
                  <a:lnTo>
                    <a:pt x="107504" y="115182"/>
                  </a:lnTo>
                  <a:lnTo>
                    <a:pt x="106798" y="116452"/>
                  </a:lnTo>
                  <a:lnTo>
                    <a:pt x="22771" y="116452"/>
                  </a:lnTo>
                  <a:lnTo>
                    <a:pt x="23830" y="117722"/>
                  </a:lnTo>
                  <a:lnTo>
                    <a:pt x="23870" y="117863"/>
                  </a:lnTo>
                  <a:lnTo>
                    <a:pt x="22771" y="118992"/>
                  </a:lnTo>
                  <a:close/>
                </a:path>
                <a:path w="292734" h="135889">
                  <a:moveTo>
                    <a:pt x="110858" y="113912"/>
                  </a:moveTo>
                  <a:lnTo>
                    <a:pt x="111387" y="111372"/>
                  </a:lnTo>
                  <a:lnTo>
                    <a:pt x="111886" y="112567"/>
                  </a:lnTo>
                  <a:lnTo>
                    <a:pt x="110858" y="113912"/>
                  </a:lnTo>
                  <a:close/>
                </a:path>
                <a:path w="292734" h="135889">
                  <a:moveTo>
                    <a:pt x="111917" y="112642"/>
                  </a:moveTo>
                  <a:lnTo>
                    <a:pt x="112800" y="111372"/>
                  </a:lnTo>
                  <a:lnTo>
                    <a:pt x="111917" y="112642"/>
                  </a:lnTo>
                  <a:close/>
                </a:path>
                <a:path w="292734" h="135889">
                  <a:moveTo>
                    <a:pt x="23870" y="117863"/>
                  </a:moveTo>
                  <a:lnTo>
                    <a:pt x="23830" y="117722"/>
                  </a:lnTo>
                  <a:lnTo>
                    <a:pt x="22771" y="116452"/>
                  </a:lnTo>
                  <a:lnTo>
                    <a:pt x="24007" y="117722"/>
                  </a:lnTo>
                  <a:lnTo>
                    <a:pt x="23870" y="117863"/>
                  </a:lnTo>
                  <a:close/>
                </a:path>
                <a:path w="292734" h="135889">
                  <a:moveTo>
                    <a:pt x="98677" y="122802"/>
                  </a:moveTo>
                  <a:lnTo>
                    <a:pt x="25419" y="122802"/>
                  </a:lnTo>
                  <a:lnTo>
                    <a:pt x="25243" y="121532"/>
                  </a:lnTo>
                  <a:lnTo>
                    <a:pt x="24890" y="120262"/>
                  </a:lnTo>
                  <a:lnTo>
                    <a:pt x="24184" y="118992"/>
                  </a:lnTo>
                  <a:lnTo>
                    <a:pt x="23870" y="117863"/>
                  </a:lnTo>
                  <a:lnTo>
                    <a:pt x="24007" y="117722"/>
                  </a:lnTo>
                  <a:lnTo>
                    <a:pt x="22771" y="116452"/>
                  </a:lnTo>
                  <a:lnTo>
                    <a:pt x="106798" y="116452"/>
                  </a:lnTo>
                  <a:lnTo>
                    <a:pt x="106092" y="117722"/>
                  </a:lnTo>
                  <a:lnTo>
                    <a:pt x="105209" y="117722"/>
                  </a:lnTo>
                  <a:lnTo>
                    <a:pt x="105032" y="118992"/>
                  </a:lnTo>
                  <a:lnTo>
                    <a:pt x="104856" y="118992"/>
                  </a:lnTo>
                  <a:lnTo>
                    <a:pt x="104150" y="120262"/>
                  </a:lnTo>
                  <a:lnTo>
                    <a:pt x="102914" y="120262"/>
                  </a:lnTo>
                  <a:lnTo>
                    <a:pt x="101325" y="121532"/>
                  </a:lnTo>
                  <a:lnTo>
                    <a:pt x="101149" y="121532"/>
                  </a:lnTo>
                  <a:lnTo>
                    <a:pt x="98677" y="122802"/>
                  </a:lnTo>
                  <a:close/>
                </a:path>
                <a:path w="292734" h="135889">
                  <a:moveTo>
                    <a:pt x="96383" y="124072"/>
                  </a:moveTo>
                  <a:lnTo>
                    <a:pt x="25949" y="124072"/>
                  </a:lnTo>
                  <a:lnTo>
                    <a:pt x="25772" y="122802"/>
                  </a:lnTo>
                  <a:lnTo>
                    <a:pt x="99207" y="122802"/>
                  </a:lnTo>
                  <a:lnTo>
                    <a:pt x="96383" y="124072"/>
                  </a:lnTo>
                  <a:close/>
                </a:path>
                <a:path w="292734" h="135889">
                  <a:moveTo>
                    <a:pt x="27184" y="125342"/>
                  </a:moveTo>
                  <a:lnTo>
                    <a:pt x="26831" y="125342"/>
                  </a:lnTo>
                  <a:lnTo>
                    <a:pt x="26655" y="124072"/>
                  </a:lnTo>
                  <a:lnTo>
                    <a:pt x="27008" y="124072"/>
                  </a:lnTo>
                  <a:lnTo>
                    <a:pt x="27184" y="125342"/>
                  </a:lnTo>
                  <a:close/>
                </a:path>
                <a:path w="292734" h="135889">
                  <a:moveTo>
                    <a:pt x="84732" y="126612"/>
                  </a:moveTo>
                  <a:lnTo>
                    <a:pt x="28420" y="126612"/>
                  </a:lnTo>
                  <a:lnTo>
                    <a:pt x="27008" y="124072"/>
                  </a:lnTo>
                  <a:lnTo>
                    <a:pt x="96559" y="124072"/>
                  </a:lnTo>
                  <a:lnTo>
                    <a:pt x="97618" y="125342"/>
                  </a:lnTo>
                  <a:lnTo>
                    <a:pt x="84555" y="125342"/>
                  </a:lnTo>
                  <a:lnTo>
                    <a:pt x="84732" y="126612"/>
                  </a:lnTo>
                  <a:close/>
                </a:path>
                <a:path w="292734" h="135889">
                  <a:moveTo>
                    <a:pt x="96383" y="126612"/>
                  </a:moveTo>
                  <a:lnTo>
                    <a:pt x="86321" y="126612"/>
                  </a:lnTo>
                  <a:lnTo>
                    <a:pt x="86497" y="125342"/>
                  </a:lnTo>
                  <a:lnTo>
                    <a:pt x="98324" y="125342"/>
                  </a:lnTo>
                  <a:lnTo>
                    <a:pt x="96383" y="126612"/>
                  </a:lnTo>
                  <a:close/>
                </a:path>
                <a:path w="292734" h="135889">
                  <a:moveTo>
                    <a:pt x="29656" y="127882"/>
                  </a:moveTo>
                  <a:lnTo>
                    <a:pt x="28950" y="126612"/>
                  </a:lnTo>
                  <a:lnTo>
                    <a:pt x="30185" y="126612"/>
                  </a:lnTo>
                  <a:lnTo>
                    <a:pt x="29656" y="127882"/>
                  </a:lnTo>
                  <a:close/>
                </a:path>
                <a:path w="292734" h="135889">
                  <a:moveTo>
                    <a:pt x="80495" y="130422"/>
                  </a:moveTo>
                  <a:lnTo>
                    <a:pt x="35128" y="130422"/>
                  </a:lnTo>
                  <a:lnTo>
                    <a:pt x="33010" y="129152"/>
                  </a:lnTo>
                  <a:lnTo>
                    <a:pt x="30185" y="126612"/>
                  </a:lnTo>
                  <a:lnTo>
                    <a:pt x="93735" y="126612"/>
                  </a:lnTo>
                  <a:lnTo>
                    <a:pt x="91969" y="127882"/>
                  </a:lnTo>
                  <a:lnTo>
                    <a:pt x="90557" y="129152"/>
                  </a:lnTo>
                  <a:lnTo>
                    <a:pt x="77318" y="129152"/>
                  </a:lnTo>
                  <a:lnTo>
                    <a:pt x="80495" y="130422"/>
                  </a:lnTo>
                  <a:close/>
                </a:path>
                <a:path w="292734" h="135889">
                  <a:moveTo>
                    <a:pt x="83673" y="130422"/>
                  </a:moveTo>
                  <a:lnTo>
                    <a:pt x="81907" y="130422"/>
                  </a:lnTo>
                  <a:lnTo>
                    <a:pt x="80495" y="129152"/>
                  </a:lnTo>
                  <a:lnTo>
                    <a:pt x="82084" y="129152"/>
                  </a:lnTo>
                  <a:lnTo>
                    <a:pt x="83673" y="130422"/>
                  </a:lnTo>
                  <a:close/>
                </a:path>
                <a:path w="292734" h="135889">
                  <a:moveTo>
                    <a:pt x="87733" y="131692"/>
                  </a:moveTo>
                  <a:lnTo>
                    <a:pt x="81201" y="131692"/>
                  </a:lnTo>
                  <a:lnTo>
                    <a:pt x="88262" y="130422"/>
                  </a:lnTo>
                  <a:lnTo>
                    <a:pt x="84908" y="129152"/>
                  </a:lnTo>
                  <a:lnTo>
                    <a:pt x="90557" y="129152"/>
                  </a:lnTo>
                  <a:lnTo>
                    <a:pt x="88969" y="130422"/>
                  </a:lnTo>
                  <a:lnTo>
                    <a:pt x="87733" y="131692"/>
                  </a:lnTo>
                  <a:close/>
                </a:path>
                <a:path w="292734" h="135889">
                  <a:moveTo>
                    <a:pt x="42719" y="132962"/>
                  </a:moveTo>
                  <a:lnTo>
                    <a:pt x="42013" y="132962"/>
                  </a:lnTo>
                  <a:lnTo>
                    <a:pt x="40424" y="131692"/>
                  </a:lnTo>
                  <a:lnTo>
                    <a:pt x="38129" y="130422"/>
                  </a:lnTo>
                  <a:lnTo>
                    <a:pt x="49956" y="130422"/>
                  </a:lnTo>
                  <a:lnTo>
                    <a:pt x="51611" y="131613"/>
                  </a:lnTo>
                  <a:lnTo>
                    <a:pt x="42542" y="131692"/>
                  </a:lnTo>
                  <a:lnTo>
                    <a:pt x="42719" y="132962"/>
                  </a:lnTo>
                  <a:close/>
                </a:path>
                <a:path w="292734" h="135889">
                  <a:moveTo>
                    <a:pt x="51744" y="131613"/>
                  </a:moveTo>
                  <a:lnTo>
                    <a:pt x="52075" y="130422"/>
                  </a:lnTo>
                  <a:lnTo>
                    <a:pt x="54723" y="130422"/>
                  </a:lnTo>
                  <a:lnTo>
                    <a:pt x="51744" y="131613"/>
                  </a:lnTo>
                  <a:close/>
                </a:path>
                <a:path w="292734" h="135889">
                  <a:moveTo>
                    <a:pt x="75553" y="132962"/>
                  </a:moveTo>
                  <a:lnTo>
                    <a:pt x="54016" y="132962"/>
                  </a:lnTo>
                  <a:lnTo>
                    <a:pt x="54723" y="130422"/>
                  </a:lnTo>
                  <a:lnTo>
                    <a:pt x="78554" y="130422"/>
                  </a:lnTo>
                  <a:lnTo>
                    <a:pt x="76082" y="131692"/>
                  </a:lnTo>
                  <a:lnTo>
                    <a:pt x="75553" y="131692"/>
                  </a:lnTo>
                  <a:lnTo>
                    <a:pt x="75553" y="132962"/>
                  </a:lnTo>
                  <a:close/>
                </a:path>
                <a:path w="292734" h="135889">
                  <a:moveTo>
                    <a:pt x="46779" y="134232"/>
                  </a:moveTo>
                  <a:lnTo>
                    <a:pt x="42542" y="131692"/>
                  </a:lnTo>
                  <a:lnTo>
                    <a:pt x="44484" y="131692"/>
                  </a:lnTo>
                  <a:lnTo>
                    <a:pt x="45190" y="132962"/>
                  </a:lnTo>
                  <a:lnTo>
                    <a:pt x="46073" y="132962"/>
                  </a:lnTo>
                  <a:lnTo>
                    <a:pt x="46779" y="134232"/>
                  </a:lnTo>
                  <a:close/>
                </a:path>
                <a:path w="292734" h="135889">
                  <a:moveTo>
                    <a:pt x="57900" y="135502"/>
                  </a:moveTo>
                  <a:lnTo>
                    <a:pt x="56841" y="135502"/>
                  </a:lnTo>
                  <a:lnTo>
                    <a:pt x="49603" y="132962"/>
                  </a:lnTo>
                  <a:lnTo>
                    <a:pt x="44484" y="131692"/>
                  </a:lnTo>
                  <a:lnTo>
                    <a:pt x="53840" y="131692"/>
                  </a:lnTo>
                  <a:lnTo>
                    <a:pt x="53310" y="134232"/>
                  </a:lnTo>
                  <a:lnTo>
                    <a:pt x="57547" y="134232"/>
                  </a:lnTo>
                  <a:lnTo>
                    <a:pt x="57900" y="135502"/>
                  </a:lnTo>
                  <a:close/>
                </a:path>
                <a:path w="292734" h="135889">
                  <a:moveTo>
                    <a:pt x="65314" y="134232"/>
                  </a:moveTo>
                  <a:lnTo>
                    <a:pt x="53310" y="134232"/>
                  </a:lnTo>
                  <a:lnTo>
                    <a:pt x="55782" y="132962"/>
                  </a:lnTo>
                  <a:lnTo>
                    <a:pt x="72728" y="132962"/>
                  </a:lnTo>
                  <a:lnTo>
                    <a:pt x="65314" y="134232"/>
                  </a:lnTo>
                  <a:close/>
                </a:path>
                <a:path w="292734" h="135889">
                  <a:moveTo>
                    <a:pt x="180409" y="1269"/>
                  </a:moveTo>
                  <a:lnTo>
                    <a:pt x="178644" y="1269"/>
                  </a:lnTo>
                  <a:lnTo>
                    <a:pt x="178114" y="0"/>
                  </a:lnTo>
                  <a:lnTo>
                    <a:pt x="178820" y="0"/>
                  </a:lnTo>
                  <a:lnTo>
                    <a:pt x="180409" y="1269"/>
                  </a:lnTo>
                  <a:close/>
                </a:path>
                <a:path w="292734" h="135889">
                  <a:moveTo>
                    <a:pt x="189765" y="1269"/>
                  </a:moveTo>
                  <a:lnTo>
                    <a:pt x="180409" y="1269"/>
                  </a:lnTo>
                  <a:lnTo>
                    <a:pt x="180409" y="0"/>
                  </a:lnTo>
                  <a:lnTo>
                    <a:pt x="183057" y="0"/>
                  </a:lnTo>
                  <a:lnTo>
                    <a:pt x="189765" y="1269"/>
                  </a:lnTo>
                  <a:close/>
                </a:path>
                <a:path w="292734" h="135889">
                  <a:moveTo>
                    <a:pt x="197179" y="1269"/>
                  </a:moveTo>
                  <a:lnTo>
                    <a:pt x="192060" y="1269"/>
                  </a:lnTo>
                  <a:lnTo>
                    <a:pt x="195414" y="0"/>
                  </a:lnTo>
                  <a:lnTo>
                    <a:pt x="197179" y="1269"/>
                  </a:lnTo>
                  <a:close/>
                </a:path>
                <a:path w="292734" h="135889">
                  <a:moveTo>
                    <a:pt x="210595" y="2539"/>
                  </a:moveTo>
                  <a:lnTo>
                    <a:pt x="173348" y="2539"/>
                  </a:lnTo>
                  <a:lnTo>
                    <a:pt x="178997" y="1269"/>
                  </a:lnTo>
                  <a:lnTo>
                    <a:pt x="200709" y="1269"/>
                  </a:lnTo>
                  <a:lnTo>
                    <a:pt x="210595" y="2539"/>
                  </a:lnTo>
                  <a:close/>
                </a:path>
                <a:path w="292734" h="135889">
                  <a:moveTo>
                    <a:pt x="238133" y="3809"/>
                  </a:moveTo>
                  <a:lnTo>
                    <a:pt x="235485" y="3809"/>
                  </a:lnTo>
                  <a:lnTo>
                    <a:pt x="222952" y="2539"/>
                  </a:lnTo>
                  <a:lnTo>
                    <a:pt x="218892" y="2539"/>
                  </a:lnTo>
                  <a:lnTo>
                    <a:pt x="222952" y="1269"/>
                  </a:lnTo>
                  <a:lnTo>
                    <a:pt x="227541" y="1269"/>
                  </a:lnTo>
                  <a:lnTo>
                    <a:pt x="237603" y="2539"/>
                  </a:lnTo>
                  <a:lnTo>
                    <a:pt x="238133" y="3809"/>
                  </a:lnTo>
                  <a:close/>
                </a:path>
                <a:path w="292734" h="135889">
                  <a:moveTo>
                    <a:pt x="221048" y="3809"/>
                  </a:moveTo>
                  <a:lnTo>
                    <a:pt x="171759" y="3809"/>
                  </a:lnTo>
                  <a:lnTo>
                    <a:pt x="171759" y="2539"/>
                  </a:lnTo>
                  <a:lnTo>
                    <a:pt x="212890" y="2539"/>
                  </a:lnTo>
                  <a:lnTo>
                    <a:pt x="215210" y="2765"/>
                  </a:lnTo>
                  <a:lnTo>
                    <a:pt x="221048" y="3809"/>
                  </a:lnTo>
                  <a:close/>
                </a:path>
                <a:path w="292734" h="135889">
                  <a:moveTo>
                    <a:pt x="215210" y="2765"/>
                  </a:moveTo>
                  <a:lnTo>
                    <a:pt x="212890" y="2539"/>
                  </a:lnTo>
                  <a:lnTo>
                    <a:pt x="213949" y="2539"/>
                  </a:lnTo>
                  <a:lnTo>
                    <a:pt x="215210" y="2765"/>
                  </a:lnTo>
                  <a:close/>
                </a:path>
                <a:path w="292734" h="135889">
                  <a:moveTo>
                    <a:pt x="225953" y="3809"/>
                  </a:moveTo>
                  <a:lnTo>
                    <a:pt x="215210" y="2765"/>
                  </a:lnTo>
                  <a:lnTo>
                    <a:pt x="213949" y="2539"/>
                  </a:lnTo>
                  <a:lnTo>
                    <a:pt x="222952" y="2539"/>
                  </a:lnTo>
                  <a:lnTo>
                    <a:pt x="225953" y="3809"/>
                  </a:lnTo>
                  <a:close/>
                </a:path>
                <a:path w="292734" h="135889">
                  <a:moveTo>
                    <a:pt x="183057" y="5079"/>
                  </a:moveTo>
                  <a:lnTo>
                    <a:pt x="171583" y="5079"/>
                  </a:lnTo>
                  <a:lnTo>
                    <a:pt x="171583" y="3809"/>
                  </a:lnTo>
                  <a:lnTo>
                    <a:pt x="183057" y="3809"/>
                  </a:lnTo>
                  <a:lnTo>
                    <a:pt x="183057" y="5079"/>
                  </a:lnTo>
                  <a:close/>
                </a:path>
                <a:path w="292734" h="135889">
                  <a:moveTo>
                    <a:pt x="237780" y="5079"/>
                  </a:moveTo>
                  <a:lnTo>
                    <a:pt x="184116" y="5079"/>
                  </a:lnTo>
                  <a:lnTo>
                    <a:pt x="183057" y="3809"/>
                  </a:lnTo>
                  <a:lnTo>
                    <a:pt x="229687" y="3809"/>
                  </a:lnTo>
                  <a:lnTo>
                    <a:pt x="237780" y="5079"/>
                  </a:lnTo>
                  <a:close/>
                </a:path>
                <a:path w="292734" h="135889">
                  <a:moveTo>
                    <a:pt x="249960" y="5079"/>
                  </a:moveTo>
                  <a:lnTo>
                    <a:pt x="242016" y="5079"/>
                  </a:lnTo>
                  <a:lnTo>
                    <a:pt x="241663" y="3809"/>
                  </a:lnTo>
                  <a:lnTo>
                    <a:pt x="249960" y="5079"/>
                  </a:lnTo>
                  <a:close/>
                </a:path>
                <a:path w="292734" h="135889">
                  <a:moveTo>
                    <a:pt x="224717" y="6349"/>
                  </a:moveTo>
                  <a:lnTo>
                    <a:pt x="191177" y="6349"/>
                  </a:lnTo>
                  <a:lnTo>
                    <a:pt x="189765" y="5079"/>
                  </a:lnTo>
                  <a:lnTo>
                    <a:pt x="224893" y="5079"/>
                  </a:lnTo>
                  <a:lnTo>
                    <a:pt x="224717" y="6349"/>
                  </a:lnTo>
                  <a:close/>
                </a:path>
                <a:path w="292734" h="135889">
                  <a:moveTo>
                    <a:pt x="241663" y="6349"/>
                  </a:moveTo>
                  <a:lnTo>
                    <a:pt x="239722" y="6349"/>
                  </a:lnTo>
                  <a:lnTo>
                    <a:pt x="238486" y="5079"/>
                  </a:lnTo>
                  <a:lnTo>
                    <a:pt x="241134" y="5079"/>
                  </a:lnTo>
                  <a:lnTo>
                    <a:pt x="241663" y="6349"/>
                  </a:lnTo>
                  <a:close/>
                </a:path>
                <a:path w="292734" h="135889">
                  <a:moveTo>
                    <a:pt x="253314" y="6349"/>
                  </a:moveTo>
                  <a:lnTo>
                    <a:pt x="242723" y="6349"/>
                  </a:lnTo>
                  <a:lnTo>
                    <a:pt x="242546" y="5079"/>
                  </a:lnTo>
                  <a:lnTo>
                    <a:pt x="243252" y="5079"/>
                  </a:lnTo>
                  <a:lnTo>
                    <a:pt x="253314" y="6349"/>
                  </a:lnTo>
                  <a:close/>
                </a:path>
                <a:path w="292734" h="135889">
                  <a:moveTo>
                    <a:pt x="263023" y="6349"/>
                  </a:moveTo>
                  <a:lnTo>
                    <a:pt x="253314" y="6349"/>
                  </a:lnTo>
                  <a:lnTo>
                    <a:pt x="249431" y="5079"/>
                  </a:lnTo>
                  <a:lnTo>
                    <a:pt x="256139" y="5079"/>
                  </a:lnTo>
                  <a:lnTo>
                    <a:pt x="263023" y="6349"/>
                  </a:lnTo>
                  <a:close/>
                </a:path>
                <a:path w="292734" h="135889">
                  <a:moveTo>
                    <a:pt x="291620" y="15239"/>
                  </a:moveTo>
                  <a:lnTo>
                    <a:pt x="170523" y="15239"/>
                  </a:lnTo>
                  <a:lnTo>
                    <a:pt x="170523" y="14732"/>
                  </a:lnTo>
                  <a:lnTo>
                    <a:pt x="171230" y="12699"/>
                  </a:lnTo>
                  <a:lnTo>
                    <a:pt x="171583" y="6349"/>
                  </a:lnTo>
                  <a:lnTo>
                    <a:pt x="235838" y="6349"/>
                  </a:lnTo>
                  <a:lnTo>
                    <a:pt x="243782" y="7619"/>
                  </a:lnTo>
                  <a:lnTo>
                    <a:pt x="244841" y="7619"/>
                  </a:lnTo>
                  <a:lnTo>
                    <a:pt x="258610" y="8889"/>
                  </a:lnTo>
                  <a:lnTo>
                    <a:pt x="177408" y="8889"/>
                  </a:lnTo>
                  <a:lnTo>
                    <a:pt x="177055" y="10159"/>
                  </a:lnTo>
                  <a:lnTo>
                    <a:pt x="177585" y="11429"/>
                  </a:lnTo>
                  <a:lnTo>
                    <a:pt x="176349" y="11429"/>
                  </a:lnTo>
                  <a:lnTo>
                    <a:pt x="176172" y="12699"/>
                  </a:lnTo>
                  <a:lnTo>
                    <a:pt x="176349" y="12699"/>
                  </a:lnTo>
                  <a:lnTo>
                    <a:pt x="176172" y="13969"/>
                  </a:lnTo>
                  <a:lnTo>
                    <a:pt x="291620" y="13969"/>
                  </a:lnTo>
                  <a:lnTo>
                    <a:pt x="291620" y="15239"/>
                  </a:lnTo>
                  <a:close/>
                </a:path>
                <a:path w="292734" h="135889">
                  <a:moveTo>
                    <a:pt x="243776" y="7292"/>
                  </a:moveTo>
                  <a:lnTo>
                    <a:pt x="239192" y="6349"/>
                  </a:lnTo>
                  <a:lnTo>
                    <a:pt x="243252" y="6349"/>
                  </a:lnTo>
                  <a:lnTo>
                    <a:pt x="243776" y="7292"/>
                  </a:lnTo>
                  <a:close/>
                </a:path>
                <a:path w="292734" h="135889">
                  <a:moveTo>
                    <a:pt x="260905" y="7619"/>
                  </a:moveTo>
                  <a:lnTo>
                    <a:pt x="257904" y="7619"/>
                  </a:lnTo>
                  <a:lnTo>
                    <a:pt x="251902" y="6349"/>
                  </a:lnTo>
                  <a:lnTo>
                    <a:pt x="256668" y="6349"/>
                  </a:lnTo>
                  <a:lnTo>
                    <a:pt x="260512" y="7337"/>
                  </a:lnTo>
                  <a:lnTo>
                    <a:pt x="260905" y="7619"/>
                  </a:lnTo>
                  <a:close/>
                </a:path>
                <a:path w="292734" h="135889">
                  <a:moveTo>
                    <a:pt x="268142" y="7619"/>
                  </a:moveTo>
                  <a:lnTo>
                    <a:pt x="261611" y="7619"/>
                  </a:lnTo>
                  <a:lnTo>
                    <a:pt x="260512" y="7337"/>
                  </a:lnTo>
                  <a:lnTo>
                    <a:pt x="259139" y="6349"/>
                  </a:lnTo>
                  <a:lnTo>
                    <a:pt x="267966" y="6349"/>
                  </a:lnTo>
                  <a:lnTo>
                    <a:pt x="268142" y="7619"/>
                  </a:lnTo>
                  <a:close/>
                </a:path>
                <a:path w="292734" h="135889">
                  <a:moveTo>
                    <a:pt x="245370" y="7619"/>
                  </a:moveTo>
                  <a:lnTo>
                    <a:pt x="243958" y="7619"/>
                  </a:lnTo>
                  <a:lnTo>
                    <a:pt x="243776" y="7292"/>
                  </a:lnTo>
                  <a:lnTo>
                    <a:pt x="245370" y="7619"/>
                  </a:lnTo>
                  <a:close/>
                </a:path>
                <a:path w="292734" h="135889">
                  <a:moveTo>
                    <a:pt x="261611" y="7619"/>
                  </a:moveTo>
                  <a:lnTo>
                    <a:pt x="260905" y="7619"/>
                  </a:lnTo>
                  <a:lnTo>
                    <a:pt x="260512" y="7337"/>
                  </a:lnTo>
                  <a:lnTo>
                    <a:pt x="261611" y="7619"/>
                  </a:lnTo>
                  <a:close/>
                </a:path>
                <a:path w="292734" h="135889">
                  <a:moveTo>
                    <a:pt x="273615" y="8889"/>
                  </a:moveTo>
                  <a:lnTo>
                    <a:pt x="268142" y="8889"/>
                  </a:lnTo>
                  <a:lnTo>
                    <a:pt x="266907" y="7619"/>
                  </a:lnTo>
                  <a:lnTo>
                    <a:pt x="273615" y="8889"/>
                  </a:lnTo>
                  <a:close/>
                </a:path>
                <a:path w="292734" h="135889">
                  <a:moveTo>
                    <a:pt x="278204" y="9842"/>
                  </a:moveTo>
                  <a:lnTo>
                    <a:pt x="274497" y="8889"/>
                  </a:lnTo>
                  <a:lnTo>
                    <a:pt x="268848" y="7619"/>
                  </a:lnTo>
                  <a:lnTo>
                    <a:pt x="275556" y="7619"/>
                  </a:lnTo>
                  <a:lnTo>
                    <a:pt x="278381" y="8889"/>
                  </a:lnTo>
                  <a:lnTo>
                    <a:pt x="278734" y="8889"/>
                  </a:lnTo>
                  <a:lnTo>
                    <a:pt x="278204" y="9842"/>
                  </a:lnTo>
                  <a:close/>
                </a:path>
                <a:path w="292734" h="135889">
                  <a:moveTo>
                    <a:pt x="255962" y="12699"/>
                  </a:moveTo>
                  <a:lnTo>
                    <a:pt x="178291" y="12699"/>
                  </a:lnTo>
                  <a:lnTo>
                    <a:pt x="177408" y="8889"/>
                  </a:lnTo>
                  <a:lnTo>
                    <a:pt x="258786" y="8889"/>
                  </a:lnTo>
                  <a:lnTo>
                    <a:pt x="258610" y="10159"/>
                  </a:lnTo>
                  <a:lnTo>
                    <a:pt x="238486" y="10159"/>
                  </a:lnTo>
                  <a:lnTo>
                    <a:pt x="242193" y="10921"/>
                  </a:lnTo>
                  <a:lnTo>
                    <a:pt x="243958" y="11429"/>
                  </a:lnTo>
                  <a:lnTo>
                    <a:pt x="252078" y="11429"/>
                  </a:lnTo>
                  <a:lnTo>
                    <a:pt x="255962" y="12699"/>
                  </a:lnTo>
                  <a:close/>
                </a:path>
                <a:path w="292734" h="135889">
                  <a:moveTo>
                    <a:pt x="272555" y="10159"/>
                  </a:moveTo>
                  <a:lnTo>
                    <a:pt x="260552" y="10159"/>
                  </a:lnTo>
                  <a:lnTo>
                    <a:pt x="259139" y="8889"/>
                  </a:lnTo>
                  <a:lnTo>
                    <a:pt x="261258" y="8889"/>
                  </a:lnTo>
                  <a:lnTo>
                    <a:pt x="272555" y="10159"/>
                  </a:lnTo>
                  <a:close/>
                </a:path>
                <a:path w="292734" h="135889">
                  <a:moveTo>
                    <a:pt x="280323" y="10159"/>
                  </a:moveTo>
                  <a:lnTo>
                    <a:pt x="278734" y="8889"/>
                  </a:lnTo>
                  <a:lnTo>
                    <a:pt x="279970" y="8889"/>
                  </a:lnTo>
                  <a:lnTo>
                    <a:pt x="280323" y="10159"/>
                  </a:lnTo>
                  <a:close/>
                </a:path>
                <a:path w="292734" h="135889">
                  <a:moveTo>
                    <a:pt x="281205" y="10159"/>
                  </a:moveTo>
                  <a:lnTo>
                    <a:pt x="280499" y="10159"/>
                  </a:lnTo>
                  <a:lnTo>
                    <a:pt x="280146" y="8889"/>
                  </a:lnTo>
                  <a:lnTo>
                    <a:pt x="280323" y="8889"/>
                  </a:lnTo>
                  <a:lnTo>
                    <a:pt x="281205" y="10159"/>
                  </a:lnTo>
                  <a:close/>
                </a:path>
                <a:path w="292734" h="135889">
                  <a:moveTo>
                    <a:pt x="279440" y="10159"/>
                  </a:moveTo>
                  <a:lnTo>
                    <a:pt x="278028" y="10159"/>
                  </a:lnTo>
                  <a:lnTo>
                    <a:pt x="278204" y="9842"/>
                  </a:lnTo>
                  <a:lnTo>
                    <a:pt x="279440" y="10159"/>
                  </a:lnTo>
                  <a:close/>
                </a:path>
                <a:path w="292734" h="135889">
                  <a:moveTo>
                    <a:pt x="277145" y="11429"/>
                  </a:moveTo>
                  <a:lnTo>
                    <a:pt x="244664" y="11429"/>
                  </a:lnTo>
                  <a:lnTo>
                    <a:pt x="242193" y="10921"/>
                  </a:lnTo>
                  <a:lnTo>
                    <a:pt x="239545" y="10159"/>
                  </a:lnTo>
                  <a:lnTo>
                    <a:pt x="271143" y="10159"/>
                  </a:lnTo>
                  <a:lnTo>
                    <a:pt x="277145" y="11429"/>
                  </a:lnTo>
                  <a:close/>
                </a:path>
                <a:path w="292734" h="135889">
                  <a:moveTo>
                    <a:pt x="280146" y="11429"/>
                  </a:moveTo>
                  <a:lnTo>
                    <a:pt x="278734" y="11429"/>
                  </a:lnTo>
                  <a:lnTo>
                    <a:pt x="272555" y="10159"/>
                  </a:lnTo>
                  <a:lnTo>
                    <a:pt x="274850" y="10159"/>
                  </a:lnTo>
                  <a:lnTo>
                    <a:pt x="280146" y="11429"/>
                  </a:lnTo>
                  <a:close/>
                </a:path>
                <a:path w="292734" h="135889">
                  <a:moveTo>
                    <a:pt x="283113" y="11309"/>
                  </a:moveTo>
                  <a:lnTo>
                    <a:pt x="279440" y="10159"/>
                  </a:lnTo>
                  <a:lnTo>
                    <a:pt x="282794" y="10159"/>
                  </a:lnTo>
                  <a:lnTo>
                    <a:pt x="283113" y="11309"/>
                  </a:lnTo>
                  <a:close/>
                </a:path>
                <a:path w="292734" h="135889">
                  <a:moveTo>
                    <a:pt x="244664" y="11429"/>
                  </a:moveTo>
                  <a:lnTo>
                    <a:pt x="243958" y="11429"/>
                  </a:lnTo>
                  <a:lnTo>
                    <a:pt x="242193" y="10921"/>
                  </a:lnTo>
                  <a:lnTo>
                    <a:pt x="244664" y="11429"/>
                  </a:lnTo>
                  <a:close/>
                </a:path>
                <a:path w="292734" h="135889">
                  <a:moveTo>
                    <a:pt x="283500" y="11429"/>
                  </a:moveTo>
                  <a:lnTo>
                    <a:pt x="283147" y="11429"/>
                  </a:lnTo>
                  <a:lnTo>
                    <a:pt x="283500" y="11429"/>
                  </a:lnTo>
                  <a:close/>
                </a:path>
                <a:path w="292734" h="135889">
                  <a:moveTo>
                    <a:pt x="292150" y="13969"/>
                  </a:moveTo>
                  <a:lnTo>
                    <a:pt x="176349" y="13969"/>
                  </a:lnTo>
                  <a:lnTo>
                    <a:pt x="176413" y="12469"/>
                  </a:lnTo>
                  <a:lnTo>
                    <a:pt x="176702" y="11429"/>
                  </a:lnTo>
                  <a:lnTo>
                    <a:pt x="178291" y="12699"/>
                  </a:lnTo>
                  <a:lnTo>
                    <a:pt x="292150" y="12699"/>
                  </a:lnTo>
                  <a:lnTo>
                    <a:pt x="292150" y="13969"/>
                  </a:lnTo>
                  <a:close/>
                </a:path>
                <a:path w="292734" h="135889">
                  <a:moveTo>
                    <a:pt x="282970" y="12699"/>
                  </a:moveTo>
                  <a:lnTo>
                    <a:pt x="260905" y="12699"/>
                  </a:lnTo>
                  <a:lnTo>
                    <a:pt x="255609" y="11429"/>
                  </a:lnTo>
                  <a:lnTo>
                    <a:pt x="278734" y="11429"/>
                  </a:lnTo>
                  <a:lnTo>
                    <a:pt x="282970" y="12699"/>
                  </a:lnTo>
                  <a:close/>
                </a:path>
                <a:path w="292734" h="135889">
                  <a:moveTo>
                    <a:pt x="287400" y="12469"/>
                  </a:moveTo>
                  <a:lnTo>
                    <a:pt x="280323" y="11429"/>
                  </a:lnTo>
                  <a:lnTo>
                    <a:pt x="286677" y="11429"/>
                  </a:lnTo>
                  <a:lnTo>
                    <a:pt x="287400" y="12469"/>
                  </a:lnTo>
                  <a:close/>
                </a:path>
                <a:path w="292734" h="135889">
                  <a:moveTo>
                    <a:pt x="288972" y="12699"/>
                  </a:moveTo>
                  <a:lnTo>
                    <a:pt x="287560" y="12699"/>
                  </a:lnTo>
                  <a:lnTo>
                    <a:pt x="287400" y="12469"/>
                  </a:lnTo>
                  <a:lnTo>
                    <a:pt x="288972" y="12699"/>
                  </a:lnTo>
                  <a:close/>
                </a:path>
                <a:path w="292734" h="135889">
                  <a:moveTo>
                    <a:pt x="170523" y="16509"/>
                  </a:moveTo>
                  <a:lnTo>
                    <a:pt x="170418" y="14732"/>
                  </a:lnTo>
                  <a:lnTo>
                    <a:pt x="170523" y="13969"/>
                  </a:lnTo>
                  <a:lnTo>
                    <a:pt x="170523" y="14732"/>
                  </a:lnTo>
                  <a:lnTo>
                    <a:pt x="170347" y="15239"/>
                  </a:lnTo>
                  <a:lnTo>
                    <a:pt x="170523" y="15239"/>
                  </a:lnTo>
                  <a:lnTo>
                    <a:pt x="170523" y="16509"/>
                  </a:lnTo>
                  <a:close/>
                </a:path>
                <a:path w="292734" h="135889">
                  <a:moveTo>
                    <a:pt x="169288" y="16509"/>
                  </a:moveTo>
                  <a:lnTo>
                    <a:pt x="168758" y="16509"/>
                  </a:lnTo>
                  <a:lnTo>
                    <a:pt x="168758" y="15239"/>
                  </a:lnTo>
                  <a:lnTo>
                    <a:pt x="169464" y="15239"/>
                  </a:lnTo>
                  <a:lnTo>
                    <a:pt x="169288" y="16509"/>
                  </a:lnTo>
                  <a:close/>
                </a:path>
                <a:path w="292734" h="135889">
                  <a:moveTo>
                    <a:pt x="169641" y="21589"/>
                  </a:moveTo>
                  <a:lnTo>
                    <a:pt x="169641" y="17779"/>
                  </a:lnTo>
                  <a:lnTo>
                    <a:pt x="171053" y="17779"/>
                  </a:lnTo>
                  <a:lnTo>
                    <a:pt x="171053" y="16509"/>
                  </a:lnTo>
                  <a:lnTo>
                    <a:pt x="170700" y="15239"/>
                  </a:lnTo>
                  <a:lnTo>
                    <a:pt x="291091" y="15239"/>
                  </a:lnTo>
                  <a:lnTo>
                    <a:pt x="291620" y="16509"/>
                  </a:lnTo>
                  <a:lnTo>
                    <a:pt x="286148" y="16509"/>
                  </a:lnTo>
                  <a:lnTo>
                    <a:pt x="286148" y="19049"/>
                  </a:lnTo>
                  <a:lnTo>
                    <a:pt x="171759" y="19049"/>
                  </a:lnTo>
                  <a:lnTo>
                    <a:pt x="169641" y="21589"/>
                  </a:lnTo>
                  <a:close/>
                </a:path>
                <a:path w="292734" h="135889">
                  <a:moveTo>
                    <a:pt x="168405" y="17779"/>
                  </a:moveTo>
                  <a:lnTo>
                    <a:pt x="168405" y="16509"/>
                  </a:lnTo>
                  <a:lnTo>
                    <a:pt x="168582" y="16509"/>
                  </a:lnTo>
                  <a:lnTo>
                    <a:pt x="168405" y="17779"/>
                  </a:lnTo>
                  <a:close/>
                </a:path>
                <a:path w="292734" h="135889">
                  <a:moveTo>
                    <a:pt x="170700" y="17779"/>
                  </a:moveTo>
                  <a:lnTo>
                    <a:pt x="170347" y="17779"/>
                  </a:lnTo>
                  <a:lnTo>
                    <a:pt x="170523" y="16509"/>
                  </a:lnTo>
                  <a:lnTo>
                    <a:pt x="170700" y="16509"/>
                  </a:lnTo>
                  <a:lnTo>
                    <a:pt x="170700" y="17779"/>
                  </a:lnTo>
                  <a:close/>
                </a:path>
                <a:path w="292734" h="135889">
                  <a:moveTo>
                    <a:pt x="172156" y="24447"/>
                  </a:moveTo>
                  <a:lnTo>
                    <a:pt x="171917" y="24346"/>
                  </a:lnTo>
                  <a:lnTo>
                    <a:pt x="172011" y="22678"/>
                  </a:lnTo>
                  <a:lnTo>
                    <a:pt x="172465" y="21589"/>
                  </a:lnTo>
                  <a:lnTo>
                    <a:pt x="178291" y="21589"/>
                  </a:lnTo>
                  <a:lnTo>
                    <a:pt x="178291" y="19049"/>
                  </a:lnTo>
                  <a:lnTo>
                    <a:pt x="286501" y="19049"/>
                  </a:lnTo>
                  <a:lnTo>
                    <a:pt x="286678" y="17779"/>
                  </a:lnTo>
                  <a:lnTo>
                    <a:pt x="286678" y="16509"/>
                  </a:lnTo>
                  <a:lnTo>
                    <a:pt x="291620" y="16509"/>
                  </a:lnTo>
                  <a:lnTo>
                    <a:pt x="291797" y="17779"/>
                  </a:lnTo>
                  <a:lnTo>
                    <a:pt x="291797" y="19049"/>
                  </a:lnTo>
                  <a:lnTo>
                    <a:pt x="291973" y="20319"/>
                  </a:lnTo>
                  <a:lnTo>
                    <a:pt x="291973" y="24129"/>
                  </a:lnTo>
                  <a:lnTo>
                    <a:pt x="172289" y="24129"/>
                  </a:lnTo>
                  <a:lnTo>
                    <a:pt x="172156" y="24447"/>
                  </a:lnTo>
                  <a:close/>
                </a:path>
                <a:path w="292734" h="135889">
                  <a:moveTo>
                    <a:pt x="177231" y="21589"/>
                  </a:moveTo>
                  <a:lnTo>
                    <a:pt x="171936" y="21589"/>
                  </a:lnTo>
                  <a:lnTo>
                    <a:pt x="171759" y="19049"/>
                  </a:lnTo>
                  <a:lnTo>
                    <a:pt x="178291" y="19049"/>
                  </a:lnTo>
                  <a:lnTo>
                    <a:pt x="178114" y="20319"/>
                  </a:lnTo>
                  <a:lnTo>
                    <a:pt x="177938" y="20319"/>
                  </a:lnTo>
                  <a:lnTo>
                    <a:pt x="177231" y="21589"/>
                  </a:lnTo>
                  <a:close/>
                </a:path>
                <a:path w="292734" h="135889">
                  <a:moveTo>
                    <a:pt x="171406" y="24911"/>
                  </a:moveTo>
                  <a:lnTo>
                    <a:pt x="171406" y="21589"/>
                  </a:lnTo>
                  <a:lnTo>
                    <a:pt x="171936" y="21589"/>
                  </a:lnTo>
                  <a:lnTo>
                    <a:pt x="172011" y="22678"/>
                  </a:lnTo>
                  <a:lnTo>
                    <a:pt x="171406" y="24129"/>
                  </a:lnTo>
                  <a:lnTo>
                    <a:pt x="171917" y="24346"/>
                  </a:lnTo>
                  <a:lnTo>
                    <a:pt x="171406" y="24911"/>
                  </a:lnTo>
                  <a:close/>
                </a:path>
                <a:path w="292734" h="135889">
                  <a:moveTo>
                    <a:pt x="172344" y="24526"/>
                  </a:moveTo>
                  <a:lnTo>
                    <a:pt x="172156" y="24447"/>
                  </a:lnTo>
                  <a:lnTo>
                    <a:pt x="172289" y="24129"/>
                  </a:lnTo>
                  <a:lnTo>
                    <a:pt x="172344" y="24526"/>
                  </a:lnTo>
                  <a:close/>
                </a:path>
                <a:path w="292734" h="135889">
                  <a:moveTo>
                    <a:pt x="286854" y="26669"/>
                  </a:moveTo>
                  <a:lnTo>
                    <a:pt x="172112" y="26669"/>
                  </a:lnTo>
                  <a:lnTo>
                    <a:pt x="174407" y="25399"/>
                  </a:lnTo>
                  <a:lnTo>
                    <a:pt x="172344" y="24526"/>
                  </a:lnTo>
                  <a:lnTo>
                    <a:pt x="172289" y="24129"/>
                  </a:lnTo>
                  <a:lnTo>
                    <a:pt x="285971" y="24129"/>
                  </a:lnTo>
                  <a:lnTo>
                    <a:pt x="286148" y="25399"/>
                  </a:lnTo>
                  <a:lnTo>
                    <a:pt x="286324" y="25399"/>
                  </a:lnTo>
                  <a:lnTo>
                    <a:pt x="286854" y="26352"/>
                  </a:lnTo>
                  <a:lnTo>
                    <a:pt x="286854" y="26669"/>
                  </a:lnTo>
                  <a:close/>
                </a:path>
                <a:path w="292734" h="135889">
                  <a:moveTo>
                    <a:pt x="286501" y="25399"/>
                  </a:moveTo>
                  <a:lnTo>
                    <a:pt x="286324" y="25399"/>
                  </a:lnTo>
                  <a:lnTo>
                    <a:pt x="286148" y="24129"/>
                  </a:lnTo>
                  <a:lnTo>
                    <a:pt x="287207" y="24129"/>
                  </a:lnTo>
                  <a:lnTo>
                    <a:pt x="286501" y="25399"/>
                  </a:lnTo>
                  <a:close/>
                </a:path>
                <a:path w="292734" h="135889">
                  <a:moveTo>
                    <a:pt x="287913" y="27939"/>
                  </a:moveTo>
                  <a:lnTo>
                    <a:pt x="287207" y="27939"/>
                  </a:lnTo>
                  <a:lnTo>
                    <a:pt x="287056" y="27395"/>
                  </a:lnTo>
                  <a:lnTo>
                    <a:pt x="287031" y="26669"/>
                  </a:lnTo>
                  <a:lnTo>
                    <a:pt x="286854" y="26352"/>
                  </a:lnTo>
                  <a:lnTo>
                    <a:pt x="286854" y="25399"/>
                  </a:lnTo>
                  <a:lnTo>
                    <a:pt x="287207" y="24129"/>
                  </a:lnTo>
                  <a:lnTo>
                    <a:pt x="291973" y="24129"/>
                  </a:lnTo>
                  <a:lnTo>
                    <a:pt x="291973" y="25399"/>
                  </a:lnTo>
                  <a:lnTo>
                    <a:pt x="287913" y="25399"/>
                  </a:lnTo>
                  <a:lnTo>
                    <a:pt x="287913" y="27939"/>
                  </a:lnTo>
                  <a:close/>
                </a:path>
                <a:path w="292734" h="135889">
                  <a:moveTo>
                    <a:pt x="172112" y="26669"/>
                  </a:moveTo>
                  <a:lnTo>
                    <a:pt x="170877" y="26669"/>
                  </a:lnTo>
                  <a:lnTo>
                    <a:pt x="171759" y="25399"/>
                  </a:lnTo>
                  <a:lnTo>
                    <a:pt x="172156" y="24447"/>
                  </a:lnTo>
                  <a:lnTo>
                    <a:pt x="172344" y="24526"/>
                  </a:lnTo>
                  <a:lnTo>
                    <a:pt x="172465" y="25399"/>
                  </a:lnTo>
                  <a:lnTo>
                    <a:pt x="172289" y="25399"/>
                  </a:lnTo>
                  <a:lnTo>
                    <a:pt x="172112" y="26669"/>
                  </a:lnTo>
                  <a:close/>
                </a:path>
                <a:path w="292734" h="135889">
                  <a:moveTo>
                    <a:pt x="171406" y="25399"/>
                  </a:moveTo>
                  <a:lnTo>
                    <a:pt x="170965" y="25399"/>
                  </a:lnTo>
                  <a:lnTo>
                    <a:pt x="171406" y="24911"/>
                  </a:lnTo>
                  <a:lnTo>
                    <a:pt x="171406" y="25399"/>
                  </a:lnTo>
                  <a:close/>
                </a:path>
                <a:path w="292734" h="135889">
                  <a:moveTo>
                    <a:pt x="170735" y="25653"/>
                  </a:moveTo>
                  <a:lnTo>
                    <a:pt x="170700" y="25399"/>
                  </a:lnTo>
                  <a:lnTo>
                    <a:pt x="170965" y="25399"/>
                  </a:lnTo>
                  <a:lnTo>
                    <a:pt x="170735" y="25653"/>
                  </a:lnTo>
                  <a:close/>
                </a:path>
                <a:path w="292734" h="135889">
                  <a:moveTo>
                    <a:pt x="287078" y="32370"/>
                  </a:moveTo>
                  <a:lnTo>
                    <a:pt x="287170" y="31925"/>
                  </a:lnTo>
                  <a:lnTo>
                    <a:pt x="287207" y="30479"/>
                  </a:lnTo>
                  <a:lnTo>
                    <a:pt x="289502" y="27939"/>
                  </a:lnTo>
                  <a:lnTo>
                    <a:pt x="288266" y="25399"/>
                  </a:lnTo>
                  <a:lnTo>
                    <a:pt x="291973" y="25399"/>
                  </a:lnTo>
                  <a:lnTo>
                    <a:pt x="291797" y="26669"/>
                  </a:lnTo>
                  <a:lnTo>
                    <a:pt x="291267" y="26669"/>
                  </a:lnTo>
                  <a:lnTo>
                    <a:pt x="291973" y="27939"/>
                  </a:lnTo>
                  <a:lnTo>
                    <a:pt x="292163" y="27939"/>
                  </a:lnTo>
                  <a:lnTo>
                    <a:pt x="291671" y="31749"/>
                  </a:lnTo>
                  <a:lnTo>
                    <a:pt x="288619" y="31749"/>
                  </a:lnTo>
                  <a:lnTo>
                    <a:pt x="288562" y="31925"/>
                  </a:lnTo>
                  <a:lnTo>
                    <a:pt x="287078" y="32370"/>
                  </a:lnTo>
                  <a:close/>
                </a:path>
                <a:path w="292734" h="135889">
                  <a:moveTo>
                    <a:pt x="171053" y="40639"/>
                  </a:moveTo>
                  <a:lnTo>
                    <a:pt x="168758" y="36829"/>
                  </a:lnTo>
                  <a:lnTo>
                    <a:pt x="171936" y="31749"/>
                  </a:lnTo>
                  <a:lnTo>
                    <a:pt x="169464" y="30479"/>
                  </a:lnTo>
                  <a:lnTo>
                    <a:pt x="169817" y="26669"/>
                  </a:lnTo>
                  <a:lnTo>
                    <a:pt x="170735" y="25653"/>
                  </a:lnTo>
                  <a:lnTo>
                    <a:pt x="170877" y="26669"/>
                  </a:lnTo>
                  <a:lnTo>
                    <a:pt x="286854" y="26669"/>
                  </a:lnTo>
                  <a:lnTo>
                    <a:pt x="287056" y="27395"/>
                  </a:lnTo>
                  <a:lnTo>
                    <a:pt x="287165" y="30527"/>
                  </a:lnTo>
                  <a:lnTo>
                    <a:pt x="284912" y="33019"/>
                  </a:lnTo>
                  <a:lnTo>
                    <a:pt x="286942" y="33019"/>
                  </a:lnTo>
                  <a:lnTo>
                    <a:pt x="286677" y="34289"/>
                  </a:lnTo>
                  <a:lnTo>
                    <a:pt x="287384" y="35559"/>
                  </a:lnTo>
                  <a:lnTo>
                    <a:pt x="285265" y="35559"/>
                  </a:lnTo>
                  <a:lnTo>
                    <a:pt x="285089" y="36829"/>
                  </a:lnTo>
                  <a:lnTo>
                    <a:pt x="171583" y="36829"/>
                  </a:lnTo>
                  <a:lnTo>
                    <a:pt x="171053" y="40639"/>
                  </a:lnTo>
                  <a:close/>
                </a:path>
                <a:path w="292734" h="135889">
                  <a:moveTo>
                    <a:pt x="287056" y="27395"/>
                  </a:moveTo>
                  <a:lnTo>
                    <a:pt x="286854" y="26669"/>
                  </a:lnTo>
                  <a:lnTo>
                    <a:pt x="286854" y="26352"/>
                  </a:lnTo>
                  <a:lnTo>
                    <a:pt x="287031" y="26669"/>
                  </a:lnTo>
                  <a:lnTo>
                    <a:pt x="287056" y="27395"/>
                  </a:lnTo>
                  <a:close/>
                </a:path>
                <a:path w="292734" h="135889">
                  <a:moveTo>
                    <a:pt x="292163" y="27939"/>
                  </a:moveTo>
                  <a:lnTo>
                    <a:pt x="291973" y="27939"/>
                  </a:lnTo>
                  <a:lnTo>
                    <a:pt x="291973" y="26669"/>
                  </a:lnTo>
                  <a:lnTo>
                    <a:pt x="292326" y="26669"/>
                  </a:lnTo>
                  <a:lnTo>
                    <a:pt x="292163" y="27939"/>
                  </a:lnTo>
                  <a:close/>
                </a:path>
                <a:path w="292734" h="135889">
                  <a:moveTo>
                    <a:pt x="284912" y="33019"/>
                  </a:moveTo>
                  <a:lnTo>
                    <a:pt x="287165" y="30527"/>
                  </a:lnTo>
                  <a:lnTo>
                    <a:pt x="287078" y="32370"/>
                  </a:lnTo>
                  <a:lnTo>
                    <a:pt x="284912" y="33019"/>
                  </a:lnTo>
                  <a:close/>
                </a:path>
                <a:path w="292734" h="135889">
                  <a:moveTo>
                    <a:pt x="288562" y="31925"/>
                  </a:moveTo>
                  <a:lnTo>
                    <a:pt x="288619" y="31749"/>
                  </a:lnTo>
                  <a:lnTo>
                    <a:pt x="289149" y="31749"/>
                  </a:lnTo>
                  <a:lnTo>
                    <a:pt x="288562" y="31925"/>
                  </a:lnTo>
                  <a:close/>
                </a:path>
                <a:path w="292734" h="135889">
                  <a:moveTo>
                    <a:pt x="289149" y="52069"/>
                  </a:moveTo>
                  <a:lnTo>
                    <a:pt x="284736" y="52069"/>
                  </a:lnTo>
                  <a:lnTo>
                    <a:pt x="284912" y="50799"/>
                  </a:lnTo>
                  <a:lnTo>
                    <a:pt x="284383" y="49529"/>
                  </a:lnTo>
                  <a:lnTo>
                    <a:pt x="175113" y="49529"/>
                  </a:lnTo>
                  <a:lnTo>
                    <a:pt x="175466" y="46989"/>
                  </a:lnTo>
                  <a:lnTo>
                    <a:pt x="177585" y="45719"/>
                  </a:lnTo>
                  <a:lnTo>
                    <a:pt x="176349" y="41909"/>
                  </a:lnTo>
                  <a:lnTo>
                    <a:pt x="284559" y="41909"/>
                  </a:lnTo>
                  <a:lnTo>
                    <a:pt x="287031" y="36829"/>
                  </a:lnTo>
                  <a:lnTo>
                    <a:pt x="285618" y="35559"/>
                  </a:lnTo>
                  <a:lnTo>
                    <a:pt x="287384" y="35559"/>
                  </a:lnTo>
                  <a:lnTo>
                    <a:pt x="288562" y="31925"/>
                  </a:lnTo>
                  <a:lnTo>
                    <a:pt x="289149" y="31749"/>
                  </a:lnTo>
                  <a:lnTo>
                    <a:pt x="291671" y="31749"/>
                  </a:lnTo>
                  <a:lnTo>
                    <a:pt x="291507" y="33019"/>
                  </a:lnTo>
                  <a:lnTo>
                    <a:pt x="290407" y="39369"/>
                  </a:lnTo>
                  <a:lnTo>
                    <a:pt x="289472" y="45719"/>
                  </a:lnTo>
                  <a:lnTo>
                    <a:pt x="289149" y="52069"/>
                  </a:lnTo>
                  <a:close/>
                </a:path>
                <a:path w="292734" h="135889">
                  <a:moveTo>
                    <a:pt x="286942" y="33019"/>
                  </a:moveTo>
                  <a:lnTo>
                    <a:pt x="284912" y="33019"/>
                  </a:lnTo>
                  <a:lnTo>
                    <a:pt x="287078" y="32370"/>
                  </a:lnTo>
                  <a:lnTo>
                    <a:pt x="286942" y="33019"/>
                  </a:lnTo>
                  <a:close/>
                </a:path>
                <a:path w="292734" h="135889">
                  <a:moveTo>
                    <a:pt x="175113" y="49529"/>
                  </a:moveTo>
                  <a:lnTo>
                    <a:pt x="172289" y="49529"/>
                  </a:lnTo>
                  <a:lnTo>
                    <a:pt x="172818" y="44449"/>
                  </a:lnTo>
                  <a:lnTo>
                    <a:pt x="171406" y="43179"/>
                  </a:lnTo>
                  <a:lnTo>
                    <a:pt x="171583" y="36829"/>
                  </a:lnTo>
                  <a:lnTo>
                    <a:pt x="285089" y="36829"/>
                  </a:lnTo>
                  <a:lnTo>
                    <a:pt x="284559" y="41909"/>
                  </a:lnTo>
                  <a:lnTo>
                    <a:pt x="176349" y="41909"/>
                  </a:lnTo>
                  <a:lnTo>
                    <a:pt x="175819" y="44449"/>
                  </a:lnTo>
                  <a:lnTo>
                    <a:pt x="177055" y="44449"/>
                  </a:lnTo>
                  <a:lnTo>
                    <a:pt x="175113" y="46989"/>
                  </a:lnTo>
                  <a:lnTo>
                    <a:pt x="175113" y="49529"/>
                  </a:lnTo>
                  <a:close/>
                </a:path>
                <a:path w="292734" h="135889">
                  <a:moveTo>
                    <a:pt x="170876" y="55879"/>
                  </a:moveTo>
                  <a:lnTo>
                    <a:pt x="170347" y="55879"/>
                  </a:lnTo>
                  <a:lnTo>
                    <a:pt x="168582" y="49529"/>
                  </a:lnTo>
                  <a:lnTo>
                    <a:pt x="170700" y="44449"/>
                  </a:lnTo>
                  <a:lnTo>
                    <a:pt x="169464" y="38099"/>
                  </a:lnTo>
                  <a:lnTo>
                    <a:pt x="171759" y="44449"/>
                  </a:lnTo>
                  <a:lnTo>
                    <a:pt x="171230" y="44449"/>
                  </a:lnTo>
                  <a:lnTo>
                    <a:pt x="172289" y="49529"/>
                  </a:lnTo>
                  <a:lnTo>
                    <a:pt x="284383" y="49529"/>
                  </a:lnTo>
                  <a:lnTo>
                    <a:pt x="284736" y="52069"/>
                  </a:lnTo>
                  <a:lnTo>
                    <a:pt x="289149" y="52069"/>
                  </a:lnTo>
                  <a:lnTo>
                    <a:pt x="286148" y="53339"/>
                  </a:lnTo>
                  <a:lnTo>
                    <a:pt x="286148" y="54609"/>
                  </a:lnTo>
                  <a:lnTo>
                    <a:pt x="171230" y="54609"/>
                  </a:lnTo>
                  <a:lnTo>
                    <a:pt x="170876" y="55879"/>
                  </a:lnTo>
                  <a:close/>
                </a:path>
                <a:path w="292734" h="135889">
                  <a:moveTo>
                    <a:pt x="285089" y="62229"/>
                  </a:moveTo>
                  <a:lnTo>
                    <a:pt x="172289" y="62229"/>
                  </a:lnTo>
                  <a:lnTo>
                    <a:pt x="170700" y="57149"/>
                  </a:lnTo>
                  <a:lnTo>
                    <a:pt x="171936" y="55879"/>
                  </a:lnTo>
                  <a:lnTo>
                    <a:pt x="171230" y="54609"/>
                  </a:lnTo>
                  <a:lnTo>
                    <a:pt x="286148" y="54609"/>
                  </a:lnTo>
                  <a:lnTo>
                    <a:pt x="286148" y="59689"/>
                  </a:lnTo>
                  <a:lnTo>
                    <a:pt x="285089" y="62229"/>
                  </a:lnTo>
                  <a:close/>
                </a:path>
                <a:path w="292734" h="135889">
                  <a:moveTo>
                    <a:pt x="184646" y="102869"/>
                  </a:moveTo>
                  <a:lnTo>
                    <a:pt x="175466" y="102869"/>
                  </a:lnTo>
                  <a:lnTo>
                    <a:pt x="173524" y="97789"/>
                  </a:lnTo>
                  <a:lnTo>
                    <a:pt x="173929" y="85174"/>
                  </a:lnTo>
                  <a:lnTo>
                    <a:pt x="174054" y="76199"/>
                  </a:lnTo>
                  <a:lnTo>
                    <a:pt x="171936" y="71119"/>
                  </a:lnTo>
                  <a:lnTo>
                    <a:pt x="171583" y="71119"/>
                  </a:lnTo>
                  <a:lnTo>
                    <a:pt x="172995" y="64769"/>
                  </a:lnTo>
                  <a:lnTo>
                    <a:pt x="172642" y="63499"/>
                  </a:lnTo>
                  <a:lnTo>
                    <a:pt x="171230" y="62229"/>
                  </a:lnTo>
                  <a:lnTo>
                    <a:pt x="170700" y="60959"/>
                  </a:lnTo>
                  <a:lnTo>
                    <a:pt x="172289" y="62229"/>
                  </a:lnTo>
                  <a:lnTo>
                    <a:pt x="285089" y="62229"/>
                  </a:lnTo>
                  <a:lnTo>
                    <a:pt x="284030" y="64769"/>
                  </a:lnTo>
                  <a:lnTo>
                    <a:pt x="282617" y="64769"/>
                  </a:lnTo>
                  <a:lnTo>
                    <a:pt x="282088" y="66039"/>
                  </a:lnTo>
                  <a:lnTo>
                    <a:pt x="281558" y="66039"/>
                  </a:lnTo>
                  <a:lnTo>
                    <a:pt x="281382" y="67309"/>
                  </a:lnTo>
                  <a:lnTo>
                    <a:pt x="281205" y="67309"/>
                  </a:lnTo>
                  <a:lnTo>
                    <a:pt x="281205" y="68579"/>
                  </a:lnTo>
                  <a:lnTo>
                    <a:pt x="173701" y="68579"/>
                  </a:lnTo>
                  <a:lnTo>
                    <a:pt x="172289" y="71119"/>
                  </a:lnTo>
                  <a:lnTo>
                    <a:pt x="173877" y="72389"/>
                  </a:lnTo>
                  <a:lnTo>
                    <a:pt x="174937" y="72389"/>
                  </a:lnTo>
                  <a:lnTo>
                    <a:pt x="174584" y="74929"/>
                  </a:lnTo>
                  <a:lnTo>
                    <a:pt x="175113" y="76199"/>
                  </a:lnTo>
                  <a:lnTo>
                    <a:pt x="279616" y="76199"/>
                  </a:lnTo>
                  <a:lnTo>
                    <a:pt x="279263" y="77469"/>
                  </a:lnTo>
                  <a:lnTo>
                    <a:pt x="278557" y="81279"/>
                  </a:lnTo>
                  <a:lnTo>
                    <a:pt x="282865" y="81279"/>
                  </a:lnTo>
                  <a:lnTo>
                    <a:pt x="282370" y="82549"/>
                  </a:lnTo>
                  <a:lnTo>
                    <a:pt x="280499" y="82549"/>
                  </a:lnTo>
                  <a:lnTo>
                    <a:pt x="278734" y="83819"/>
                  </a:lnTo>
                  <a:lnTo>
                    <a:pt x="277145" y="87629"/>
                  </a:lnTo>
                  <a:lnTo>
                    <a:pt x="276439" y="90169"/>
                  </a:lnTo>
                  <a:lnTo>
                    <a:pt x="276262" y="90169"/>
                  </a:lnTo>
                  <a:lnTo>
                    <a:pt x="275733" y="91439"/>
                  </a:lnTo>
                  <a:lnTo>
                    <a:pt x="279793" y="91439"/>
                  </a:lnTo>
                  <a:lnTo>
                    <a:pt x="279440" y="92709"/>
                  </a:lnTo>
                  <a:lnTo>
                    <a:pt x="278381" y="93979"/>
                  </a:lnTo>
                  <a:lnTo>
                    <a:pt x="277204" y="96519"/>
                  </a:lnTo>
                  <a:lnTo>
                    <a:pt x="274321" y="96519"/>
                  </a:lnTo>
                  <a:lnTo>
                    <a:pt x="273968" y="97789"/>
                  </a:lnTo>
                  <a:lnTo>
                    <a:pt x="273085" y="99059"/>
                  </a:lnTo>
                  <a:lnTo>
                    <a:pt x="272732" y="100329"/>
                  </a:lnTo>
                  <a:lnTo>
                    <a:pt x="184469" y="100329"/>
                  </a:lnTo>
                  <a:lnTo>
                    <a:pt x="183939" y="101599"/>
                  </a:lnTo>
                  <a:lnTo>
                    <a:pt x="184646" y="101599"/>
                  </a:lnTo>
                  <a:lnTo>
                    <a:pt x="184646" y="102869"/>
                  </a:lnTo>
                  <a:close/>
                </a:path>
                <a:path w="292734" h="135889">
                  <a:moveTo>
                    <a:pt x="287031" y="67309"/>
                  </a:moveTo>
                  <a:lnTo>
                    <a:pt x="285511" y="64880"/>
                  </a:lnTo>
                  <a:lnTo>
                    <a:pt x="285265" y="62229"/>
                  </a:lnTo>
                  <a:lnTo>
                    <a:pt x="286678" y="60959"/>
                  </a:lnTo>
                  <a:lnTo>
                    <a:pt x="285971" y="63499"/>
                  </a:lnTo>
                  <a:lnTo>
                    <a:pt x="287972" y="63499"/>
                  </a:lnTo>
                  <a:lnTo>
                    <a:pt x="286678" y="66039"/>
                  </a:lnTo>
                  <a:lnTo>
                    <a:pt x="287207" y="66039"/>
                  </a:lnTo>
                  <a:lnTo>
                    <a:pt x="287031" y="67309"/>
                  </a:lnTo>
                  <a:close/>
                </a:path>
                <a:path w="292734" h="135889">
                  <a:moveTo>
                    <a:pt x="287972" y="63499"/>
                  </a:moveTo>
                  <a:lnTo>
                    <a:pt x="285971" y="63499"/>
                  </a:lnTo>
                  <a:lnTo>
                    <a:pt x="288619" y="62229"/>
                  </a:lnTo>
                  <a:lnTo>
                    <a:pt x="287972" y="63499"/>
                  </a:lnTo>
                  <a:close/>
                </a:path>
                <a:path w="292734" h="135889">
                  <a:moveTo>
                    <a:pt x="282865" y="81279"/>
                  </a:moveTo>
                  <a:lnTo>
                    <a:pt x="278557" y="81279"/>
                  </a:lnTo>
                  <a:lnTo>
                    <a:pt x="280676" y="76199"/>
                  </a:lnTo>
                  <a:lnTo>
                    <a:pt x="282264" y="69849"/>
                  </a:lnTo>
                  <a:lnTo>
                    <a:pt x="282617" y="64769"/>
                  </a:lnTo>
                  <a:lnTo>
                    <a:pt x="284030" y="64769"/>
                  </a:lnTo>
                  <a:lnTo>
                    <a:pt x="285391" y="65858"/>
                  </a:lnTo>
                  <a:lnTo>
                    <a:pt x="285265" y="68579"/>
                  </a:lnTo>
                  <a:lnTo>
                    <a:pt x="286501" y="68579"/>
                  </a:lnTo>
                  <a:lnTo>
                    <a:pt x="284559" y="71119"/>
                  </a:lnTo>
                  <a:lnTo>
                    <a:pt x="284206" y="74929"/>
                  </a:lnTo>
                  <a:lnTo>
                    <a:pt x="281558" y="74929"/>
                  </a:lnTo>
                  <a:lnTo>
                    <a:pt x="281029" y="77469"/>
                  </a:lnTo>
                  <a:lnTo>
                    <a:pt x="283971" y="77469"/>
                  </a:lnTo>
                  <a:lnTo>
                    <a:pt x="283853" y="78739"/>
                  </a:lnTo>
                  <a:lnTo>
                    <a:pt x="282865" y="81279"/>
                  </a:lnTo>
                  <a:close/>
                </a:path>
                <a:path w="292734" h="135889">
                  <a:moveTo>
                    <a:pt x="285618" y="66039"/>
                  </a:moveTo>
                  <a:lnTo>
                    <a:pt x="285391" y="65858"/>
                  </a:lnTo>
                  <a:lnTo>
                    <a:pt x="285442" y="64769"/>
                  </a:lnTo>
                  <a:lnTo>
                    <a:pt x="285618" y="66039"/>
                  </a:lnTo>
                  <a:close/>
                </a:path>
                <a:path w="292734" h="135889">
                  <a:moveTo>
                    <a:pt x="287207" y="66039"/>
                  </a:moveTo>
                  <a:lnTo>
                    <a:pt x="287368" y="64880"/>
                  </a:lnTo>
                  <a:lnTo>
                    <a:pt x="287207" y="66039"/>
                  </a:lnTo>
                  <a:close/>
                </a:path>
                <a:path w="292734" h="135889">
                  <a:moveTo>
                    <a:pt x="176198" y="74748"/>
                  </a:moveTo>
                  <a:lnTo>
                    <a:pt x="175290" y="73659"/>
                  </a:lnTo>
                  <a:lnTo>
                    <a:pt x="174937" y="72389"/>
                  </a:lnTo>
                  <a:lnTo>
                    <a:pt x="173877" y="72389"/>
                  </a:lnTo>
                  <a:lnTo>
                    <a:pt x="175466" y="71119"/>
                  </a:lnTo>
                  <a:lnTo>
                    <a:pt x="173524" y="69849"/>
                  </a:lnTo>
                  <a:lnTo>
                    <a:pt x="174231" y="68579"/>
                  </a:lnTo>
                  <a:lnTo>
                    <a:pt x="281911" y="68579"/>
                  </a:lnTo>
                  <a:lnTo>
                    <a:pt x="282088" y="69849"/>
                  </a:lnTo>
                  <a:lnTo>
                    <a:pt x="281205" y="71119"/>
                  </a:lnTo>
                  <a:lnTo>
                    <a:pt x="176702" y="71119"/>
                  </a:lnTo>
                  <a:lnTo>
                    <a:pt x="176349" y="73659"/>
                  </a:lnTo>
                  <a:lnTo>
                    <a:pt x="176172" y="73659"/>
                  </a:lnTo>
                  <a:lnTo>
                    <a:pt x="176198" y="74748"/>
                  </a:lnTo>
                  <a:close/>
                </a:path>
                <a:path w="292734" h="135889">
                  <a:moveTo>
                    <a:pt x="177408" y="73659"/>
                  </a:moveTo>
                  <a:lnTo>
                    <a:pt x="176702" y="71119"/>
                  </a:lnTo>
                  <a:lnTo>
                    <a:pt x="280499" y="71119"/>
                  </a:lnTo>
                  <a:lnTo>
                    <a:pt x="280323" y="72389"/>
                  </a:lnTo>
                  <a:lnTo>
                    <a:pt x="177231" y="72389"/>
                  </a:lnTo>
                  <a:lnTo>
                    <a:pt x="177408" y="73659"/>
                  </a:lnTo>
                  <a:close/>
                </a:path>
                <a:path w="292734" h="135889">
                  <a:moveTo>
                    <a:pt x="279970" y="74929"/>
                  </a:moveTo>
                  <a:lnTo>
                    <a:pt x="178644" y="74929"/>
                  </a:lnTo>
                  <a:lnTo>
                    <a:pt x="177231" y="72389"/>
                  </a:lnTo>
                  <a:lnTo>
                    <a:pt x="280323" y="72389"/>
                  </a:lnTo>
                  <a:lnTo>
                    <a:pt x="279970" y="74929"/>
                  </a:lnTo>
                  <a:close/>
                </a:path>
                <a:path w="292734" h="135889">
                  <a:moveTo>
                    <a:pt x="175996" y="76199"/>
                  </a:moveTo>
                  <a:lnTo>
                    <a:pt x="175819" y="76199"/>
                  </a:lnTo>
                  <a:lnTo>
                    <a:pt x="175290" y="73659"/>
                  </a:lnTo>
                  <a:lnTo>
                    <a:pt x="175996" y="76199"/>
                  </a:lnTo>
                  <a:close/>
                </a:path>
                <a:path w="292734" h="135889">
                  <a:moveTo>
                    <a:pt x="175996" y="76199"/>
                  </a:moveTo>
                  <a:lnTo>
                    <a:pt x="175290" y="73659"/>
                  </a:lnTo>
                  <a:lnTo>
                    <a:pt x="176198" y="74748"/>
                  </a:lnTo>
                  <a:lnTo>
                    <a:pt x="175996" y="76199"/>
                  </a:lnTo>
                  <a:close/>
                </a:path>
                <a:path w="292734" h="135889">
                  <a:moveTo>
                    <a:pt x="176337" y="73744"/>
                  </a:moveTo>
                  <a:lnTo>
                    <a:pt x="176172" y="73659"/>
                  </a:lnTo>
                  <a:lnTo>
                    <a:pt x="176349" y="73659"/>
                  </a:lnTo>
                  <a:close/>
                </a:path>
                <a:path w="292734" h="135889">
                  <a:moveTo>
                    <a:pt x="279616" y="76199"/>
                  </a:moveTo>
                  <a:lnTo>
                    <a:pt x="176702" y="76199"/>
                  </a:lnTo>
                  <a:lnTo>
                    <a:pt x="176437" y="74929"/>
                  </a:lnTo>
                  <a:lnTo>
                    <a:pt x="176337" y="73744"/>
                  </a:lnTo>
                  <a:lnTo>
                    <a:pt x="178644" y="74929"/>
                  </a:lnTo>
                  <a:lnTo>
                    <a:pt x="279970" y="74929"/>
                  </a:lnTo>
                  <a:lnTo>
                    <a:pt x="279616" y="76199"/>
                  </a:lnTo>
                  <a:close/>
                </a:path>
                <a:path w="292734" h="135889">
                  <a:moveTo>
                    <a:pt x="176702" y="76199"/>
                  </a:moveTo>
                  <a:lnTo>
                    <a:pt x="175996" y="76199"/>
                  </a:lnTo>
                  <a:lnTo>
                    <a:pt x="176198" y="74748"/>
                  </a:lnTo>
                  <a:lnTo>
                    <a:pt x="176349" y="74929"/>
                  </a:lnTo>
                  <a:lnTo>
                    <a:pt x="176702" y="76199"/>
                  </a:lnTo>
                  <a:close/>
                </a:path>
                <a:path w="292734" h="135889">
                  <a:moveTo>
                    <a:pt x="283971" y="77469"/>
                  </a:moveTo>
                  <a:lnTo>
                    <a:pt x="281029" y="77469"/>
                  </a:lnTo>
                  <a:lnTo>
                    <a:pt x="282441" y="76199"/>
                  </a:lnTo>
                  <a:lnTo>
                    <a:pt x="281558" y="74929"/>
                  </a:lnTo>
                  <a:lnTo>
                    <a:pt x="284206" y="74929"/>
                  </a:lnTo>
                  <a:lnTo>
                    <a:pt x="283971" y="77469"/>
                  </a:lnTo>
                  <a:close/>
                </a:path>
                <a:path w="292734" h="135889">
                  <a:moveTo>
                    <a:pt x="281170" y="87375"/>
                  </a:moveTo>
                  <a:lnTo>
                    <a:pt x="280713" y="84087"/>
                  </a:lnTo>
                  <a:lnTo>
                    <a:pt x="281029" y="83819"/>
                  </a:lnTo>
                  <a:lnTo>
                    <a:pt x="280499" y="82549"/>
                  </a:lnTo>
                  <a:lnTo>
                    <a:pt x="282370" y="82549"/>
                  </a:lnTo>
                  <a:lnTo>
                    <a:pt x="281382" y="85089"/>
                  </a:lnTo>
                  <a:lnTo>
                    <a:pt x="281170" y="87375"/>
                  </a:lnTo>
                  <a:close/>
                </a:path>
                <a:path w="292734" h="135889">
                  <a:moveTo>
                    <a:pt x="279428" y="85174"/>
                  </a:moveTo>
                  <a:lnTo>
                    <a:pt x="279616" y="83819"/>
                  </a:lnTo>
                  <a:lnTo>
                    <a:pt x="280676" y="83819"/>
                  </a:lnTo>
                  <a:lnTo>
                    <a:pt x="280713" y="84087"/>
                  </a:lnTo>
                  <a:lnTo>
                    <a:pt x="279428" y="85174"/>
                  </a:lnTo>
                  <a:close/>
                </a:path>
                <a:path w="292734" h="135889">
                  <a:moveTo>
                    <a:pt x="279263" y="86359"/>
                  </a:moveTo>
                  <a:lnTo>
                    <a:pt x="278028" y="86359"/>
                  </a:lnTo>
                  <a:lnTo>
                    <a:pt x="279428" y="85174"/>
                  </a:lnTo>
                  <a:lnTo>
                    <a:pt x="279263" y="86359"/>
                  </a:lnTo>
                  <a:close/>
                </a:path>
                <a:path w="292734" h="135889">
                  <a:moveTo>
                    <a:pt x="281205" y="87629"/>
                  </a:moveTo>
                  <a:lnTo>
                    <a:pt x="281170" y="87375"/>
                  </a:lnTo>
                  <a:lnTo>
                    <a:pt x="281205" y="87629"/>
                  </a:lnTo>
                  <a:close/>
                </a:path>
                <a:path w="292734" h="135889">
                  <a:moveTo>
                    <a:pt x="280911" y="90169"/>
                  </a:moveTo>
                  <a:lnTo>
                    <a:pt x="278557" y="90169"/>
                  </a:lnTo>
                  <a:lnTo>
                    <a:pt x="279263" y="87629"/>
                  </a:lnTo>
                  <a:lnTo>
                    <a:pt x="281146" y="87629"/>
                  </a:lnTo>
                  <a:lnTo>
                    <a:pt x="280911" y="90169"/>
                  </a:lnTo>
                  <a:close/>
                </a:path>
                <a:path w="292734" h="135889">
                  <a:moveTo>
                    <a:pt x="280676" y="92709"/>
                  </a:moveTo>
                  <a:lnTo>
                    <a:pt x="279793" y="92709"/>
                  </a:lnTo>
                  <a:lnTo>
                    <a:pt x="279793" y="91439"/>
                  </a:lnTo>
                  <a:lnTo>
                    <a:pt x="276439" y="91439"/>
                  </a:lnTo>
                  <a:lnTo>
                    <a:pt x="277322" y="90169"/>
                  </a:lnTo>
                  <a:lnTo>
                    <a:pt x="278381" y="88899"/>
                  </a:lnTo>
                  <a:lnTo>
                    <a:pt x="278557" y="90169"/>
                  </a:lnTo>
                  <a:lnTo>
                    <a:pt x="280911" y="90169"/>
                  </a:lnTo>
                  <a:lnTo>
                    <a:pt x="280676" y="92709"/>
                  </a:lnTo>
                  <a:close/>
                </a:path>
                <a:path w="292734" h="135889">
                  <a:moveTo>
                    <a:pt x="270614" y="106679"/>
                  </a:moveTo>
                  <a:lnTo>
                    <a:pt x="177055" y="106679"/>
                  </a:lnTo>
                  <a:lnTo>
                    <a:pt x="176172" y="104139"/>
                  </a:lnTo>
                  <a:lnTo>
                    <a:pt x="272379" y="104139"/>
                  </a:lnTo>
                  <a:lnTo>
                    <a:pt x="273438" y="102869"/>
                  </a:lnTo>
                  <a:lnTo>
                    <a:pt x="273791" y="101599"/>
                  </a:lnTo>
                  <a:lnTo>
                    <a:pt x="274321" y="100329"/>
                  </a:lnTo>
                  <a:lnTo>
                    <a:pt x="274674" y="99059"/>
                  </a:lnTo>
                  <a:lnTo>
                    <a:pt x="274850" y="97789"/>
                  </a:lnTo>
                  <a:lnTo>
                    <a:pt x="275380" y="96519"/>
                  </a:lnTo>
                  <a:lnTo>
                    <a:pt x="277204" y="96519"/>
                  </a:lnTo>
                  <a:lnTo>
                    <a:pt x="276616" y="97789"/>
                  </a:lnTo>
                  <a:lnTo>
                    <a:pt x="275909" y="99059"/>
                  </a:lnTo>
                  <a:lnTo>
                    <a:pt x="275733" y="101599"/>
                  </a:lnTo>
                  <a:lnTo>
                    <a:pt x="276351" y="101599"/>
                  </a:lnTo>
                  <a:lnTo>
                    <a:pt x="276086" y="102869"/>
                  </a:lnTo>
                  <a:lnTo>
                    <a:pt x="275203" y="104139"/>
                  </a:lnTo>
                  <a:lnTo>
                    <a:pt x="274144" y="105409"/>
                  </a:lnTo>
                  <a:lnTo>
                    <a:pt x="270790" y="105409"/>
                  </a:lnTo>
                  <a:lnTo>
                    <a:pt x="270614" y="106679"/>
                  </a:lnTo>
                  <a:close/>
                </a:path>
                <a:path w="292734" h="135889">
                  <a:moveTo>
                    <a:pt x="175819" y="105409"/>
                  </a:moveTo>
                  <a:lnTo>
                    <a:pt x="176172" y="102869"/>
                  </a:lnTo>
                  <a:lnTo>
                    <a:pt x="185175" y="102869"/>
                  </a:lnTo>
                  <a:lnTo>
                    <a:pt x="184999" y="101599"/>
                  </a:lnTo>
                  <a:lnTo>
                    <a:pt x="184646" y="100329"/>
                  </a:lnTo>
                  <a:lnTo>
                    <a:pt x="272732" y="100329"/>
                  </a:lnTo>
                  <a:lnTo>
                    <a:pt x="272379" y="101599"/>
                  </a:lnTo>
                  <a:lnTo>
                    <a:pt x="272048" y="102552"/>
                  </a:lnTo>
                  <a:lnTo>
                    <a:pt x="271849" y="102869"/>
                  </a:lnTo>
                  <a:lnTo>
                    <a:pt x="271849" y="103123"/>
                  </a:lnTo>
                  <a:lnTo>
                    <a:pt x="271496" y="104139"/>
                  </a:lnTo>
                  <a:lnTo>
                    <a:pt x="176172" y="104139"/>
                  </a:lnTo>
                  <a:lnTo>
                    <a:pt x="175819" y="105409"/>
                  </a:lnTo>
                  <a:close/>
                </a:path>
                <a:path w="292734" h="135889">
                  <a:moveTo>
                    <a:pt x="272379" y="104139"/>
                  </a:moveTo>
                  <a:lnTo>
                    <a:pt x="271849" y="104139"/>
                  </a:lnTo>
                  <a:lnTo>
                    <a:pt x="271938" y="102869"/>
                  </a:lnTo>
                  <a:lnTo>
                    <a:pt x="272048" y="102552"/>
                  </a:lnTo>
                  <a:lnTo>
                    <a:pt x="273438" y="100329"/>
                  </a:lnTo>
                  <a:lnTo>
                    <a:pt x="272379" y="104139"/>
                  </a:lnTo>
                  <a:close/>
                </a:path>
                <a:path w="292734" h="135889">
                  <a:moveTo>
                    <a:pt x="276351" y="101599"/>
                  </a:moveTo>
                  <a:lnTo>
                    <a:pt x="275733" y="101599"/>
                  </a:lnTo>
                  <a:lnTo>
                    <a:pt x="276616" y="100329"/>
                  </a:lnTo>
                  <a:lnTo>
                    <a:pt x="276351" y="101599"/>
                  </a:lnTo>
                  <a:close/>
                </a:path>
                <a:path w="292734" h="135889">
                  <a:moveTo>
                    <a:pt x="271849" y="103123"/>
                  </a:moveTo>
                  <a:lnTo>
                    <a:pt x="271849" y="102869"/>
                  </a:lnTo>
                  <a:lnTo>
                    <a:pt x="272048" y="102552"/>
                  </a:lnTo>
                  <a:lnTo>
                    <a:pt x="271849" y="103123"/>
                  </a:lnTo>
                  <a:close/>
                </a:path>
                <a:path w="292734" h="135889">
                  <a:moveTo>
                    <a:pt x="273615" y="106679"/>
                  </a:moveTo>
                  <a:lnTo>
                    <a:pt x="270614" y="106679"/>
                  </a:lnTo>
                  <a:lnTo>
                    <a:pt x="271320" y="105409"/>
                  </a:lnTo>
                  <a:lnTo>
                    <a:pt x="274144" y="105409"/>
                  </a:lnTo>
                  <a:lnTo>
                    <a:pt x="273615" y="106679"/>
                  </a:lnTo>
                  <a:close/>
                </a:path>
                <a:path w="292734" h="135889">
                  <a:moveTo>
                    <a:pt x="180585" y="114299"/>
                  </a:moveTo>
                  <a:lnTo>
                    <a:pt x="178467" y="114299"/>
                  </a:lnTo>
                  <a:lnTo>
                    <a:pt x="178291" y="113029"/>
                  </a:lnTo>
                  <a:lnTo>
                    <a:pt x="177938" y="111759"/>
                  </a:lnTo>
                  <a:lnTo>
                    <a:pt x="177938" y="110489"/>
                  </a:lnTo>
                  <a:lnTo>
                    <a:pt x="177761" y="109219"/>
                  </a:lnTo>
                  <a:lnTo>
                    <a:pt x="177761" y="106679"/>
                  </a:lnTo>
                  <a:lnTo>
                    <a:pt x="270261" y="106679"/>
                  </a:lnTo>
                  <a:lnTo>
                    <a:pt x="270119" y="107695"/>
                  </a:lnTo>
                  <a:lnTo>
                    <a:pt x="269378" y="109219"/>
                  </a:lnTo>
                  <a:lnTo>
                    <a:pt x="269378" y="110489"/>
                  </a:lnTo>
                  <a:lnTo>
                    <a:pt x="268848" y="110489"/>
                  </a:lnTo>
                  <a:lnTo>
                    <a:pt x="267966" y="111759"/>
                  </a:lnTo>
                  <a:lnTo>
                    <a:pt x="179526" y="111759"/>
                  </a:lnTo>
                  <a:lnTo>
                    <a:pt x="180585" y="114299"/>
                  </a:lnTo>
                  <a:close/>
                </a:path>
                <a:path w="292734" h="135889">
                  <a:moveTo>
                    <a:pt x="270084" y="107949"/>
                  </a:moveTo>
                  <a:lnTo>
                    <a:pt x="270119" y="107695"/>
                  </a:lnTo>
                  <a:lnTo>
                    <a:pt x="270614" y="106679"/>
                  </a:lnTo>
                  <a:lnTo>
                    <a:pt x="270084" y="107949"/>
                  </a:lnTo>
                  <a:close/>
                </a:path>
                <a:path w="292734" h="135889">
                  <a:moveTo>
                    <a:pt x="269908" y="111759"/>
                  </a:moveTo>
                  <a:lnTo>
                    <a:pt x="270437" y="110489"/>
                  </a:lnTo>
                  <a:lnTo>
                    <a:pt x="272732" y="106679"/>
                  </a:lnTo>
                  <a:lnTo>
                    <a:pt x="272908" y="106679"/>
                  </a:lnTo>
                  <a:lnTo>
                    <a:pt x="270790" y="110489"/>
                  </a:lnTo>
                  <a:lnTo>
                    <a:pt x="269908" y="111759"/>
                  </a:lnTo>
                  <a:close/>
                </a:path>
                <a:path w="292734" h="135889">
                  <a:moveTo>
                    <a:pt x="266730" y="114299"/>
                  </a:moveTo>
                  <a:lnTo>
                    <a:pt x="180585" y="114299"/>
                  </a:lnTo>
                  <a:lnTo>
                    <a:pt x="180409" y="113029"/>
                  </a:lnTo>
                  <a:lnTo>
                    <a:pt x="179526" y="111759"/>
                  </a:lnTo>
                  <a:lnTo>
                    <a:pt x="267966" y="111759"/>
                  </a:lnTo>
                  <a:lnTo>
                    <a:pt x="267260" y="113029"/>
                  </a:lnTo>
                  <a:lnTo>
                    <a:pt x="266730" y="114299"/>
                  </a:lnTo>
                  <a:close/>
                </a:path>
                <a:path w="292734" h="135889">
                  <a:moveTo>
                    <a:pt x="265494" y="116839"/>
                  </a:moveTo>
                  <a:lnTo>
                    <a:pt x="181115" y="116839"/>
                  </a:lnTo>
                  <a:lnTo>
                    <a:pt x="180585" y="114299"/>
                  </a:lnTo>
                  <a:lnTo>
                    <a:pt x="266730" y="114299"/>
                  </a:lnTo>
                  <a:lnTo>
                    <a:pt x="266200" y="115569"/>
                  </a:lnTo>
                  <a:lnTo>
                    <a:pt x="265671" y="115569"/>
                  </a:lnTo>
                  <a:lnTo>
                    <a:pt x="265494" y="116839"/>
                  </a:lnTo>
                  <a:close/>
                </a:path>
                <a:path w="292734" h="135889">
                  <a:moveTo>
                    <a:pt x="266730" y="116839"/>
                  </a:moveTo>
                  <a:lnTo>
                    <a:pt x="266201" y="116839"/>
                  </a:lnTo>
                  <a:lnTo>
                    <a:pt x="266730" y="115569"/>
                  </a:lnTo>
                  <a:lnTo>
                    <a:pt x="267083" y="115569"/>
                  </a:lnTo>
                  <a:lnTo>
                    <a:pt x="266730" y="116839"/>
                  </a:lnTo>
                  <a:close/>
                </a:path>
                <a:path w="292734" h="135889">
                  <a:moveTo>
                    <a:pt x="262317" y="121919"/>
                  </a:moveTo>
                  <a:lnTo>
                    <a:pt x="183233" y="121919"/>
                  </a:lnTo>
                  <a:lnTo>
                    <a:pt x="182880" y="120649"/>
                  </a:lnTo>
                  <a:lnTo>
                    <a:pt x="182174" y="120649"/>
                  </a:lnTo>
                  <a:lnTo>
                    <a:pt x="181998" y="119379"/>
                  </a:lnTo>
                  <a:lnTo>
                    <a:pt x="181645" y="119379"/>
                  </a:lnTo>
                  <a:lnTo>
                    <a:pt x="181292" y="118109"/>
                  </a:lnTo>
                  <a:lnTo>
                    <a:pt x="181292" y="116839"/>
                  </a:lnTo>
                  <a:lnTo>
                    <a:pt x="264788" y="116839"/>
                  </a:lnTo>
                  <a:lnTo>
                    <a:pt x="264612" y="118109"/>
                  </a:lnTo>
                  <a:lnTo>
                    <a:pt x="263553" y="119379"/>
                  </a:lnTo>
                  <a:lnTo>
                    <a:pt x="263023" y="120649"/>
                  </a:lnTo>
                  <a:lnTo>
                    <a:pt x="262317" y="121919"/>
                  </a:lnTo>
                  <a:close/>
                </a:path>
                <a:path w="292734" h="135889">
                  <a:moveTo>
                    <a:pt x="266730" y="119379"/>
                  </a:moveTo>
                  <a:lnTo>
                    <a:pt x="267260" y="116839"/>
                  </a:lnTo>
                  <a:lnTo>
                    <a:pt x="267932" y="118049"/>
                  </a:lnTo>
                  <a:lnTo>
                    <a:pt x="266730" y="119379"/>
                  </a:lnTo>
                  <a:close/>
                </a:path>
                <a:path w="292734" h="135889">
                  <a:moveTo>
                    <a:pt x="267966" y="118109"/>
                  </a:moveTo>
                  <a:lnTo>
                    <a:pt x="269025" y="116839"/>
                  </a:lnTo>
                  <a:lnTo>
                    <a:pt x="267966" y="118109"/>
                  </a:lnTo>
                  <a:close/>
                </a:path>
                <a:path w="292734" h="135889">
                  <a:moveTo>
                    <a:pt x="183057" y="121919"/>
                  </a:moveTo>
                  <a:lnTo>
                    <a:pt x="182880" y="121919"/>
                  </a:lnTo>
                  <a:lnTo>
                    <a:pt x="182704" y="120649"/>
                  </a:lnTo>
                  <a:lnTo>
                    <a:pt x="182880" y="120649"/>
                  </a:lnTo>
                  <a:lnTo>
                    <a:pt x="183057" y="121919"/>
                  </a:lnTo>
                  <a:close/>
                </a:path>
                <a:path w="292734" h="135889">
                  <a:moveTo>
                    <a:pt x="184999" y="124459"/>
                  </a:moveTo>
                  <a:lnTo>
                    <a:pt x="184292" y="123189"/>
                  </a:lnTo>
                  <a:lnTo>
                    <a:pt x="183763" y="121919"/>
                  </a:lnTo>
                  <a:lnTo>
                    <a:pt x="261434" y="121919"/>
                  </a:lnTo>
                  <a:lnTo>
                    <a:pt x="260728" y="123189"/>
                  </a:lnTo>
                  <a:lnTo>
                    <a:pt x="185705" y="123189"/>
                  </a:lnTo>
                  <a:lnTo>
                    <a:pt x="184999" y="124459"/>
                  </a:lnTo>
                  <a:close/>
                </a:path>
                <a:path w="292734" h="135889">
                  <a:moveTo>
                    <a:pt x="253667" y="126999"/>
                  </a:moveTo>
                  <a:lnTo>
                    <a:pt x="190118" y="126999"/>
                  </a:lnTo>
                  <a:lnTo>
                    <a:pt x="189059" y="125729"/>
                  </a:lnTo>
                  <a:lnTo>
                    <a:pt x="186940" y="124459"/>
                  </a:lnTo>
                  <a:lnTo>
                    <a:pt x="185705" y="123189"/>
                  </a:lnTo>
                  <a:lnTo>
                    <a:pt x="260375" y="123189"/>
                  </a:lnTo>
                  <a:lnTo>
                    <a:pt x="259316" y="124459"/>
                  </a:lnTo>
                  <a:lnTo>
                    <a:pt x="258080" y="125729"/>
                  </a:lnTo>
                  <a:lnTo>
                    <a:pt x="255079" y="125729"/>
                  </a:lnTo>
                  <a:lnTo>
                    <a:pt x="253667" y="126999"/>
                  </a:lnTo>
                  <a:close/>
                </a:path>
                <a:path w="292734" h="135889">
                  <a:moveTo>
                    <a:pt x="251019" y="128269"/>
                  </a:moveTo>
                  <a:lnTo>
                    <a:pt x="191354" y="128269"/>
                  </a:lnTo>
                  <a:lnTo>
                    <a:pt x="190824" y="126999"/>
                  </a:lnTo>
                  <a:lnTo>
                    <a:pt x="254020" y="126999"/>
                  </a:lnTo>
                  <a:lnTo>
                    <a:pt x="251019" y="128269"/>
                  </a:lnTo>
                  <a:close/>
                </a:path>
                <a:path w="292734" h="135889">
                  <a:moveTo>
                    <a:pt x="203181" y="129539"/>
                  </a:moveTo>
                  <a:lnTo>
                    <a:pt x="195061" y="129539"/>
                  </a:lnTo>
                  <a:lnTo>
                    <a:pt x="192942" y="128269"/>
                  </a:lnTo>
                  <a:lnTo>
                    <a:pt x="205299" y="128269"/>
                  </a:lnTo>
                  <a:lnTo>
                    <a:pt x="203181" y="129539"/>
                  </a:lnTo>
                  <a:close/>
                </a:path>
                <a:path w="292734" h="135889">
                  <a:moveTo>
                    <a:pt x="240604" y="129539"/>
                  </a:moveTo>
                  <a:lnTo>
                    <a:pt x="205299" y="129539"/>
                  </a:lnTo>
                  <a:lnTo>
                    <a:pt x="205299" y="128269"/>
                  </a:lnTo>
                  <a:lnTo>
                    <a:pt x="239369" y="128269"/>
                  </a:lnTo>
                  <a:lnTo>
                    <a:pt x="240604" y="129539"/>
                  </a:lnTo>
                  <a:close/>
                </a:path>
                <a:path w="292734" h="135889">
                  <a:moveTo>
                    <a:pt x="234426" y="133349"/>
                  </a:moveTo>
                  <a:lnTo>
                    <a:pt x="232661" y="132079"/>
                  </a:lnTo>
                  <a:lnTo>
                    <a:pt x="208124" y="132079"/>
                  </a:lnTo>
                  <a:lnTo>
                    <a:pt x="209183" y="129539"/>
                  </a:lnTo>
                  <a:lnTo>
                    <a:pt x="240604" y="129539"/>
                  </a:lnTo>
                  <a:lnTo>
                    <a:pt x="241134" y="128269"/>
                  </a:lnTo>
                  <a:lnTo>
                    <a:pt x="252255" y="128269"/>
                  </a:lnTo>
                  <a:lnTo>
                    <a:pt x="252961" y="129539"/>
                  </a:lnTo>
                  <a:lnTo>
                    <a:pt x="250843" y="130809"/>
                  </a:lnTo>
                  <a:lnTo>
                    <a:pt x="231425" y="130809"/>
                  </a:lnTo>
                  <a:lnTo>
                    <a:pt x="234426" y="133349"/>
                  </a:lnTo>
                  <a:close/>
                </a:path>
                <a:path w="292734" h="135889">
                  <a:moveTo>
                    <a:pt x="197179" y="130809"/>
                  </a:moveTo>
                  <a:lnTo>
                    <a:pt x="196649" y="129539"/>
                  </a:lnTo>
                  <a:lnTo>
                    <a:pt x="197179" y="129539"/>
                  </a:lnTo>
                  <a:lnTo>
                    <a:pt x="197179" y="130809"/>
                  </a:lnTo>
                  <a:close/>
                </a:path>
                <a:path w="292734" h="135889">
                  <a:moveTo>
                    <a:pt x="199827" y="130809"/>
                  </a:moveTo>
                  <a:lnTo>
                    <a:pt x="198591" y="129539"/>
                  </a:lnTo>
                  <a:lnTo>
                    <a:pt x="199121" y="129539"/>
                  </a:lnTo>
                  <a:lnTo>
                    <a:pt x="199827" y="130809"/>
                  </a:lnTo>
                  <a:close/>
                </a:path>
                <a:path w="292734" h="135889">
                  <a:moveTo>
                    <a:pt x="207273" y="133234"/>
                  </a:moveTo>
                  <a:lnTo>
                    <a:pt x="204063" y="132079"/>
                  </a:lnTo>
                  <a:lnTo>
                    <a:pt x="199121" y="129539"/>
                  </a:lnTo>
                  <a:lnTo>
                    <a:pt x="209183" y="129539"/>
                  </a:lnTo>
                  <a:lnTo>
                    <a:pt x="206005" y="130809"/>
                  </a:lnTo>
                  <a:lnTo>
                    <a:pt x="207947" y="130809"/>
                  </a:lnTo>
                  <a:lnTo>
                    <a:pt x="207273" y="133234"/>
                  </a:lnTo>
                  <a:close/>
                </a:path>
                <a:path w="292734" h="135889">
                  <a:moveTo>
                    <a:pt x="201239" y="132079"/>
                  </a:moveTo>
                  <a:lnTo>
                    <a:pt x="199827" y="130809"/>
                  </a:lnTo>
                  <a:lnTo>
                    <a:pt x="200533" y="130809"/>
                  </a:lnTo>
                  <a:lnTo>
                    <a:pt x="201239" y="132079"/>
                  </a:lnTo>
                  <a:close/>
                </a:path>
                <a:path w="292734" h="135889">
                  <a:moveTo>
                    <a:pt x="237603" y="133349"/>
                  </a:moveTo>
                  <a:lnTo>
                    <a:pt x="235838" y="133349"/>
                  </a:lnTo>
                  <a:lnTo>
                    <a:pt x="234602" y="130809"/>
                  </a:lnTo>
                  <a:lnTo>
                    <a:pt x="248195" y="130809"/>
                  </a:lnTo>
                  <a:lnTo>
                    <a:pt x="244664" y="132079"/>
                  </a:lnTo>
                  <a:lnTo>
                    <a:pt x="236191" y="132079"/>
                  </a:lnTo>
                  <a:lnTo>
                    <a:pt x="237603" y="133349"/>
                  </a:lnTo>
                  <a:close/>
                </a:path>
                <a:path w="292734" h="135889">
                  <a:moveTo>
                    <a:pt x="212184" y="134619"/>
                  </a:moveTo>
                  <a:lnTo>
                    <a:pt x="211124" y="134619"/>
                  </a:lnTo>
                  <a:lnTo>
                    <a:pt x="207594" y="133349"/>
                  </a:lnTo>
                  <a:lnTo>
                    <a:pt x="209889" y="132079"/>
                  </a:lnTo>
                  <a:lnTo>
                    <a:pt x="232661" y="132079"/>
                  </a:lnTo>
                  <a:lnTo>
                    <a:pt x="230013" y="133349"/>
                  </a:lnTo>
                  <a:lnTo>
                    <a:pt x="211831" y="133349"/>
                  </a:lnTo>
                  <a:lnTo>
                    <a:pt x="212184" y="134619"/>
                  </a:lnTo>
                  <a:close/>
                </a:path>
                <a:path w="292734" h="135889">
                  <a:moveTo>
                    <a:pt x="241663" y="134619"/>
                  </a:moveTo>
                  <a:lnTo>
                    <a:pt x="234955" y="134619"/>
                  </a:lnTo>
                  <a:lnTo>
                    <a:pt x="242193" y="132079"/>
                  </a:lnTo>
                  <a:lnTo>
                    <a:pt x="244664" y="132079"/>
                  </a:lnTo>
                  <a:lnTo>
                    <a:pt x="243076" y="133349"/>
                  </a:lnTo>
                  <a:lnTo>
                    <a:pt x="241663" y="134619"/>
                  </a:lnTo>
                  <a:close/>
                </a:path>
                <a:path w="292734" h="135889">
                  <a:moveTo>
                    <a:pt x="207241" y="133349"/>
                  </a:moveTo>
                  <a:lnTo>
                    <a:pt x="207392" y="133277"/>
                  </a:lnTo>
                  <a:lnTo>
                    <a:pt x="207241" y="133349"/>
                  </a:lnTo>
                  <a:close/>
                </a:path>
                <a:path w="292734" h="135889">
                  <a:moveTo>
                    <a:pt x="213949" y="134619"/>
                  </a:moveTo>
                  <a:lnTo>
                    <a:pt x="213243" y="134619"/>
                  </a:lnTo>
                  <a:lnTo>
                    <a:pt x="212537" y="133349"/>
                  </a:lnTo>
                  <a:lnTo>
                    <a:pt x="213419" y="133349"/>
                  </a:lnTo>
                  <a:lnTo>
                    <a:pt x="213949" y="134619"/>
                  </a:lnTo>
                  <a:close/>
                </a:path>
                <a:path w="292734" h="135889">
                  <a:moveTo>
                    <a:pt x="216950" y="134619"/>
                  </a:moveTo>
                  <a:lnTo>
                    <a:pt x="213419" y="133349"/>
                  </a:lnTo>
                  <a:lnTo>
                    <a:pt x="219245" y="133349"/>
                  </a:lnTo>
                  <a:lnTo>
                    <a:pt x="216950" y="134619"/>
                  </a:lnTo>
                  <a:close/>
                </a:path>
                <a:path w="292734" h="135889">
                  <a:moveTo>
                    <a:pt x="229483" y="134233"/>
                  </a:moveTo>
                  <a:lnTo>
                    <a:pt x="226659" y="133349"/>
                  </a:lnTo>
                  <a:lnTo>
                    <a:pt x="229483" y="133349"/>
                  </a:lnTo>
                  <a:lnTo>
                    <a:pt x="229483" y="134233"/>
                  </a:lnTo>
                  <a:close/>
                </a:path>
                <a:path w="292734" h="135889">
                  <a:moveTo>
                    <a:pt x="234073" y="134619"/>
                  </a:moveTo>
                  <a:lnTo>
                    <a:pt x="233543" y="134619"/>
                  </a:lnTo>
                  <a:lnTo>
                    <a:pt x="230719" y="133349"/>
                  </a:lnTo>
                  <a:lnTo>
                    <a:pt x="233367" y="133349"/>
                  </a:lnTo>
                  <a:lnTo>
                    <a:pt x="234073" y="134619"/>
                  </a:lnTo>
                  <a:close/>
                </a:path>
                <a:path w="292734" h="135889">
                  <a:moveTo>
                    <a:pt x="230719" y="134619"/>
                  </a:moveTo>
                  <a:lnTo>
                    <a:pt x="229483" y="134619"/>
                  </a:lnTo>
                  <a:lnTo>
                    <a:pt x="229483" y="134233"/>
                  </a:lnTo>
                  <a:lnTo>
                    <a:pt x="230719" y="134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91031" y="6687048"/>
            <a:ext cx="1638299" cy="184150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5276669" y="3891060"/>
            <a:ext cx="1875789" cy="1778000"/>
            <a:chOff x="15276669" y="3891060"/>
            <a:chExt cx="1875789" cy="1778000"/>
          </a:xfrm>
        </p:grpSpPr>
        <p:sp>
          <p:nvSpPr>
            <p:cNvPr id="15" name="object 15"/>
            <p:cNvSpPr/>
            <p:nvPr/>
          </p:nvSpPr>
          <p:spPr>
            <a:xfrm>
              <a:off x="15276665" y="3891063"/>
              <a:ext cx="1875789" cy="1778000"/>
            </a:xfrm>
            <a:custGeom>
              <a:avLst/>
              <a:gdLst/>
              <a:ahLst/>
              <a:cxnLst/>
              <a:rect l="l" t="t" r="r" b="b"/>
              <a:pathLst>
                <a:path w="1875790" h="1778000">
                  <a:moveTo>
                    <a:pt x="1432928" y="1384896"/>
                  </a:moveTo>
                  <a:lnTo>
                    <a:pt x="1430845" y="1382801"/>
                  </a:lnTo>
                  <a:lnTo>
                    <a:pt x="1428750" y="1384896"/>
                  </a:lnTo>
                  <a:lnTo>
                    <a:pt x="1432928" y="1384896"/>
                  </a:lnTo>
                  <a:close/>
                </a:path>
                <a:path w="1875790" h="1778000">
                  <a:moveTo>
                    <a:pt x="1875764" y="914400"/>
                  </a:moveTo>
                  <a:lnTo>
                    <a:pt x="1871586" y="914400"/>
                  </a:lnTo>
                  <a:lnTo>
                    <a:pt x="1871586" y="901700"/>
                  </a:lnTo>
                  <a:lnTo>
                    <a:pt x="1872881" y="889000"/>
                  </a:lnTo>
                  <a:lnTo>
                    <a:pt x="1873046" y="889000"/>
                  </a:lnTo>
                  <a:lnTo>
                    <a:pt x="1869490" y="876300"/>
                  </a:lnTo>
                  <a:lnTo>
                    <a:pt x="1872107" y="876300"/>
                  </a:lnTo>
                  <a:lnTo>
                    <a:pt x="1871586" y="863600"/>
                  </a:lnTo>
                  <a:lnTo>
                    <a:pt x="1869490" y="863600"/>
                  </a:lnTo>
                  <a:lnTo>
                    <a:pt x="1867408" y="850900"/>
                  </a:lnTo>
                  <a:lnTo>
                    <a:pt x="1865312" y="850900"/>
                  </a:lnTo>
                  <a:lnTo>
                    <a:pt x="1864893" y="838200"/>
                  </a:lnTo>
                  <a:lnTo>
                    <a:pt x="1863483" y="825500"/>
                  </a:lnTo>
                  <a:lnTo>
                    <a:pt x="1860905" y="812800"/>
                  </a:lnTo>
                  <a:lnTo>
                    <a:pt x="1856955" y="800100"/>
                  </a:lnTo>
                  <a:lnTo>
                    <a:pt x="1854873" y="800100"/>
                  </a:lnTo>
                  <a:lnTo>
                    <a:pt x="1854873" y="787400"/>
                  </a:lnTo>
                  <a:lnTo>
                    <a:pt x="1843151" y="749300"/>
                  </a:lnTo>
                  <a:lnTo>
                    <a:pt x="1818411" y="698500"/>
                  </a:lnTo>
                  <a:lnTo>
                    <a:pt x="1800567" y="673100"/>
                  </a:lnTo>
                  <a:lnTo>
                    <a:pt x="1796389" y="673100"/>
                  </a:lnTo>
                  <a:lnTo>
                    <a:pt x="1794294" y="660400"/>
                  </a:lnTo>
                  <a:lnTo>
                    <a:pt x="1785937" y="660400"/>
                  </a:lnTo>
                  <a:lnTo>
                    <a:pt x="1773402" y="647700"/>
                  </a:lnTo>
                  <a:lnTo>
                    <a:pt x="1768182" y="647700"/>
                  </a:lnTo>
                  <a:lnTo>
                    <a:pt x="1764525" y="635000"/>
                  </a:lnTo>
                  <a:lnTo>
                    <a:pt x="1758784" y="635000"/>
                  </a:lnTo>
                  <a:lnTo>
                    <a:pt x="1758784" y="622300"/>
                  </a:lnTo>
                  <a:lnTo>
                    <a:pt x="1742071" y="622300"/>
                  </a:lnTo>
                  <a:lnTo>
                    <a:pt x="1729536" y="609600"/>
                  </a:lnTo>
                  <a:lnTo>
                    <a:pt x="1706562" y="609600"/>
                  </a:lnTo>
                  <a:lnTo>
                    <a:pt x="1706562" y="596900"/>
                  </a:lnTo>
                  <a:lnTo>
                    <a:pt x="1689849" y="596900"/>
                  </a:lnTo>
                  <a:lnTo>
                    <a:pt x="1684794" y="584200"/>
                  </a:lnTo>
                  <a:lnTo>
                    <a:pt x="1666875" y="584200"/>
                  </a:lnTo>
                  <a:lnTo>
                    <a:pt x="1660613" y="571500"/>
                  </a:lnTo>
                  <a:lnTo>
                    <a:pt x="1629537" y="571500"/>
                  </a:lnTo>
                  <a:lnTo>
                    <a:pt x="1625104" y="558800"/>
                  </a:lnTo>
                  <a:lnTo>
                    <a:pt x="1608391" y="558800"/>
                  </a:lnTo>
                  <a:lnTo>
                    <a:pt x="1600428" y="546100"/>
                  </a:lnTo>
                  <a:lnTo>
                    <a:pt x="1577060" y="546100"/>
                  </a:lnTo>
                  <a:lnTo>
                    <a:pt x="1568704" y="533400"/>
                  </a:lnTo>
                  <a:lnTo>
                    <a:pt x="1508455" y="533400"/>
                  </a:lnTo>
                  <a:lnTo>
                    <a:pt x="1472285" y="520700"/>
                  </a:lnTo>
                  <a:lnTo>
                    <a:pt x="1443367" y="520700"/>
                  </a:lnTo>
                  <a:lnTo>
                    <a:pt x="1439189" y="508000"/>
                  </a:lnTo>
                  <a:lnTo>
                    <a:pt x="1357731" y="508000"/>
                  </a:lnTo>
                  <a:lnTo>
                    <a:pt x="1355648" y="495300"/>
                  </a:lnTo>
                  <a:lnTo>
                    <a:pt x="1370266" y="495300"/>
                  </a:lnTo>
                  <a:lnTo>
                    <a:pt x="1368171" y="482600"/>
                  </a:lnTo>
                  <a:lnTo>
                    <a:pt x="1374444" y="482600"/>
                  </a:lnTo>
                  <a:lnTo>
                    <a:pt x="1372349" y="469900"/>
                  </a:lnTo>
                  <a:lnTo>
                    <a:pt x="1373860" y="469900"/>
                  </a:lnTo>
                  <a:lnTo>
                    <a:pt x="1376527" y="457200"/>
                  </a:lnTo>
                  <a:lnTo>
                    <a:pt x="1377645" y="457200"/>
                  </a:lnTo>
                  <a:lnTo>
                    <a:pt x="1374444" y="444500"/>
                  </a:lnTo>
                  <a:lnTo>
                    <a:pt x="1376527" y="444500"/>
                  </a:lnTo>
                  <a:lnTo>
                    <a:pt x="1380705" y="431800"/>
                  </a:lnTo>
                  <a:lnTo>
                    <a:pt x="1382801" y="431800"/>
                  </a:lnTo>
                  <a:lnTo>
                    <a:pt x="1382801" y="406400"/>
                  </a:lnTo>
                  <a:lnTo>
                    <a:pt x="1380705" y="406400"/>
                  </a:lnTo>
                  <a:lnTo>
                    <a:pt x="1380159" y="393700"/>
                  </a:lnTo>
                  <a:lnTo>
                    <a:pt x="1382801" y="393700"/>
                  </a:lnTo>
                  <a:lnTo>
                    <a:pt x="1378026" y="381000"/>
                  </a:lnTo>
                  <a:lnTo>
                    <a:pt x="1377569" y="368300"/>
                  </a:lnTo>
                  <a:lnTo>
                    <a:pt x="1378686" y="368300"/>
                  </a:lnTo>
                  <a:lnTo>
                    <a:pt x="1378623" y="355600"/>
                  </a:lnTo>
                  <a:lnTo>
                    <a:pt x="1382801" y="342900"/>
                  </a:lnTo>
                  <a:lnTo>
                    <a:pt x="1378623" y="342900"/>
                  </a:lnTo>
                  <a:lnTo>
                    <a:pt x="1377569" y="330200"/>
                  </a:lnTo>
                  <a:lnTo>
                    <a:pt x="1378623" y="317500"/>
                  </a:lnTo>
                  <a:lnTo>
                    <a:pt x="1378254" y="317500"/>
                  </a:lnTo>
                  <a:lnTo>
                    <a:pt x="1377315" y="304800"/>
                  </a:lnTo>
                  <a:lnTo>
                    <a:pt x="1375981" y="292100"/>
                  </a:lnTo>
                  <a:lnTo>
                    <a:pt x="1374444" y="292100"/>
                  </a:lnTo>
                  <a:lnTo>
                    <a:pt x="1372222" y="279400"/>
                  </a:lnTo>
                  <a:lnTo>
                    <a:pt x="1366215" y="266700"/>
                  </a:lnTo>
                  <a:lnTo>
                    <a:pt x="1363992" y="254000"/>
                  </a:lnTo>
                  <a:lnTo>
                    <a:pt x="1362011" y="241300"/>
                  </a:lnTo>
                  <a:lnTo>
                    <a:pt x="1359039" y="228600"/>
                  </a:lnTo>
                  <a:lnTo>
                    <a:pt x="1354886" y="228600"/>
                  </a:lnTo>
                  <a:lnTo>
                    <a:pt x="1349375" y="215900"/>
                  </a:lnTo>
                  <a:lnTo>
                    <a:pt x="1349502" y="203200"/>
                  </a:lnTo>
                  <a:lnTo>
                    <a:pt x="1341145" y="203200"/>
                  </a:lnTo>
                  <a:lnTo>
                    <a:pt x="1338935" y="190500"/>
                  </a:lnTo>
                  <a:lnTo>
                    <a:pt x="1337792" y="190500"/>
                  </a:lnTo>
                  <a:lnTo>
                    <a:pt x="1334490" y="177800"/>
                  </a:lnTo>
                  <a:lnTo>
                    <a:pt x="1329232" y="177800"/>
                  </a:lnTo>
                  <a:lnTo>
                    <a:pt x="1322222" y="165100"/>
                  </a:lnTo>
                  <a:lnTo>
                    <a:pt x="1315961" y="165100"/>
                  </a:lnTo>
                  <a:lnTo>
                    <a:pt x="1311744" y="152400"/>
                  </a:lnTo>
                  <a:lnTo>
                    <a:pt x="1307338" y="139700"/>
                  </a:lnTo>
                  <a:lnTo>
                    <a:pt x="1290891" y="139700"/>
                  </a:lnTo>
                  <a:lnTo>
                    <a:pt x="1290891" y="127000"/>
                  </a:lnTo>
                  <a:lnTo>
                    <a:pt x="1279690" y="127000"/>
                  </a:lnTo>
                  <a:lnTo>
                    <a:pt x="1270787" y="114300"/>
                  </a:lnTo>
                  <a:lnTo>
                    <a:pt x="1261478" y="101600"/>
                  </a:lnTo>
                  <a:lnTo>
                    <a:pt x="1247025" y="101600"/>
                  </a:lnTo>
                  <a:lnTo>
                    <a:pt x="1242847" y="88900"/>
                  </a:lnTo>
                  <a:lnTo>
                    <a:pt x="1224051" y="88900"/>
                  </a:lnTo>
                  <a:lnTo>
                    <a:pt x="1221955" y="76200"/>
                  </a:lnTo>
                  <a:lnTo>
                    <a:pt x="1203159" y="76200"/>
                  </a:lnTo>
                  <a:lnTo>
                    <a:pt x="1201064" y="63500"/>
                  </a:lnTo>
                  <a:lnTo>
                    <a:pt x="1188542" y="63500"/>
                  </a:lnTo>
                  <a:lnTo>
                    <a:pt x="1186446" y="50800"/>
                  </a:lnTo>
                  <a:lnTo>
                    <a:pt x="1176007" y="50800"/>
                  </a:lnTo>
                  <a:lnTo>
                    <a:pt x="1178090" y="38100"/>
                  </a:lnTo>
                  <a:lnTo>
                    <a:pt x="1169733" y="38100"/>
                  </a:lnTo>
                  <a:lnTo>
                    <a:pt x="1161376" y="50800"/>
                  </a:lnTo>
                  <a:lnTo>
                    <a:pt x="1153033" y="38100"/>
                  </a:lnTo>
                  <a:lnTo>
                    <a:pt x="1146759" y="25400"/>
                  </a:lnTo>
                  <a:lnTo>
                    <a:pt x="1120813" y="25400"/>
                  </a:lnTo>
                  <a:lnTo>
                    <a:pt x="1114640" y="12700"/>
                  </a:lnTo>
                  <a:lnTo>
                    <a:pt x="1084097" y="12700"/>
                  </a:lnTo>
                  <a:lnTo>
                    <a:pt x="1077823" y="0"/>
                  </a:lnTo>
                  <a:lnTo>
                    <a:pt x="867702" y="0"/>
                  </a:lnTo>
                  <a:lnTo>
                    <a:pt x="840943" y="12700"/>
                  </a:lnTo>
                  <a:lnTo>
                    <a:pt x="812025" y="12700"/>
                  </a:lnTo>
                  <a:lnTo>
                    <a:pt x="805434" y="25400"/>
                  </a:lnTo>
                  <a:lnTo>
                    <a:pt x="779132" y="25400"/>
                  </a:lnTo>
                  <a:lnTo>
                    <a:pt x="779132" y="38100"/>
                  </a:lnTo>
                  <a:lnTo>
                    <a:pt x="758240" y="38100"/>
                  </a:lnTo>
                  <a:lnTo>
                    <a:pt x="753186" y="50800"/>
                  </a:lnTo>
                  <a:lnTo>
                    <a:pt x="735266" y="50800"/>
                  </a:lnTo>
                  <a:lnTo>
                    <a:pt x="724687" y="63500"/>
                  </a:lnTo>
                  <a:lnTo>
                    <a:pt x="714895" y="63500"/>
                  </a:lnTo>
                  <a:lnTo>
                    <a:pt x="705891" y="76200"/>
                  </a:lnTo>
                  <a:lnTo>
                    <a:pt x="697661" y="76200"/>
                  </a:lnTo>
                  <a:lnTo>
                    <a:pt x="691400" y="88900"/>
                  </a:lnTo>
                  <a:lnTo>
                    <a:pt x="677849" y="88900"/>
                  </a:lnTo>
                  <a:lnTo>
                    <a:pt x="668680" y="101600"/>
                  </a:lnTo>
                  <a:lnTo>
                    <a:pt x="659904" y="114300"/>
                  </a:lnTo>
                  <a:lnTo>
                    <a:pt x="651713" y="114300"/>
                  </a:lnTo>
                  <a:lnTo>
                    <a:pt x="643356" y="127000"/>
                  </a:lnTo>
                  <a:lnTo>
                    <a:pt x="633984" y="127000"/>
                  </a:lnTo>
                  <a:lnTo>
                    <a:pt x="632129" y="139700"/>
                  </a:lnTo>
                  <a:lnTo>
                    <a:pt x="626643" y="139700"/>
                  </a:lnTo>
                  <a:lnTo>
                    <a:pt x="589927" y="177800"/>
                  </a:lnTo>
                  <a:lnTo>
                    <a:pt x="577202" y="203200"/>
                  </a:lnTo>
                  <a:lnTo>
                    <a:pt x="573112" y="215900"/>
                  </a:lnTo>
                  <a:lnTo>
                    <a:pt x="568642" y="215900"/>
                  </a:lnTo>
                  <a:lnTo>
                    <a:pt x="563981" y="228600"/>
                  </a:lnTo>
                  <a:lnTo>
                    <a:pt x="553529" y="228600"/>
                  </a:lnTo>
                  <a:lnTo>
                    <a:pt x="551446" y="241300"/>
                  </a:lnTo>
                  <a:lnTo>
                    <a:pt x="549351" y="241300"/>
                  </a:lnTo>
                  <a:lnTo>
                    <a:pt x="545185" y="254000"/>
                  </a:lnTo>
                  <a:lnTo>
                    <a:pt x="547687" y="254000"/>
                  </a:lnTo>
                  <a:lnTo>
                    <a:pt x="544398" y="266700"/>
                  </a:lnTo>
                  <a:lnTo>
                    <a:pt x="536829" y="266700"/>
                  </a:lnTo>
                  <a:lnTo>
                    <a:pt x="531177" y="279400"/>
                  </a:lnTo>
                  <a:lnTo>
                    <a:pt x="526122" y="304800"/>
                  </a:lnTo>
                  <a:lnTo>
                    <a:pt x="520674" y="317500"/>
                  </a:lnTo>
                  <a:lnTo>
                    <a:pt x="513842" y="342900"/>
                  </a:lnTo>
                  <a:lnTo>
                    <a:pt x="515937" y="342900"/>
                  </a:lnTo>
                  <a:lnTo>
                    <a:pt x="507580" y="355600"/>
                  </a:lnTo>
                  <a:lnTo>
                    <a:pt x="511759" y="368300"/>
                  </a:lnTo>
                  <a:lnTo>
                    <a:pt x="507580" y="381000"/>
                  </a:lnTo>
                  <a:lnTo>
                    <a:pt x="501319" y="381000"/>
                  </a:lnTo>
                  <a:lnTo>
                    <a:pt x="509663" y="393700"/>
                  </a:lnTo>
                  <a:lnTo>
                    <a:pt x="503402" y="393700"/>
                  </a:lnTo>
                  <a:lnTo>
                    <a:pt x="505498" y="406400"/>
                  </a:lnTo>
                  <a:lnTo>
                    <a:pt x="504964" y="419100"/>
                  </a:lnTo>
                  <a:lnTo>
                    <a:pt x="505498" y="431800"/>
                  </a:lnTo>
                  <a:lnTo>
                    <a:pt x="507580" y="444500"/>
                  </a:lnTo>
                  <a:lnTo>
                    <a:pt x="508203" y="444500"/>
                  </a:lnTo>
                  <a:lnTo>
                    <a:pt x="506272" y="457200"/>
                  </a:lnTo>
                  <a:lnTo>
                    <a:pt x="505523" y="457200"/>
                  </a:lnTo>
                  <a:lnTo>
                    <a:pt x="509663" y="469900"/>
                  </a:lnTo>
                  <a:lnTo>
                    <a:pt x="505815" y="482600"/>
                  </a:lnTo>
                  <a:lnTo>
                    <a:pt x="509079" y="482600"/>
                  </a:lnTo>
                  <a:lnTo>
                    <a:pt x="507580" y="495300"/>
                  </a:lnTo>
                  <a:lnTo>
                    <a:pt x="449097" y="495300"/>
                  </a:lnTo>
                  <a:lnTo>
                    <a:pt x="444715" y="482600"/>
                  </a:lnTo>
                  <a:lnTo>
                    <a:pt x="440740" y="495300"/>
                  </a:lnTo>
                  <a:lnTo>
                    <a:pt x="392696" y="495300"/>
                  </a:lnTo>
                  <a:lnTo>
                    <a:pt x="387997" y="508000"/>
                  </a:lnTo>
                  <a:lnTo>
                    <a:pt x="378599" y="495300"/>
                  </a:lnTo>
                  <a:lnTo>
                    <a:pt x="373900" y="508000"/>
                  </a:lnTo>
                  <a:lnTo>
                    <a:pt x="346748" y="508000"/>
                  </a:lnTo>
                  <a:lnTo>
                    <a:pt x="338391" y="520700"/>
                  </a:lnTo>
                  <a:lnTo>
                    <a:pt x="317500" y="520700"/>
                  </a:lnTo>
                  <a:lnTo>
                    <a:pt x="313321" y="533400"/>
                  </a:lnTo>
                  <a:lnTo>
                    <a:pt x="286169" y="533400"/>
                  </a:lnTo>
                  <a:lnTo>
                    <a:pt x="277812" y="546100"/>
                  </a:lnTo>
                  <a:lnTo>
                    <a:pt x="261099" y="546100"/>
                  </a:lnTo>
                  <a:lnTo>
                    <a:pt x="256921" y="558800"/>
                  </a:lnTo>
                  <a:lnTo>
                    <a:pt x="239293" y="558800"/>
                  </a:lnTo>
                  <a:lnTo>
                    <a:pt x="233946" y="571500"/>
                  </a:lnTo>
                  <a:lnTo>
                    <a:pt x="227672" y="571500"/>
                  </a:lnTo>
                  <a:lnTo>
                    <a:pt x="223507" y="584200"/>
                  </a:lnTo>
                  <a:lnTo>
                    <a:pt x="206794" y="584200"/>
                  </a:lnTo>
                  <a:lnTo>
                    <a:pt x="200520" y="596900"/>
                  </a:lnTo>
                  <a:lnTo>
                    <a:pt x="192697" y="596900"/>
                  </a:lnTo>
                  <a:lnTo>
                    <a:pt x="177025" y="609600"/>
                  </a:lnTo>
                  <a:lnTo>
                    <a:pt x="169189" y="622300"/>
                  </a:lnTo>
                  <a:lnTo>
                    <a:pt x="152222" y="622300"/>
                  </a:lnTo>
                  <a:lnTo>
                    <a:pt x="144805" y="635000"/>
                  </a:lnTo>
                  <a:lnTo>
                    <a:pt x="139954" y="647700"/>
                  </a:lnTo>
                  <a:lnTo>
                    <a:pt x="133680" y="647700"/>
                  </a:lnTo>
                  <a:lnTo>
                    <a:pt x="124675" y="660400"/>
                  </a:lnTo>
                  <a:lnTo>
                    <a:pt x="116446" y="660400"/>
                  </a:lnTo>
                  <a:lnTo>
                    <a:pt x="109004" y="673100"/>
                  </a:lnTo>
                  <a:lnTo>
                    <a:pt x="102349" y="685800"/>
                  </a:lnTo>
                  <a:lnTo>
                    <a:pt x="87210" y="711200"/>
                  </a:lnTo>
                  <a:lnTo>
                    <a:pt x="78854" y="723900"/>
                  </a:lnTo>
                  <a:lnTo>
                    <a:pt x="66840" y="723900"/>
                  </a:lnTo>
                  <a:lnTo>
                    <a:pt x="66840" y="736600"/>
                  </a:lnTo>
                  <a:lnTo>
                    <a:pt x="62661" y="736600"/>
                  </a:lnTo>
                  <a:lnTo>
                    <a:pt x="54305" y="762000"/>
                  </a:lnTo>
                  <a:lnTo>
                    <a:pt x="48044" y="762000"/>
                  </a:lnTo>
                  <a:lnTo>
                    <a:pt x="45948" y="774700"/>
                  </a:lnTo>
                  <a:lnTo>
                    <a:pt x="41770" y="774700"/>
                  </a:lnTo>
                  <a:lnTo>
                    <a:pt x="39687" y="787400"/>
                  </a:lnTo>
                  <a:lnTo>
                    <a:pt x="39687" y="800100"/>
                  </a:lnTo>
                  <a:lnTo>
                    <a:pt x="33413" y="800100"/>
                  </a:lnTo>
                  <a:lnTo>
                    <a:pt x="31330" y="812800"/>
                  </a:lnTo>
                  <a:lnTo>
                    <a:pt x="29044" y="812800"/>
                  </a:lnTo>
                  <a:lnTo>
                    <a:pt x="25590" y="825500"/>
                  </a:lnTo>
                  <a:lnTo>
                    <a:pt x="21348" y="825500"/>
                  </a:lnTo>
                  <a:lnTo>
                    <a:pt x="16713" y="838200"/>
                  </a:lnTo>
                  <a:lnTo>
                    <a:pt x="14554" y="838200"/>
                  </a:lnTo>
                  <a:lnTo>
                    <a:pt x="12598" y="850900"/>
                  </a:lnTo>
                  <a:lnTo>
                    <a:pt x="10439" y="863600"/>
                  </a:lnTo>
                  <a:lnTo>
                    <a:pt x="8026" y="863600"/>
                  </a:lnTo>
                  <a:lnTo>
                    <a:pt x="6781" y="876300"/>
                  </a:lnTo>
                  <a:lnTo>
                    <a:pt x="6324" y="889000"/>
                  </a:lnTo>
                  <a:lnTo>
                    <a:pt x="6261" y="901700"/>
                  </a:lnTo>
                  <a:lnTo>
                    <a:pt x="8356" y="914400"/>
                  </a:lnTo>
                  <a:lnTo>
                    <a:pt x="2082" y="914400"/>
                  </a:lnTo>
                  <a:lnTo>
                    <a:pt x="6261" y="927100"/>
                  </a:lnTo>
                  <a:lnTo>
                    <a:pt x="0" y="927100"/>
                  </a:lnTo>
                  <a:lnTo>
                    <a:pt x="6261" y="939800"/>
                  </a:lnTo>
                  <a:lnTo>
                    <a:pt x="1854" y="939800"/>
                  </a:lnTo>
                  <a:lnTo>
                    <a:pt x="2349" y="952500"/>
                  </a:lnTo>
                  <a:lnTo>
                    <a:pt x="6261" y="952500"/>
                  </a:lnTo>
                  <a:lnTo>
                    <a:pt x="1498" y="965200"/>
                  </a:lnTo>
                  <a:lnTo>
                    <a:pt x="2603" y="965200"/>
                  </a:lnTo>
                  <a:lnTo>
                    <a:pt x="4495" y="977900"/>
                  </a:lnTo>
                  <a:lnTo>
                    <a:pt x="5803" y="977900"/>
                  </a:lnTo>
                  <a:lnTo>
                    <a:pt x="6781" y="990600"/>
                  </a:lnTo>
                  <a:lnTo>
                    <a:pt x="8547" y="1003300"/>
                  </a:lnTo>
                  <a:lnTo>
                    <a:pt x="14617" y="1003300"/>
                  </a:lnTo>
                  <a:lnTo>
                    <a:pt x="17322" y="1016000"/>
                  </a:lnTo>
                  <a:lnTo>
                    <a:pt x="17487" y="1016000"/>
                  </a:lnTo>
                  <a:lnTo>
                    <a:pt x="17259" y="1028700"/>
                  </a:lnTo>
                  <a:lnTo>
                    <a:pt x="18796" y="1028700"/>
                  </a:lnTo>
                  <a:lnTo>
                    <a:pt x="22098" y="1041400"/>
                  </a:lnTo>
                  <a:lnTo>
                    <a:pt x="23241" y="1041400"/>
                  </a:lnTo>
                  <a:lnTo>
                    <a:pt x="23202" y="1054100"/>
                  </a:lnTo>
                  <a:lnTo>
                    <a:pt x="22974" y="1054100"/>
                  </a:lnTo>
                  <a:lnTo>
                    <a:pt x="25057" y="1066800"/>
                  </a:lnTo>
                  <a:lnTo>
                    <a:pt x="33515" y="1066800"/>
                  </a:lnTo>
                  <a:lnTo>
                    <a:pt x="37858" y="1079500"/>
                  </a:lnTo>
                  <a:lnTo>
                    <a:pt x="39458" y="1092200"/>
                  </a:lnTo>
                  <a:lnTo>
                    <a:pt x="39687" y="1104900"/>
                  </a:lnTo>
                  <a:lnTo>
                    <a:pt x="48044" y="1104900"/>
                  </a:lnTo>
                  <a:lnTo>
                    <a:pt x="48044" y="1117600"/>
                  </a:lnTo>
                  <a:lnTo>
                    <a:pt x="49149" y="1117600"/>
                  </a:lnTo>
                  <a:lnTo>
                    <a:pt x="52222" y="1130300"/>
                  </a:lnTo>
                  <a:lnTo>
                    <a:pt x="56857" y="1130300"/>
                  </a:lnTo>
                  <a:lnTo>
                    <a:pt x="62661" y="1143000"/>
                  </a:lnTo>
                  <a:lnTo>
                    <a:pt x="68922" y="1143000"/>
                  </a:lnTo>
                  <a:lnTo>
                    <a:pt x="76530" y="1168400"/>
                  </a:lnTo>
                  <a:lnTo>
                    <a:pt x="82765" y="1168400"/>
                  </a:lnTo>
                  <a:lnTo>
                    <a:pt x="90957" y="1181100"/>
                  </a:lnTo>
                  <a:lnTo>
                    <a:pt x="104444" y="1181100"/>
                  </a:lnTo>
                  <a:lnTo>
                    <a:pt x="106527" y="1193800"/>
                  </a:lnTo>
                  <a:lnTo>
                    <a:pt x="108610" y="1193800"/>
                  </a:lnTo>
                  <a:lnTo>
                    <a:pt x="115341" y="1206500"/>
                  </a:lnTo>
                  <a:lnTo>
                    <a:pt x="124802" y="1219200"/>
                  </a:lnTo>
                  <a:lnTo>
                    <a:pt x="135051" y="1219200"/>
                  </a:lnTo>
                  <a:lnTo>
                    <a:pt x="144132" y="1231900"/>
                  </a:lnTo>
                  <a:lnTo>
                    <a:pt x="148297" y="1231900"/>
                  </a:lnTo>
                  <a:lnTo>
                    <a:pt x="158546" y="1244600"/>
                  </a:lnTo>
                  <a:lnTo>
                    <a:pt x="167627" y="1244600"/>
                  </a:lnTo>
                  <a:lnTo>
                    <a:pt x="175920" y="1257300"/>
                  </a:lnTo>
                  <a:lnTo>
                    <a:pt x="183819" y="1270000"/>
                  </a:lnTo>
                  <a:lnTo>
                    <a:pt x="194259" y="1270000"/>
                  </a:lnTo>
                  <a:lnTo>
                    <a:pt x="198437" y="1257300"/>
                  </a:lnTo>
                  <a:lnTo>
                    <a:pt x="196342" y="1270000"/>
                  </a:lnTo>
                  <a:lnTo>
                    <a:pt x="206070" y="1282700"/>
                  </a:lnTo>
                  <a:lnTo>
                    <a:pt x="214630" y="1282700"/>
                  </a:lnTo>
                  <a:lnTo>
                    <a:pt x="223964" y="1295400"/>
                  </a:lnTo>
                  <a:lnTo>
                    <a:pt x="240207" y="1295400"/>
                  </a:lnTo>
                  <a:lnTo>
                    <a:pt x="248564" y="1308100"/>
                  </a:lnTo>
                  <a:lnTo>
                    <a:pt x="279895" y="1308100"/>
                  </a:lnTo>
                  <a:lnTo>
                    <a:pt x="277812" y="1320800"/>
                  </a:lnTo>
                  <a:lnTo>
                    <a:pt x="286169" y="1320800"/>
                  </a:lnTo>
                  <a:lnTo>
                    <a:pt x="302882" y="1333500"/>
                  </a:lnTo>
                  <a:lnTo>
                    <a:pt x="327939" y="1333500"/>
                  </a:lnTo>
                  <a:lnTo>
                    <a:pt x="329704" y="1346200"/>
                  </a:lnTo>
                  <a:lnTo>
                    <a:pt x="367372" y="1346200"/>
                  </a:lnTo>
                  <a:lnTo>
                    <a:pt x="374065" y="1358900"/>
                  </a:lnTo>
                  <a:lnTo>
                    <a:pt x="380161" y="1371600"/>
                  </a:lnTo>
                  <a:lnTo>
                    <a:pt x="383984" y="1358900"/>
                  </a:lnTo>
                  <a:lnTo>
                    <a:pt x="440740" y="1358900"/>
                  </a:lnTo>
                  <a:lnTo>
                    <a:pt x="440740" y="1371600"/>
                  </a:lnTo>
                  <a:lnTo>
                    <a:pt x="442823" y="1371600"/>
                  </a:lnTo>
                  <a:lnTo>
                    <a:pt x="451180" y="1358900"/>
                  </a:lnTo>
                  <a:lnTo>
                    <a:pt x="458685" y="1358900"/>
                  </a:lnTo>
                  <a:lnTo>
                    <a:pt x="472922" y="1371600"/>
                  </a:lnTo>
                  <a:lnTo>
                    <a:pt x="480428" y="1371600"/>
                  </a:lnTo>
                  <a:lnTo>
                    <a:pt x="480301" y="1384300"/>
                  </a:lnTo>
                  <a:lnTo>
                    <a:pt x="482511" y="1397000"/>
                  </a:lnTo>
                  <a:lnTo>
                    <a:pt x="486295" y="1409700"/>
                  </a:lnTo>
                  <a:lnTo>
                    <a:pt x="490867" y="1435100"/>
                  </a:lnTo>
                  <a:lnTo>
                    <a:pt x="492963" y="1435100"/>
                  </a:lnTo>
                  <a:lnTo>
                    <a:pt x="497141" y="1447800"/>
                  </a:lnTo>
                  <a:lnTo>
                    <a:pt x="495046" y="1460500"/>
                  </a:lnTo>
                  <a:lnTo>
                    <a:pt x="498868" y="1460500"/>
                  </a:lnTo>
                  <a:lnTo>
                    <a:pt x="496874" y="1473200"/>
                  </a:lnTo>
                  <a:lnTo>
                    <a:pt x="495046" y="1473200"/>
                  </a:lnTo>
                  <a:lnTo>
                    <a:pt x="499389" y="1485900"/>
                  </a:lnTo>
                  <a:lnTo>
                    <a:pt x="503148" y="1498600"/>
                  </a:lnTo>
                  <a:lnTo>
                    <a:pt x="506501" y="1498600"/>
                  </a:lnTo>
                  <a:lnTo>
                    <a:pt x="509663" y="1511300"/>
                  </a:lnTo>
                  <a:lnTo>
                    <a:pt x="521423" y="1536700"/>
                  </a:lnTo>
                  <a:lnTo>
                    <a:pt x="534733" y="1562100"/>
                  </a:lnTo>
                  <a:lnTo>
                    <a:pt x="549617" y="1587500"/>
                  </a:lnTo>
                  <a:lnTo>
                    <a:pt x="566064" y="1600200"/>
                  </a:lnTo>
                  <a:lnTo>
                    <a:pt x="568159" y="1612900"/>
                  </a:lnTo>
                  <a:lnTo>
                    <a:pt x="576516" y="1612900"/>
                  </a:lnTo>
                  <a:lnTo>
                    <a:pt x="595083" y="1638300"/>
                  </a:lnTo>
                  <a:lnTo>
                    <a:pt x="615416" y="1651000"/>
                  </a:lnTo>
                  <a:lnTo>
                    <a:pt x="636143" y="1663700"/>
                  </a:lnTo>
                  <a:lnTo>
                    <a:pt x="655891" y="1689100"/>
                  </a:lnTo>
                  <a:lnTo>
                    <a:pt x="672592" y="1689100"/>
                  </a:lnTo>
                  <a:lnTo>
                    <a:pt x="676770" y="1701800"/>
                  </a:lnTo>
                  <a:lnTo>
                    <a:pt x="699757" y="1701800"/>
                  </a:lnTo>
                  <a:lnTo>
                    <a:pt x="701446" y="1714500"/>
                  </a:lnTo>
                  <a:lnTo>
                    <a:pt x="714375" y="1714500"/>
                  </a:lnTo>
                  <a:lnTo>
                    <a:pt x="718553" y="1727200"/>
                  </a:lnTo>
                  <a:lnTo>
                    <a:pt x="728992" y="1714500"/>
                  </a:lnTo>
                  <a:lnTo>
                    <a:pt x="728992" y="1727200"/>
                  </a:lnTo>
                  <a:lnTo>
                    <a:pt x="746328" y="1727200"/>
                  </a:lnTo>
                  <a:lnTo>
                    <a:pt x="751967" y="1739900"/>
                  </a:lnTo>
                  <a:lnTo>
                    <a:pt x="795832" y="1739900"/>
                  </a:lnTo>
                  <a:lnTo>
                    <a:pt x="814641" y="1752600"/>
                  </a:lnTo>
                  <a:lnTo>
                    <a:pt x="818819" y="1752600"/>
                  </a:lnTo>
                  <a:lnTo>
                    <a:pt x="827176" y="1739900"/>
                  </a:lnTo>
                  <a:lnTo>
                    <a:pt x="831354" y="1765300"/>
                  </a:lnTo>
                  <a:lnTo>
                    <a:pt x="839698" y="1752600"/>
                  </a:lnTo>
                  <a:lnTo>
                    <a:pt x="841794" y="1765300"/>
                  </a:lnTo>
                  <a:lnTo>
                    <a:pt x="896073" y="1765300"/>
                  </a:lnTo>
                  <a:lnTo>
                    <a:pt x="904455" y="1752600"/>
                  </a:lnTo>
                  <a:lnTo>
                    <a:pt x="906551" y="1765300"/>
                  </a:lnTo>
                  <a:lnTo>
                    <a:pt x="910729" y="1765300"/>
                  </a:lnTo>
                  <a:lnTo>
                    <a:pt x="914311" y="1778000"/>
                  </a:lnTo>
                  <a:lnTo>
                    <a:pt x="916305" y="1778000"/>
                  </a:lnTo>
                  <a:lnTo>
                    <a:pt x="924140" y="1765300"/>
                  </a:lnTo>
                  <a:lnTo>
                    <a:pt x="942060" y="1765300"/>
                  </a:lnTo>
                  <a:lnTo>
                    <a:pt x="949236" y="1778000"/>
                  </a:lnTo>
                  <a:lnTo>
                    <a:pt x="950645" y="1778000"/>
                  </a:lnTo>
                  <a:lnTo>
                    <a:pt x="954582" y="1765300"/>
                  </a:lnTo>
                  <a:lnTo>
                    <a:pt x="958761" y="1765300"/>
                  </a:lnTo>
                  <a:lnTo>
                    <a:pt x="963028" y="1778000"/>
                  </a:lnTo>
                  <a:lnTo>
                    <a:pt x="967041" y="1778000"/>
                  </a:lnTo>
                  <a:lnTo>
                    <a:pt x="971296" y="1765300"/>
                  </a:lnTo>
                  <a:lnTo>
                    <a:pt x="983830" y="1765300"/>
                  </a:lnTo>
                  <a:lnTo>
                    <a:pt x="992187" y="1752600"/>
                  </a:lnTo>
                  <a:lnTo>
                    <a:pt x="996365" y="1765300"/>
                  </a:lnTo>
                  <a:lnTo>
                    <a:pt x="1040231" y="1765300"/>
                  </a:lnTo>
                  <a:lnTo>
                    <a:pt x="1038136" y="1752600"/>
                  </a:lnTo>
                  <a:lnTo>
                    <a:pt x="1046492" y="1752600"/>
                  </a:lnTo>
                  <a:lnTo>
                    <a:pt x="1048588" y="1765300"/>
                  </a:lnTo>
                  <a:lnTo>
                    <a:pt x="1050671" y="1752600"/>
                  </a:lnTo>
                  <a:lnTo>
                    <a:pt x="1086180" y="1752600"/>
                  </a:lnTo>
                  <a:lnTo>
                    <a:pt x="1092454" y="1739900"/>
                  </a:lnTo>
                  <a:lnTo>
                    <a:pt x="1119606" y="1739900"/>
                  </a:lnTo>
                  <a:lnTo>
                    <a:pt x="1127442" y="1727200"/>
                  </a:lnTo>
                  <a:lnTo>
                    <a:pt x="1159230" y="1727200"/>
                  </a:lnTo>
                  <a:lnTo>
                    <a:pt x="1165555" y="1714500"/>
                  </a:lnTo>
                  <a:lnTo>
                    <a:pt x="1173911" y="1714500"/>
                  </a:lnTo>
                  <a:lnTo>
                    <a:pt x="1179296" y="1701800"/>
                  </a:lnTo>
                  <a:lnTo>
                    <a:pt x="1185659" y="1701800"/>
                  </a:lnTo>
                  <a:lnTo>
                    <a:pt x="1192415" y="1689100"/>
                  </a:lnTo>
                  <a:lnTo>
                    <a:pt x="1198981" y="1689100"/>
                  </a:lnTo>
                  <a:lnTo>
                    <a:pt x="1205407" y="1701800"/>
                  </a:lnTo>
                  <a:lnTo>
                    <a:pt x="1209687" y="1701800"/>
                  </a:lnTo>
                  <a:lnTo>
                    <a:pt x="1212786" y="1689100"/>
                  </a:lnTo>
                  <a:lnTo>
                    <a:pt x="1219873" y="1689100"/>
                  </a:lnTo>
                  <a:lnTo>
                    <a:pt x="1221955" y="1676400"/>
                  </a:lnTo>
                  <a:lnTo>
                    <a:pt x="1232928" y="1676400"/>
                  </a:lnTo>
                  <a:lnTo>
                    <a:pt x="1237818" y="1663700"/>
                  </a:lnTo>
                  <a:lnTo>
                    <a:pt x="1240751" y="1663700"/>
                  </a:lnTo>
                  <a:lnTo>
                    <a:pt x="1247025" y="1651000"/>
                  </a:lnTo>
                  <a:lnTo>
                    <a:pt x="1263738" y="1651000"/>
                  </a:lnTo>
                  <a:lnTo>
                    <a:pt x="1265821" y="1638300"/>
                  </a:lnTo>
                  <a:lnTo>
                    <a:pt x="1285570" y="1638300"/>
                  </a:lnTo>
                  <a:lnTo>
                    <a:pt x="1288796" y="1625600"/>
                  </a:lnTo>
                  <a:lnTo>
                    <a:pt x="1295069" y="1625600"/>
                  </a:lnTo>
                  <a:lnTo>
                    <a:pt x="1301330" y="1612900"/>
                  </a:lnTo>
                  <a:lnTo>
                    <a:pt x="1313865" y="1612900"/>
                  </a:lnTo>
                  <a:lnTo>
                    <a:pt x="1313865" y="1600200"/>
                  </a:lnTo>
                  <a:lnTo>
                    <a:pt x="1315961" y="1587500"/>
                  </a:lnTo>
                  <a:lnTo>
                    <a:pt x="1318044" y="1600200"/>
                  </a:lnTo>
                  <a:lnTo>
                    <a:pt x="1324305" y="1612900"/>
                  </a:lnTo>
                  <a:lnTo>
                    <a:pt x="1326400" y="1600200"/>
                  </a:lnTo>
                  <a:lnTo>
                    <a:pt x="1326400" y="1587500"/>
                  </a:lnTo>
                  <a:lnTo>
                    <a:pt x="1335278" y="1587500"/>
                  </a:lnTo>
                  <a:lnTo>
                    <a:pt x="1339456" y="1574800"/>
                  </a:lnTo>
                  <a:lnTo>
                    <a:pt x="1342847" y="1574800"/>
                  </a:lnTo>
                  <a:lnTo>
                    <a:pt x="1349375" y="1562100"/>
                  </a:lnTo>
                  <a:lnTo>
                    <a:pt x="1356779" y="1562100"/>
                  </a:lnTo>
                  <a:lnTo>
                    <a:pt x="1363218" y="1549400"/>
                  </a:lnTo>
                  <a:lnTo>
                    <a:pt x="1368475" y="1536700"/>
                  </a:lnTo>
                  <a:lnTo>
                    <a:pt x="1372349" y="1536700"/>
                  </a:lnTo>
                  <a:lnTo>
                    <a:pt x="1376692" y="1524000"/>
                  </a:lnTo>
                  <a:lnTo>
                    <a:pt x="1382014" y="1511300"/>
                  </a:lnTo>
                  <a:lnTo>
                    <a:pt x="1386154" y="1511300"/>
                  </a:lnTo>
                  <a:lnTo>
                    <a:pt x="1386979" y="1498600"/>
                  </a:lnTo>
                  <a:lnTo>
                    <a:pt x="1397419" y="1498600"/>
                  </a:lnTo>
                  <a:lnTo>
                    <a:pt x="1393240" y="1485900"/>
                  </a:lnTo>
                  <a:lnTo>
                    <a:pt x="1395336" y="1485900"/>
                  </a:lnTo>
                  <a:lnTo>
                    <a:pt x="1399501" y="1473200"/>
                  </a:lnTo>
                  <a:lnTo>
                    <a:pt x="1401597" y="1473200"/>
                  </a:lnTo>
                  <a:lnTo>
                    <a:pt x="1403680" y="1460500"/>
                  </a:lnTo>
                  <a:lnTo>
                    <a:pt x="1412036" y="1460500"/>
                  </a:lnTo>
                  <a:lnTo>
                    <a:pt x="1405775" y="1447800"/>
                  </a:lnTo>
                  <a:lnTo>
                    <a:pt x="1403680" y="1447800"/>
                  </a:lnTo>
                  <a:lnTo>
                    <a:pt x="1405775" y="1435100"/>
                  </a:lnTo>
                  <a:lnTo>
                    <a:pt x="1411719" y="1435100"/>
                  </a:lnTo>
                  <a:lnTo>
                    <a:pt x="1408188" y="1422400"/>
                  </a:lnTo>
                  <a:lnTo>
                    <a:pt x="1424571" y="1422400"/>
                  </a:lnTo>
                  <a:lnTo>
                    <a:pt x="1422488" y="1409700"/>
                  </a:lnTo>
                  <a:lnTo>
                    <a:pt x="1414132" y="1409700"/>
                  </a:lnTo>
                  <a:lnTo>
                    <a:pt x="1415732" y="1397000"/>
                  </a:lnTo>
                  <a:lnTo>
                    <a:pt x="1417523" y="1397000"/>
                  </a:lnTo>
                  <a:lnTo>
                    <a:pt x="1419707" y="1384300"/>
                  </a:lnTo>
                  <a:lnTo>
                    <a:pt x="1422488" y="1384300"/>
                  </a:lnTo>
                  <a:lnTo>
                    <a:pt x="1426667" y="1371600"/>
                  </a:lnTo>
                  <a:lnTo>
                    <a:pt x="1422488" y="1371600"/>
                  </a:lnTo>
                  <a:lnTo>
                    <a:pt x="1428750" y="1358900"/>
                  </a:lnTo>
                  <a:lnTo>
                    <a:pt x="1432928" y="1358900"/>
                  </a:lnTo>
                  <a:lnTo>
                    <a:pt x="1432928" y="1346200"/>
                  </a:lnTo>
                  <a:lnTo>
                    <a:pt x="1428750" y="1333500"/>
                  </a:lnTo>
                  <a:lnTo>
                    <a:pt x="1429372" y="1333500"/>
                  </a:lnTo>
                  <a:lnTo>
                    <a:pt x="1432140" y="1320800"/>
                  </a:lnTo>
                  <a:lnTo>
                    <a:pt x="1430845" y="1320800"/>
                  </a:lnTo>
                  <a:lnTo>
                    <a:pt x="1433652" y="1308100"/>
                  </a:lnTo>
                  <a:lnTo>
                    <a:pt x="1436065" y="1295400"/>
                  </a:lnTo>
                  <a:lnTo>
                    <a:pt x="1438478" y="1295400"/>
                  </a:lnTo>
                  <a:lnTo>
                    <a:pt x="1441284" y="1282700"/>
                  </a:lnTo>
                  <a:lnTo>
                    <a:pt x="1449641" y="1282700"/>
                  </a:lnTo>
                  <a:lnTo>
                    <a:pt x="1457998" y="1270000"/>
                  </a:lnTo>
                  <a:lnTo>
                    <a:pt x="1464259" y="1270000"/>
                  </a:lnTo>
                  <a:lnTo>
                    <a:pt x="1470533" y="1282700"/>
                  </a:lnTo>
                  <a:lnTo>
                    <a:pt x="1476794" y="1270000"/>
                  </a:lnTo>
                  <a:lnTo>
                    <a:pt x="1495882" y="1270000"/>
                  </a:lnTo>
                  <a:lnTo>
                    <a:pt x="1502117" y="1257300"/>
                  </a:lnTo>
                  <a:lnTo>
                    <a:pt x="1535277" y="1257300"/>
                  </a:lnTo>
                  <a:lnTo>
                    <a:pt x="1537373" y="1244600"/>
                  </a:lnTo>
                  <a:lnTo>
                    <a:pt x="1554086" y="1257300"/>
                  </a:lnTo>
                  <a:lnTo>
                    <a:pt x="1558264" y="1257300"/>
                  </a:lnTo>
                  <a:lnTo>
                    <a:pt x="1564525" y="1244600"/>
                  </a:lnTo>
                  <a:lnTo>
                    <a:pt x="1566608" y="1244600"/>
                  </a:lnTo>
                  <a:lnTo>
                    <a:pt x="1570786" y="1231900"/>
                  </a:lnTo>
                  <a:lnTo>
                    <a:pt x="1572882" y="1231900"/>
                  </a:lnTo>
                  <a:lnTo>
                    <a:pt x="1577060" y="1244600"/>
                  </a:lnTo>
                  <a:lnTo>
                    <a:pt x="1579143" y="1244600"/>
                  </a:lnTo>
                  <a:lnTo>
                    <a:pt x="1587500" y="1231900"/>
                  </a:lnTo>
                  <a:lnTo>
                    <a:pt x="1602117" y="1231900"/>
                  </a:lnTo>
                  <a:lnTo>
                    <a:pt x="1611553" y="1219200"/>
                  </a:lnTo>
                  <a:lnTo>
                    <a:pt x="1641805" y="1219200"/>
                  </a:lnTo>
                  <a:lnTo>
                    <a:pt x="1644091" y="1206500"/>
                  </a:lnTo>
                  <a:lnTo>
                    <a:pt x="1651800" y="1206500"/>
                  </a:lnTo>
                  <a:lnTo>
                    <a:pt x="1656435" y="1193800"/>
                  </a:lnTo>
                  <a:lnTo>
                    <a:pt x="1658518" y="1206500"/>
                  </a:lnTo>
                  <a:lnTo>
                    <a:pt x="1664792" y="1206500"/>
                  </a:lnTo>
                  <a:lnTo>
                    <a:pt x="1666875" y="1193800"/>
                  </a:lnTo>
                  <a:lnTo>
                    <a:pt x="1677327" y="1193800"/>
                  </a:lnTo>
                  <a:lnTo>
                    <a:pt x="1689849" y="1181100"/>
                  </a:lnTo>
                  <a:lnTo>
                    <a:pt x="1704479" y="1181100"/>
                  </a:lnTo>
                  <a:lnTo>
                    <a:pt x="1714919" y="1168400"/>
                  </a:lnTo>
                  <a:lnTo>
                    <a:pt x="1731632" y="1168400"/>
                  </a:lnTo>
                  <a:lnTo>
                    <a:pt x="1735480" y="1155700"/>
                  </a:lnTo>
                  <a:lnTo>
                    <a:pt x="1738947" y="1155700"/>
                  </a:lnTo>
                  <a:lnTo>
                    <a:pt x="1743964" y="1143000"/>
                  </a:lnTo>
                  <a:lnTo>
                    <a:pt x="1762963" y="1143000"/>
                  </a:lnTo>
                  <a:lnTo>
                    <a:pt x="1767103" y="1130300"/>
                  </a:lnTo>
                  <a:lnTo>
                    <a:pt x="1774190" y="1130300"/>
                  </a:lnTo>
                  <a:lnTo>
                    <a:pt x="1780882" y="1117600"/>
                  </a:lnTo>
                  <a:lnTo>
                    <a:pt x="1783854" y="1117600"/>
                  </a:lnTo>
                  <a:lnTo>
                    <a:pt x="1791258" y="1104900"/>
                  </a:lnTo>
                  <a:lnTo>
                    <a:pt x="1797685" y="1104900"/>
                  </a:lnTo>
                  <a:lnTo>
                    <a:pt x="1802942" y="1092200"/>
                  </a:lnTo>
                  <a:lnTo>
                    <a:pt x="1806829" y="1092200"/>
                  </a:lnTo>
                  <a:lnTo>
                    <a:pt x="1811007" y="1079500"/>
                  </a:lnTo>
                  <a:lnTo>
                    <a:pt x="1822754" y="1079500"/>
                  </a:lnTo>
                  <a:lnTo>
                    <a:pt x="1827745" y="1066800"/>
                  </a:lnTo>
                  <a:lnTo>
                    <a:pt x="1829803" y="1054100"/>
                  </a:lnTo>
                  <a:lnTo>
                    <a:pt x="1842338" y="1054100"/>
                  </a:lnTo>
                  <a:lnTo>
                    <a:pt x="1840255" y="1041400"/>
                  </a:lnTo>
                  <a:lnTo>
                    <a:pt x="1840255" y="1028700"/>
                  </a:lnTo>
                  <a:lnTo>
                    <a:pt x="1851634" y="1028700"/>
                  </a:lnTo>
                  <a:lnTo>
                    <a:pt x="1853044" y="1016000"/>
                  </a:lnTo>
                  <a:lnTo>
                    <a:pt x="1856955" y="1016000"/>
                  </a:lnTo>
                  <a:lnTo>
                    <a:pt x="1856955" y="1003300"/>
                  </a:lnTo>
                  <a:lnTo>
                    <a:pt x="1859051" y="1003300"/>
                  </a:lnTo>
                  <a:lnTo>
                    <a:pt x="1863623" y="990600"/>
                  </a:lnTo>
                  <a:lnTo>
                    <a:pt x="1865833" y="977900"/>
                  </a:lnTo>
                  <a:lnTo>
                    <a:pt x="1867268" y="977900"/>
                  </a:lnTo>
                  <a:lnTo>
                    <a:pt x="1869490" y="965200"/>
                  </a:lnTo>
                  <a:lnTo>
                    <a:pt x="1869262" y="952500"/>
                  </a:lnTo>
                  <a:lnTo>
                    <a:pt x="1867662" y="952500"/>
                  </a:lnTo>
                  <a:lnTo>
                    <a:pt x="1868017" y="939800"/>
                  </a:lnTo>
                  <a:lnTo>
                    <a:pt x="1875764" y="939800"/>
                  </a:lnTo>
                  <a:lnTo>
                    <a:pt x="1875764" y="927100"/>
                  </a:lnTo>
                  <a:lnTo>
                    <a:pt x="1871586" y="927100"/>
                  </a:lnTo>
                  <a:lnTo>
                    <a:pt x="1875764" y="914400"/>
                  </a:lnTo>
                  <a:close/>
                </a:path>
              </a:pathLst>
            </a:custGeom>
            <a:solidFill>
              <a:srgbClr val="E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747265" y="4558872"/>
              <a:ext cx="930910" cy="204470"/>
            </a:xfrm>
            <a:custGeom>
              <a:avLst/>
              <a:gdLst/>
              <a:ahLst/>
              <a:cxnLst/>
              <a:rect l="l" t="t" r="r" b="b"/>
              <a:pathLst>
                <a:path w="930909" h="204470">
                  <a:moveTo>
                    <a:pt x="217114" y="13495"/>
                  </a:moveTo>
                  <a:lnTo>
                    <a:pt x="211025" y="13495"/>
                  </a:lnTo>
                  <a:lnTo>
                    <a:pt x="216353" y="12225"/>
                  </a:lnTo>
                  <a:lnTo>
                    <a:pt x="217114" y="13495"/>
                  </a:lnTo>
                  <a:close/>
                </a:path>
                <a:path w="930909" h="204470">
                  <a:moveTo>
                    <a:pt x="232527" y="13495"/>
                  </a:moveTo>
                  <a:lnTo>
                    <a:pt x="227009" y="13495"/>
                  </a:lnTo>
                  <a:lnTo>
                    <a:pt x="224535" y="12225"/>
                  </a:lnTo>
                  <a:lnTo>
                    <a:pt x="226248" y="12225"/>
                  </a:lnTo>
                  <a:lnTo>
                    <a:pt x="232527" y="13495"/>
                  </a:lnTo>
                  <a:close/>
                </a:path>
                <a:path w="930909" h="204470">
                  <a:moveTo>
                    <a:pt x="235938" y="12411"/>
                  </a:moveTo>
                  <a:lnTo>
                    <a:pt x="235381" y="12225"/>
                  </a:lnTo>
                  <a:lnTo>
                    <a:pt x="236523" y="12225"/>
                  </a:lnTo>
                  <a:lnTo>
                    <a:pt x="235938" y="12411"/>
                  </a:lnTo>
                  <a:close/>
                </a:path>
                <a:path w="930909" h="204470">
                  <a:moveTo>
                    <a:pt x="246798" y="14765"/>
                  </a:moveTo>
                  <a:lnTo>
                    <a:pt x="203794" y="14765"/>
                  </a:lnTo>
                  <a:lnTo>
                    <a:pt x="203984" y="13495"/>
                  </a:lnTo>
                  <a:lnTo>
                    <a:pt x="232527" y="13495"/>
                  </a:lnTo>
                  <a:lnTo>
                    <a:pt x="235938" y="12411"/>
                  </a:lnTo>
                  <a:lnTo>
                    <a:pt x="239187" y="13495"/>
                  </a:lnTo>
                  <a:lnTo>
                    <a:pt x="246798" y="14765"/>
                  </a:lnTo>
                  <a:close/>
                </a:path>
                <a:path w="930909" h="204470">
                  <a:moveTo>
                    <a:pt x="203794" y="14765"/>
                  </a:moveTo>
                  <a:lnTo>
                    <a:pt x="189523" y="14765"/>
                  </a:lnTo>
                  <a:lnTo>
                    <a:pt x="197134" y="13495"/>
                  </a:lnTo>
                  <a:lnTo>
                    <a:pt x="200750" y="13495"/>
                  </a:lnTo>
                  <a:lnTo>
                    <a:pt x="203794" y="14765"/>
                  </a:lnTo>
                  <a:close/>
                </a:path>
                <a:path w="930909" h="204470">
                  <a:moveTo>
                    <a:pt x="253268" y="14765"/>
                  </a:moveTo>
                  <a:lnTo>
                    <a:pt x="250985" y="14765"/>
                  </a:lnTo>
                  <a:lnTo>
                    <a:pt x="247940" y="13495"/>
                  </a:lnTo>
                  <a:lnTo>
                    <a:pt x="253268" y="14765"/>
                  </a:lnTo>
                  <a:close/>
                </a:path>
                <a:path w="930909" h="204470">
                  <a:moveTo>
                    <a:pt x="263163" y="17305"/>
                  </a:moveTo>
                  <a:lnTo>
                    <a:pt x="176583" y="17305"/>
                  </a:lnTo>
                  <a:lnTo>
                    <a:pt x="180770" y="14765"/>
                  </a:lnTo>
                  <a:lnTo>
                    <a:pt x="259738" y="14765"/>
                  </a:lnTo>
                  <a:lnTo>
                    <a:pt x="261070" y="16035"/>
                  </a:lnTo>
                  <a:lnTo>
                    <a:pt x="262021" y="16035"/>
                  </a:lnTo>
                  <a:lnTo>
                    <a:pt x="263163" y="17305"/>
                  </a:lnTo>
                  <a:close/>
                </a:path>
                <a:path w="930909" h="204470">
                  <a:moveTo>
                    <a:pt x="280098" y="22385"/>
                  </a:moveTo>
                  <a:lnTo>
                    <a:pt x="155272" y="22385"/>
                  </a:lnTo>
                  <a:lnTo>
                    <a:pt x="156984" y="21115"/>
                  </a:lnTo>
                  <a:lnTo>
                    <a:pt x="158887" y="21115"/>
                  </a:lnTo>
                  <a:lnTo>
                    <a:pt x="164595" y="19845"/>
                  </a:lnTo>
                  <a:lnTo>
                    <a:pt x="162312" y="19845"/>
                  </a:lnTo>
                  <a:lnTo>
                    <a:pt x="166118" y="18575"/>
                  </a:lnTo>
                  <a:lnTo>
                    <a:pt x="168401" y="18575"/>
                  </a:lnTo>
                  <a:lnTo>
                    <a:pt x="174490" y="17305"/>
                  </a:lnTo>
                  <a:lnTo>
                    <a:pt x="267159" y="17305"/>
                  </a:lnTo>
                  <a:lnTo>
                    <a:pt x="271726" y="18575"/>
                  </a:lnTo>
                  <a:lnTo>
                    <a:pt x="274770" y="19845"/>
                  </a:lnTo>
                  <a:lnTo>
                    <a:pt x="280098" y="22385"/>
                  </a:lnTo>
                  <a:close/>
                </a:path>
                <a:path w="930909" h="204470">
                  <a:moveTo>
                    <a:pt x="285616" y="26195"/>
                  </a:moveTo>
                  <a:lnTo>
                    <a:pt x="135292" y="26195"/>
                  </a:lnTo>
                  <a:lnTo>
                    <a:pt x="140810" y="23655"/>
                  </a:lnTo>
                  <a:lnTo>
                    <a:pt x="145757" y="22385"/>
                  </a:lnTo>
                  <a:lnTo>
                    <a:pt x="146518" y="21115"/>
                  </a:lnTo>
                  <a:lnTo>
                    <a:pt x="148998" y="22385"/>
                  </a:lnTo>
                  <a:lnTo>
                    <a:pt x="147660" y="22385"/>
                  </a:lnTo>
                  <a:lnTo>
                    <a:pt x="146037" y="23655"/>
                  </a:lnTo>
                  <a:lnTo>
                    <a:pt x="147660" y="24925"/>
                  </a:lnTo>
                  <a:lnTo>
                    <a:pt x="284855" y="24925"/>
                  </a:lnTo>
                  <a:lnTo>
                    <a:pt x="285616" y="26195"/>
                  </a:lnTo>
                  <a:close/>
                </a:path>
                <a:path w="930909" h="204470">
                  <a:moveTo>
                    <a:pt x="280574" y="22544"/>
                  </a:moveTo>
                  <a:lnTo>
                    <a:pt x="280288" y="22385"/>
                  </a:lnTo>
                  <a:lnTo>
                    <a:pt x="277434" y="21115"/>
                  </a:lnTo>
                  <a:lnTo>
                    <a:pt x="280610" y="22483"/>
                  </a:lnTo>
                  <a:close/>
                </a:path>
                <a:path w="930909" h="204470">
                  <a:moveTo>
                    <a:pt x="281050" y="24925"/>
                  </a:moveTo>
                  <a:lnTo>
                    <a:pt x="147660" y="24925"/>
                  </a:lnTo>
                  <a:lnTo>
                    <a:pt x="152227" y="22385"/>
                  </a:lnTo>
                  <a:lnTo>
                    <a:pt x="275722" y="22385"/>
                  </a:lnTo>
                  <a:lnTo>
                    <a:pt x="278195" y="23655"/>
                  </a:lnTo>
                  <a:lnTo>
                    <a:pt x="279527" y="23655"/>
                  </a:lnTo>
                  <a:lnTo>
                    <a:pt x="281050" y="24925"/>
                  </a:lnTo>
                  <a:close/>
                </a:path>
                <a:path w="930909" h="204470">
                  <a:moveTo>
                    <a:pt x="279908" y="23655"/>
                  </a:moveTo>
                  <a:lnTo>
                    <a:pt x="277244" y="22385"/>
                  </a:lnTo>
                  <a:lnTo>
                    <a:pt x="280288" y="22385"/>
                  </a:lnTo>
                  <a:lnTo>
                    <a:pt x="280574" y="22544"/>
                  </a:lnTo>
                  <a:lnTo>
                    <a:pt x="279908" y="23655"/>
                  </a:lnTo>
                  <a:close/>
                </a:path>
                <a:path w="930909" h="204470">
                  <a:moveTo>
                    <a:pt x="280610" y="22483"/>
                  </a:moveTo>
                  <a:lnTo>
                    <a:pt x="280384" y="22385"/>
                  </a:lnTo>
                  <a:lnTo>
                    <a:pt x="280669" y="22385"/>
                  </a:lnTo>
                  <a:close/>
                </a:path>
                <a:path w="930909" h="204470">
                  <a:moveTo>
                    <a:pt x="285997" y="24925"/>
                  </a:moveTo>
                  <a:lnTo>
                    <a:pt x="281050" y="24925"/>
                  </a:lnTo>
                  <a:lnTo>
                    <a:pt x="281430" y="23655"/>
                  </a:lnTo>
                  <a:lnTo>
                    <a:pt x="283333" y="23655"/>
                  </a:lnTo>
                  <a:lnTo>
                    <a:pt x="282260" y="23193"/>
                  </a:lnTo>
                  <a:lnTo>
                    <a:pt x="282382" y="22385"/>
                  </a:lnTo>
                  <a:lnTo>
                    <a:pt x="285997" y="24925"/>
                  </a:lnTo>
                  <a:close/>
                </a:path>
                <a:path w="930909" h="204470">
                  <a:moveTo>
                    <a:pt x="282221" y="23460"/>
                  </a:moveTo>
                  <a:lnTo>
                    <a:pt x="280574" y="22544"/>
                  </a:lnTo>
                  <a:lnTo>
                    <a:pt x="282260" y="23193"/>
                  </a:lnTo>
                  <a:lnTo>
                    <a:pt x="282221" y="23460"/>
                  </a:lnTo>
                  <a:close/>
                </a:path>
                <a:path w="930909" h="204470">
                  <a:moveTo>
                    <a:pt x="283333" y="23655"/>
                  </a:moveTo>
                  <a:lnTo>
                    <a:pt x="282572" y="23655"/>
                  </a:lnTo>
                  <a:lnTo>
                    <a:pt x="282221" y="23460"/>
                  </a:lnTo>
                  <a:lnTo>
                    <a:pt x="282260" y="23193"/>
                  </a:lnTo>
                  <a:lnTo>
                    <a:pt x="283333" y="23655"/>
                  </a:lnTo>
                  <a:close/>
                </a:path>
                <a:path w="930909" h="204470">
                  <a:moveTo>
                    <a:pt x="282572" y="23655"/>
                  </a:moveTo>
                  <a:lnTo>
                    <a:pt x="282191" y="23655"/>
                  </a:lnTo>
                  <a:lnTo>
                    <a:pt x="282221" y="23460"/>
                  </a:lnTo>
                  <a:lnTo>
                    <a:pt x="282572" y="23655"/>
                  </a:lnTo>
                  <a:close/>
                </a:path>
                <a:path w="930909" h="204470">
                  <a:moveTo>
                    <a:pt x="290374" y="28735"/>
                  </a:moveTo>
                  <a:lnTo>
                    <a:pt x="121401" y="28735"/>
                  </a:lnTo>
                  <a:lnTo>
                    <a:pt x="130154" y="26195"/>
                  </a:lnTo>
                  <a:lnTo>
                    <a:pt x="286568" y="26195"/>
                  </a:lnTo>
                  <a:lnTo>
                    <a:pt x="287519" y="27465"/>
                  </a:lnTo>
                  <a:lnTo>
                    <a:pt x="289803" y="27465"/>
                  </a:lnTo>
                  <a:lnTo>
                    <a:pt x="290488" y="27973"/>
                  </a:lnTo>
                  <a:lnTo>
                    <a:pt x="290374" y="28735"/>
                  </a:lnTo>
                  <a:close/>
                </a:path>
                <a:path w="930909" h="204470">
                  <a:moveTo>
                    <a:pt x="291173" y="28481"/>
                  </a:moveTo>
                  <a:lnTo>
                    <a:pt x="290488" y="27973"/>
                  </a:lnTo>
                  <a:lnTo>
                    <a:pt x="290564" y="27465"/>
                  </a:lnTo>
                  <a:lnTo>
                    <a:pt x="291173" y="28481"/>
                  </a:lnTo>
                  <a:close/>
                </a:path>
                <a:path w="930909" h="204470">
                  <a:moveTo>
                    <a:pt x="291325" y="28735"/>
                  </a:moveTo>
                  <a:lnTo>
                    <a:pt x="290374" y="28735"/>
                  </a:lnTo>
                  <a:lnTo>
                    <a:pt x="290488" y="27973"/>
                  </a:lnTo>
                  <a:lnTo>
                    <a:pt x="291173" y="28481"/>
                  </a:lnTo>
                  <a:lnTo>
                    <a:pt x="291325" y="28735"/>
                  </a:lnTo>
                  <a:close/>
                </a:path>
                <a:path w="930909" h="204470">
                  <a:moveTo>
                    <a:pt x="292000" y="29543"/>
                  </a:moveTo>
                  <a:lnTo>
                    <a:pt x="290183" y="28735"/>
                  </a:lnTo>
                  <a:lnTo>
                    <a:pt x="291325" y="28735"/>
                  </a:lnTo>
                  <a:lnTo>
                    <a:pt x="291173" y="28481"/>
                  </a:lnTo>
                  <a:lnTo>
                    <a:pt x="291515" y="28735"/>
                  </a:lnTo>
                  <a:lnTo>
                    <a:pt x="292000" y="29543"/>
                  </a:lnTo>
                  <a:close/>
                </a:path>
                <a:path w="930909" h="204470">
                  <a:moveTo>
                    <a:pt x="294179" y="32545"/>
                  </a:moveTo>
                  <a:lnTo>
                    <a:pt x="109984" y="32545"/>
                  </a:lnTo>
                  <a:lnTo>
                    <a:pt x="117024" y="30005"/>
                  </a:lnTo>
                  <a:lnTo>
                    <a:pt x="116263" y="28735"/>
                  </a:lnTo>
                  <a:lnTo>
                    <a:pt x="290183" y="28735"/>
                  </a:lnTo>
                  <a:lnTo>
                    <a:pt x="292181" y="29847"/>
                  </a:lnTo>
                  <a:lnTo>
                    <a:pt x="292276" y="30005"/>
                  </a:lnTo>
                  <a:lnTo>
                    <a:pt x="292467" y="30005"/>
                  </a:lnTo>
                  <a:lnTo>
                    <a:pt x="294179" y="32545"/>
                  </a:lnTo>
                  <a:close/>
                </a:path>
                <a:path w="930909" h="204470">
                  <a:moveTo>
                    <a:pt x="293038" y="30005"/>
                  </a:moveTo>
                  <a:lnTo>
                    <a:pt x="292467" y="30005"/>
                  </a:lnTo>
                  <a:lnTo>
                    <a:pt x="292181" y="29847"/>
                  </a:lnTo>
                  <a:lnTo>
                    <a:pt x="292000" y="29543"/>
                  </a:lnTo>
                  <a:lnTo>
                    <a:pt x="293038" y="30005"/>
                  </a:lnTo>
                  <a:close/>
                </a:path>
                <a:path w="930909" h="204470">
                  <a:moveTo>
                    <a:pt x="300839" y="35085"/>
                  </a:moveTo>
                  <a:lnTo>
                    <a:pt x="99899" y="35085"/>
                  </a:lnTo>
                  <a:lnTo>
                    <a:pt x="106939" y="32545"/>
                  </a:lnTo>
                  <a:lnTo>
                    <a:pt x="109032" y="31275"/>
                  </a:lnTo>
                  <a:lnTo>
                    <a:pt x="112458" y="30005"/>
                  </a:lnTo>
                  <a:lnTo>
                    <a:pt x="113599" y="30005"/>
                  </a:lnTo>
                  <a:lnTo>
                    <a:pt x="109984" y="32545"/>
                  </a:lnTo>
                  <a:lnTo>
                    <a:pt x="296653" y="32545"/>
                  </a:lnTo>
                  <a:lnTo>
                    <a:pt x="297604" y="33815"/>
                  </a:lnTo>
                  <a:lnTo>
                    <a:pt x="300839" y="35085"/>
                  </a:lnTo>
                  <a:close/>
                </a:path>
                <a:path w="930909" h="204470">
                  <a:moveTo>
                    <a:pt x="296463" y="32545"/>
                  </a:moveTo>
                  <a:lnTo>
                    <a:pt x="296082" y="32545"/>
                  </a:lnTo>
                  <a:lnTo>
                    <a:pt x="294370" y="30005"/>
                  </a:lnTo>
                  <a:lnTo>
                    <a:pt x="296653" y="31275"/>
                  </a:lnTo>
                  <a:lnTo>
                    <a:pt x="295702" y="31275"/>
                  </a:lnTo>
                  <a:lnTo>
                    <a:pt x="296494" y="32334"/>
                  </a:lnTo>
                  <a:lnTo>
                    <a:pt x="296463" y="32545"/>
                  </a:lnTo>
                  <a:close/>
                </a:path>
                <a:path w="930909" h="204470">
                  <a:moveTo>
                    <a:pt x="296558" y="31910"/>
                  </a:moveTo>
                  <a:lnTo>
                    <a:pt x="295702" y="31275"/>
                  </a:lnTo>
                  <a:lnTo>
                    <a:pt x="296653" y="31275"/>
                  </a:lnTo>
                  <a:lnTo>
                    <a:pt x="296558" y="31910"/>
                  </a:lnTo>
                  <a:close/>
                </a:path>
                <a:path w="930909" h="204470">
                  <a:moveTo>
                    <a:pt x="297414" y="32545"/>
                  </a:moveTo>
                  <a:lnTo>
                    <a:pt x="296653" y="32545"/>
                  </a:lnTo>
                  <a:lnTo>
                    <a:pt x="296558" y="31910"/>
                  </a:lnTo>
                  <a:lnTo>
                    <a:pt x="297414" y="32545"/>
                  </a:lnTo>
                  <a:close/>
                </a:path>
                <a:path w="930909" h="204470">
                  <a:moveTo>
                    <a:pt x="99899" y="35085"/>
                  </a:moveTo>
                  <a:lnTo>
                    <a:pt x="96854" y="35085"/>
                  </a:lnTo>
                  <a:lnTo>
                    <a:pt x="102182" y="32545"/>
                  </a:lnTo>
                  <a:lnTo>
                    <a:pt x="99899" y="35085"/>
                  </a:lnTo>
                  <a:close/>
                </a:path>
                <a:path w="930909" h="204470">
                  <a:moveTo>
                    <a:pt x="299127" y="33815"/>
                  </a:moveTo>
                  <a:lnTo>
                    <a:pt x="297414" y="32545"/>
                  </a:lnTo>
                  <a:lnTo>
                    <a:pt x="298746" y="32545"/>
                  </a:lnTo>
                  <a:lnTo>
                    <a:pt x="299127" y="33815"/>
                  </a:lnTo>
                  <a:close/>
                </a:path>
                <a:path w="930909" h="204470">
                  <a:moveTo>
                    <a:pt x="303693" y="35085"/>
                  </a:moveTo>
                  <a:lnTo>
                    <a:pt x="302742" y="35085"/>
                  </a:lnTo>
                  <a:lnTo>
                    <a:pt x="301600" y="33815"/>
                  </a:lnTo>
                  <a:lnTo>
                    <a:pt x="300839" y="33815"/>
                  </a:lnTo>
                  <a:lnTo>
                    <a:pt x="301220" y="32545"/>
                  </a:lnTo>
                  <a:lnTo>
                    <a:pt x="303693" y="35085"/>
                  </a:lnTo>
                  <a:close/>
                </a:path>
                <a:path w="930909" h="204470">
                  <a:moveTo>
                    <a:pt x="309592" y="40165"/>
                  </a:moveTo>
                  <a:lnTo>
                    <a:pt x="84295" y="40165"/>
                  </a:lnTo>
                  <a:lnTo>
                    <a:pt x="89814" y="37625"/>
                  </a:lnTo>
                  <a:lnTo>
                    <a:pt x="94571" y="36355"/>
                  </a:lnTo>
                  <a:lnTo>
                    <a:pt x="96283" y="35085"/>
                  </a:lnTo>
                  <a:lnTo>
                    <a:pt x="96854" y="35085"/>
                  </a:lnTo>
                  <a:lnTo>
                    <a:pt x="96093" y="36355"/>
                  </a:lnTo>
                  <a:lnTo>
                    <a:pt x="306484" y="36355"/>
                  </a:lnTo>
                  <a:lnTo>
                    <a:pt x="308514" y="37625"/>
                  </a:lnTo>
                  <a:lnTo>
                    <a:pt x="307689" y="37625"/>
                  </a:lnTo>
                  <a:lnTo>
                    <a:pt x="309592" y="40165"/>
                  </a:lnTo>
                  <a:close/>
                </a:path>
                <a:path w="930909" h="204470">
                  <a:moveTo>
                    <a:pt x="96283" y="36355"/>
                  </a:moveTo>
                  <a:lnTo>
                    <a:pt x="96093" y="36355"/>
                  </a:lnTo>
                  <a:lnTo>
                    <a:pt x="96854" y="35085"/>
                  </a:lnTo>
                  <a:lnTo>
                    <a:pt x="96283" y="36355"/>
                  </a:lnTo>
                  <a:close/>
                </a:path>
                <a:path w="930909" h="204470">
                  <a:moveTo>
                    <a:pt x="306484" y="36355"/>
                  </a:moveTo>
                  <a:lnTo>
                    <a:pt x="96283" y="36355"/>
                  </a:lnTo>
                  <a:lnTo>
                    <a:pt x="96854" y="35085"/>
                  </a:lnTo>
                  <a:lnTo>
                    <a:pt x="304455" y="35085"/>
                  </a:lnTo>
                  <a:lnTo>
                    <a:pt x="306484" y="36355"/>
                  </a:lnTo>
                  <a:close/>
                </a:path>
                <a:path w="930909" h="204470">
                  <a:moveTo>
                    <a:pt x="318916" y="45245"/>
                  </a:moveTo>
                  <a:lnTo>
                    <a:pt x="73830" y="45245"/>
                  </a:lnTo>
                  <a:lnTo>
                    <a:pt x="75542" y="43975"/>
                  </a:lnTo>
                  <a:lnTo>
                    <a:pt x="76874" y="43975"/>
                  </a:lnTo>
                  <a:lnTo>
                    <a:pt x="78777" y="42705"/>
                  </a:lnTo>
                  <a:lnTo>
                    <a:pt x="76684" y="42705"/>
                  </a:lnTo>
                  <a:lnTo>
                    <a:pt x="80109" y="40165"/>
                  </a:lnTo>
                  <a:lnTo>
                    <a:pt x="83534" y="38895"/>
                  </a:lnTo>
                  <a:lnTo>
                    <a:pt x="87150" y="36355"/>
                  </a:lnTo>
                  <a:lnTo>
                    <a:pt x="89433" y="37625"/>
                  </a:lnTo>
                  <a:lnTo>
                    <a:pt x="85818" y="37625"/>
                  </a:lnTo>
                  <a:lnTo>
                    <a:pt x="84295" y="40165"/>
                  </a:lnTo>
                  <a:lnTo>
                    <a:pt x="307689" y="40165"/>
                  </a:lnTo>
                  <a:lnTo>
                    <a:pt x="313208" y="42705"/>
                  </a:lnTo>
                  <a:lnTo>
                    <a:pt x="318916" y="45245"/>
                  </a:lnTo>
                  <a:close/>
                </a:path>
                <a:path w="930909" h="204470">
                  <a:moveTo>
                    <a:pt x="310544" y="38895"/>
                  </a:moveTo>
                  <a:lnTo>
                    <a:pt x="307689" y="37625"/>
                  </a:lnTo>
                  <a:lnTo>
                    <a:pt x="308514" y="37625"/>
                  </a:lnTo>
                  <a:lnTo>
                    <a:pt x="310544" y="38895"/>
                  </a:lnTo>
                  <a:close/>
                </a:path>
                <a:path w="930909" h="204470">
                  <a:moveTo>
                    <a:pt x="71220" y="44338"/>
                  </a:moveTo>
                  <a:lnTo>
                    <a:pt x="72688" y="42705"/>
                  </a:lnTo>
                  <a:lnTo>
                    <a:pt x="71927" y="43975"/>
                  </a:lnTo>
                  <a:lnTo>
                    <a:pt x="71220" y="44338"/>
                  </a:lnTo>
                  <a:close/>
                </a:path>
                <a:path w="930909" h="204470">
                  <a:moveTo>
                    <a:pt x="67474" y="46007"/>
                  </a:moveTo>
                  <a:lnTo>
                    <a:pt x="69073" y="45245"/>
                  </a:lnTo>
                  <a:lnTo>
                    <a:pt x="70785" y="43975"/>
                  </a:lnTo>
                  <a:lnTo>
                    <a:pt x="69807" y="45064"/>
                  </a:lnTo>
                  <a:lnTo>
                    <a:pt x="69453" y="45245"/>
                  </a:lnTo>
                  <a:lnTo>
                    <a:pt x="69263" y="45245"/>
                  </a:lnTo>
                  <a:lnTo>
                    <a:pt x="67836" y="45880"/>
                  </a:lnTo>
                  <a:lnTo>
                    <a:pt x="67474" y="46007"/>
                  </a:lnTo>
                  <a:close/>
                </a:path>
                <a:path w="930909" h="204470">
                  <a:moveTo>
                    <a:pt x="338135" y="64295"/>
                  </a:moveTo>
                  <a:lnTo>
                    <a:pt x="336803" y="64295"/>
                  </a:lnTo>
                  <a:lnTo>
                    <a:pt x="335471" y="63025"/>
                  </a:lnTo>
                  <a:lnTo>
                    <a:pt x="36534" y="63025"/>
                  </a:lnTo>
                  <a:lnTo>
                    <a:pt x="37486" y="61755"/>
                  </a:lnTo>
                  <a:lnTo>
                    <a:pt x="39769" y="60485"/>
                  </a:lnTo>
                  <a:lnTo>
                    <a:pt x="41101" y="60485"/>
                  </a:lnTo>
                  <a:lnTo>
                    <a:pt x="42243" y="59215"/>
                  </a:lnTo>
                  <a:lnTo>
                    <a:pt x="44526" y="57945"/>
                  </a:lnTo>
                  <a:lnTo>
                    <a:pt x="45287" y="57945"/>
                  </a:lnTo>
                  <a:lnTo>
                    <a:pt x="49473" y="56675"/>
                  </a:lnTo>
                  <a:lnTo>
                    <a:pt x="52708" y="54135"/>
                  </a:lnTo>
                  <a:lnTo>
                    <a:pt x="54231" y="51595"/>
                  </a:lnTo>
                  <a:lnTo>
                    <a:pt x="55753" y="51595"/>
                  </a:lnTo>
                  <a:lnTo>
                    <a:pt x="59368" y="50325"/>
                  </a:lnTo>
                  <a:lnTo>
                    <a:pt x="61461" y="49055"/>
                  </a:lnTo>
                  <a:lnTo>
                    <a:pt x="61842" y="47785"/>
                  </a:lnTo>
                  <a:lnTo>
                    <a:pt x="64316" y="47785"/>
                  </a:lnTo>
                  <a:lnTo>
                    <a:pt x="66409" y="46515"/>
                  </a:lnTo>
                  <a:lnTo>
                    <a:pt x="67836" y="45880"/>
                  </a:lnTo>
                  <a:lnTo>
                    <a:pt x="69644" y="45245"/>
                  </a:lnTo>
                  <a:lnTo>
                    <a:pt x="69807" y="45064"/>
                  </a:lnTo>
                  <a:lnTo>
                    <a:pt x="71220" y="44338"/>
                  </a:lnTo>
                  <a:lnTo>
                    <a:pt x="70405" y="45245"/>
                  </a:lnTo>
                  <a:lnTo>
                    <a:pt x="318916" y="45245"/>
                  </a:lnTo>
                  <a:lnTo>
                    <a:pt x="321770" y="46515"/>
                  </a:lnTo>
                  <a:lnTo>
                    <a:pt x="324434" y="49055"/>
                  </a:lnTo>
                  <a:lnTo>
                    <a:pt x="322722" y="49055"/>
                  </a:lnTo>
                  <a:lnTo>
                    <a:pt x="326908" y="52865"/>
                  </a:lnTo>
                  <a:lnTo>
                    <a:pt x="329953" y="55405"/>
                  </a:lnTo>
                  <a:lnTo>
                    <a:pt x="327098" y="55405"/>
                  </a:lnTo>
                  <a:lnTo>
                    <a:pt x="328430" y="56675"/>
                  </a:lnTo>
                  <a:lnTo>
                    <a:pt x="330143" y="57945"/>
                  </a:lnTo>
                  <a:lnTo>
                    <a:pt x="332426" y="60485"/>
                  </a:lnTo>
                  <a:lnTo>
                    <a:pt x="333378" y="61755"/>
                  </a:lnTo>
                  <a:lnTo>
                    <a:pt x="334520" y="61755"/>
                  </a:lnTo>
                  <a:lnTo>
                    <a:pt x="336993" y="63025"/>
                  </a:lnTo>
                  <a:lnTo>
                    <a:pt x="338135" y="64295"/>
                  </a:lnTo>
                  <a:close/>
                </a:path>
                <a:path w="930909" h="204470">
                  <a:moveTo>
                    <a:pt x="67836" y="45880"/>
                  </a:moveTo>
                  <a:lnTo>
                    <a:pt x="69263" y="45245"/>
                  </a:lnTo>
                  <a:lnTo>
                    <a:pt x="69644" y="45245"/>
                  </a:lnTo>
                  <a:lnTo>
                    <a:pt x="67836" y="45880"/>
                  </a:lnTo>
                  <a:close/>
                </a:path>
                <a:path w="930909" h="204470">
                  <a:moveTo>
                    <a:pt x="65457" y="46939"/>
                  </a:moveTo>
                  <a:lnTo>
                    <a:pt x="66029" y="46515"/>
                  </a:lnTo>
                  <a:lnTo>
                    <a:pt x="67474" y="46007"/>
                  </a:lnTo>
                  <a:lnTo>
                    <a:pt x="66409" y="46515"/>
                  </a:lnTo>
                  <a:lnTo>
                    <a:pt x="65457" y="46939"/>
                  </a:lnTo>
                  <a:close/>
                </a:path>
                <a:path w="930909" h="204470">
                  <a:moveTo>
                    <a:pt x="63364" y="47785"/>
                  </a:moveTo>
                  <a:lnTo>
                    <a:pt x="62984" y="47785"/>
                  </a:lnTo>
                  <a:lnTo>
                    <a:pt x="64125" y="46515"/>
                  </a:lnTo>
                  <a:lnTo>
                    <a:pt x="63364" y="47785"/>
                  </a:lnTo>
                  <a:close/>
                </a:path>
                <a:path w="930909" h="204470">
                  <a:moveTo>
                    <a:pt x="64316" y="47785"/>
                  </a:moveTo>
                  <a:lnTo>
                    <a:pt x="63554" y="47785"/>
                  </a:lnTo>
                  <a:lnTo>
                    <a:pt x="65457" y="46939"/>
                  </a:lnTo>
                  <a:lnTo>
                    <a:pt x="64316" y="47785"/>
                  </a:lnTo>
                  <a:close/>
                </a:path>
                <a:path w="930909" h="204470">
                  <a:moveTo>
                    <a:pt x="327098" y="51595"/>
                  </a:moveTo>
                  <a:lnTo>
                    <a:pt x="322722" y="49055"/>
                  </a:lnTo>
                  <a:lnTo>
                    <a:pt x="324434" y="49055"/>
                  </a:lnTo>
                  <a:lnTo>
                    <a:pt x="327098" y="51595"/>
                  </a:lnTo>
                  <a:close/>
                </a:path>
                <a:path w="930909" h="204470">
                  <a:moveTo>
                    <a:pt x="332997" y="56675"/>
                  </a:moveTo>
                  <a:lnTo>
                    <a:pt x="331094" y="56675"/>
                  </a:lnTo>
                  <a:lnTo>
                    <a:pt x="327098" y="55405"/>
                  </a:lnTo>
                  <a:lnTo>
                    <a:pt x="329953" y="55405"/>
                  </a:lnTo>
                  <a:lnTo>
                    <a:pt x="332997" y="56675"/>
                  </a:lnTo>
                  <a:close/>
                </a:path>
                <a:path w="930909" h="204470">
                  <a:moveTo>
                    <a:pt x="33680" y="61755"/>
                  </a:moveTo>
                  <a:lnTo>
                    <a:pt x="33109" y="61755"/>
                  </a:lnTo>
                  <a:lnTo>
                    <a:pt x="34822" y="60485"/>
                  </a:lnTo>
                  <a:lnTo>
                    <a:pt x="33680" y="61755"/>
                  </a:lnTo>
                  <a:close/>
                </a:path>
                <a:path w="930909" h="204470">
                  <a:moveTo>
                    <a:pt x="35773" y="63025"/>
                  </a:moveTo>
                  <a:lnTo>
                    <a:pt x="31206" y="63025"/>
                  </a:lnTo>
                  <a:lnTo>
                    <a:pt x="32158" y="61755"/>
                  </a:lnTo>
                  <a:lnTo>
                    <a:pt x="33680" y="61755"/>
                  </a:lnTo>
                  <a:lnTo>
                    <a:pt x="38437" y="60485"/>
                  </a:lnTo>
                  <a:lnTo>
                    <a:pt x="35773" y="63025"/>
                  </a:lnTo>
                  <a:close/>
                </a:path>
                <a:path w="930909" h="204470">
                  <a:moveTo>
                    <a:pt x="333632" y="60908"/>
                  </a:moveTo>
                  <a:lnTo>
                    <a:pt x="333568" y="60485"/>
                  </a:lnTo>
                  <a:lnTo>
                    <a:pt x="333758" y="60485"/>
                  </a:lnTo>
                  <a:lnTo>
                    <a:pt x="333632" y="60908"/>
                  </a:lnTo>
                  <a:close/>
                </a:path>
                <a:path w="930909" h="204470">
                  <a:moveTo>
                    <a:pt x="333949" y="60485"/>
                  </a:moveTo>
                  <a:close/>
                </a:path>
                <a:path w="930909" h="204470">
                  <a:moveTo>
                    <a:pt x="334520" y="61755"/>
                  </a:moveTo>
                  <a:lnTo>
                    <a:pt x="333758" y="61755"/>
                  </a:lnTo>
                  <a:lnTo>
                    <a:pt x="333949" y="60485"/>
                  </a:lnTo>
                  <a:lnTo>
                    <a:pt x="334520" y="61755"/>
                  </a:lnTo>
                  <a:close/>
                </a:path>
                <a:path w="930909" h="204470">
                  <a:moveTo>
                    <a:pt x="333758" y="61755"/>
                  </a:moveTo>
                  <a:lnTo>
                    <a:pt x="333378" y="61755"/>
                  </a:lnTo>
                  <a:lnTo>
                    <a:pt x="333632" y="60908"/>
                  </a:lnTo>
                  <a:lnTo>
                    <a:pt x="333758" y="61755"/>
                  </a:lnTo>
                  <a:close/>
                </a:path>
                <a:path w="930909" h="204470">
                  <a:moveTo>
                    <a:pt x="338401" y="66835"/>
                  </a:moveTo>
                  <a:lnTo>
                    <a:pt x="28542" y="66835"/>
                  </a:lnTo>
                  <a:lnTo>
                    <a:pt x="30826" y="64295"/>
                  </a:lnTo>
                  <a:lnTo>
                    <a:pt x="31016" y="63025"/>
                  </a:lnTo>
                  <a:lnTo>
                    <a:pt x="333949" y="63025"/>
                  </a:lnTo>
                  <a:lnTo>
                    <a:pt x="337183" y="65565"/>
                  </a:lnTo>
                  <a:lnTo>
                    <a:pt x="338401" y="66835"/>
                  </a:lnTo>
                  <a:close/>
                </a:path>
                <a:path w="930909" h="204470">
                  <a:moveTo>
                    <a:pt x="25498" y="68105"/>
                  </a:moveTo>
                  <a:lnTo>
                    <a:pt x="29684" y="64295"/>
                  </a:lnTo>
                  <a:lnTo>
                    <a:pt x="29113" y="65565"/>
                  </a:lnTo>
                  <a:lnTo>
                    <a:pt x="28923" y="65565"/>
                  </a:lnTo>
                  <a:lnTo>
                    <a:pt x="25498" y="68105"/>
                  </a:lnTo>
                  <a:close/>
                </a:path>
                <a:path w="930909" h="204470">
                  <a:moveTo>
                    <a:pt x="340837" y="69375"/>
                  </a:moveTo>
                  <a:lnTo>
                    <a:pt x="24736" y="69375"/>
                  </a:lnTo>
                  <a:lnTo>
                    <a:pt x="28923" y="65565"/>
                  </a:lnTo>
                  <a:lnTo>
                    <a:pt x="29113" y="65565"/>
                  </a:lnTo>
                  <a:lnTo>
                    <a:pt x="28542" y="66835"/>
                  </a:lnTo>
                  <a:lnTo>
                    <a:pt x="338401" y="66835"/>
                  </a:lnTo>
                  <a:lnTo>
                    <a:pt x="340837" y="69375"/>
                  </a:lnTo>
                  <a:close/>
                </a:path>
                <a:path w="930909" h="204470">
                  <a:moveTo>
                    <a:pt x="352026" y="80805"/>
                  </a:moveTo>
                  <a:lnTo>
                    <a:pt x="14271" y="80805"/>
                  </a:lnTo>
                  <a:lnTo>
                    <a:pt x="15222" y="79535"/>
                  </a:lnTo>
                  <a:lnTo>
                    <a:pt x="16554" y="78265"/>
                  </a:lnTo>
                  <a:lnTo>
                    <a:pt x="15983" y="76995"/>
                  </a:lnTo>
                  <a:lnTo>
                    <a:pt x="17125" y="75725"/>
                  </a:lnTo>
                  <a:lnTo>
                    <a:pt x="17886" y="74455"/>
                  </a:lnTo>
                  <a:lnTo>
                    <a:pt x="18457" y="74455"/>
                  </a:lnTo>
                  <a:lnTo>
                    <a:pt x="19028" y="73185"/>
                  </a:lnTo>
                  <a:lnTo>
                    <a:pt x="19979" y="73185"/>
                  </a:lnTo>
                  <a:lnTo>
                    <a:pt x="21121" y="71915"/>
                  </a:lnTo>
                  <a:lnTo>
                    <a:pt x="22072" y="70645"/>
                  </a:lnTo>
                  <a:lnTo>
                    <a:pt x="24927" y="68105"/>
                  </a:lnTo>
                  <a:lnTo>
                    <a:pt x="22643" y="70645"/>
                  </a:lnTo>
                  <a:lnTo>
                    <a:pt x="342055" y="70645"/>
                  </a:lnTo>
                  <a:lnTo>
                    <a:pt x="342416" y="71026"/>
                  </a:lnTo>
                  <a:lnTo>
                    <a:pt x="344034" y="73185"/>
                  </a:lnTo>
                  <a:lnTo>
                    <a:pt x="346992" y="76995"/>
                  </a:lnTo>
                  <a:lnTo>
                    <a:pt x="348911" y="76995"/>
                  </a:lnTo>
                  <a:lnTo>
                    <a:pt x="350123" y="78265"/>
                  </a:lnTo>
                  <a:lnTo>
                    <a:pt x="349742" y="78265"/>
                  </a:lnTo>
                  <a:lnTo>
                    <a:pt x="351455" y="79535"/>
                  </a:lnTo>
                  <a:lnTo>
                    <a:pt x="352026" y="80805"/>
                  </a:lnTo>
                  <a:close/>
                </a:path>
                <a:path w="930909" h="204470">
                  <a:moveTo>
                    <a:pt x="342055" y="70645"/>
                  </a:moveTo>
                  <a:lnTo>
                    <a:pt x="22643" y="70645"/>
                  </a:lnTo>
                  <a:lnTo>
                    <a:pt x="25688" y="68105"/>
                  </a:lnTo>
                  <a:lnTo>
                    <a:pt x="24736" y="69375"/>
                  </a:lnTo>
                  <a:lnTo>
                    <a:pt x="340837" y="69375"/>
                  </a:lnTo>
                  <a:lnTo>
                    <a:pt x="342055" y="70645"/>
                  </a:lnTo>
                  <a:close/>
                </a:path>
                <a:path w="930909" h="204470">
                  <a:moveTo>
                    <a:pt x="347078" y="73185"/>
                  </a:moveTo>
                  <a:lnTo>
                    <a:pt x="342865" y="71008"/>
                  </a:lnTo>
                  <a:lnTo>
                    <a:pt x="341560" y="68105"/>
                  </a:lnTo>
                  <a:lnTo>
                    <a:pt x="347078" y="73185"/>
                  </a:lnTo>
                  <a:close/>
                </a:path>
                <a:path w="930909" h="204470">
                  <a:moveTo>
                    <a:pt x="343273" y="71915"/>
                  </a:moveTo>
                  <a:lnTo>
                    <a:pt x="342403" y="71008"/>
                  </a:lnTo>
                  <a:lnTo>
                    <a:pt x="342131" y="70645"/>
                  </a:lnTo>
                  <a:lnTo>
                    <a:pt x="342873" y="71026"/>
                  </a:lnTo>
                  <a:lnTo>
                    <a:pt x="343273" y="71915"/>
                  </a:lnTo>
                  <a:close/>
                </a:path>
                <a:path w="930909" h="204470">
                  <a:moveTo>
                    <a:pt x="348911" y="76995"/>
                  </a:moveTo>
                  <a:lnTo>
                    <a:pt x="347435" y="76995"/>
                  </a:lnTo>
                  <a:lnTo>
                    <a:pt x="347700" y="75725"/>
                  </a:lnTo>
                  <a:lnTo>
                    <a:pt x="348911" y="76995"/>
                  </a:lnTo>
                  <a:close/>
                </a:path>
                <a:path w="930909" h="204470">
                  <a:moveTo>
                    <a:pt x="355007" y="85885"/>
                  </a:moveTo>
                  <a:lnTo>
                    <a:pt x="10275" y="85885"/>
                  </a:lnTo>
                  <a:lnTo>
                    <a:pt x="11797" y="83345"/>
                  </a:lnTo>
                  <a:lnTo>
                    <a:pt x="11417" y="83345"/>
                  </a:lnTo>
                  <a:lnTo>
                    <a:pt x="12749" y="82075"/>
                  </a:lnTo>
                  <a:lnTo>
                    <a:pt x="12178" y="79535"/>
                  </a:lnTo>
                  <a:lnTo>
                    <a:pt x="14842" y="78265"/>
                  </a:lnTo>
                  <a:lnTo>
                    <a:pt x="15032" y="78265"/>
                  </a:lnTo>
                  <a:lnTo>
                    <a:pt x="14081" y="79535"/>
                  </a:lnTo>
                  <a:lnTo>
                    <a:pt x="13510" y="80805"/>
                  </a:lnTo>
                  <a:lnTo>
                    <a:pt x="352026" y="80805"/>
                  </a:lnTo>
                  <a:lnTo>
                    <a:pt x="352597" y="82075"/>
                  </a:lnTo>
                  <a:lnTo>
                    <a:pt x="354499" y="84615"/>
                  </a:lnTo>
                  <a:lnTo>
                    <a:pt x="355007" y="85885"/>
                  </a:lnTo>
                  <a:close/>
                </a:path>
                <a:path w="930909" h="204470">
                  <a:moveTo>
                    <a:pt x="10085" y="84615"/>
                  </a:moveTo>
                  <a:lnTo>
                    <a:pt x="10846" y="83345"/>
                  </a:lnTo>
                  <a:lnTo>
                    <a:pt x="11417" y="83345"/>
                  </a:lnTo>
                  <a:lnTo>
                    <a:pt x="10085" y="84615"/>
                  </a:lnTo>
                  <a:close/>
                </a:path>
                <a:path w="930909" h="204470">
                  <a:moveTo>
                    <a:pt x="356022" y="88425"/>
                  </a:moveTo>
                  <a:lnTo>
                    <a:pt x="355641" y="88425"/>
                  </a:lnTo>
                  <a:lnTo>
                    <a:pt x="355070" y="87155"/>
                  </a:lnTo>
                  <a:lnTo>
                    <a:pt x="8562" y="87155"/>
                  </a:lnTo>
                  <a:lnTo>
                    <a:pt x="9323" y="85885"/>
                  </a:lnTo>
                  <a:lnTo>
                    <a:pt x="10275" y="84615"/>
                  </a:lnTo>
                  <a:lnTo>
                    <a:pt x="10275" y="85885"/>
                  </a:lnTo>
                  <a:lnTo>
                    <a:pt x="355007" y="85885"/>
                  </a:lnTo>
                  <a:lnTo>
                    <a:pt x="356022" y="88425"/>
                  </a:lnTo>
                  <a:close/>
                </a:path>
                <a:path w="930909" h="204470">
                  <a:moveTo>
                    <a:pt x="365631" y="122715"/>
                  </a:moveTo>
                  <a:lnTo>
                    <a:pt x="1141" y="122715"/>
                  </a:lnTo>
                  <a:lnTo>
                    <a:pt x="0" y="116365"/>
                  </a:lnTo>
                  <a:lnTo>
                    <a:pt x="570" y="110015"/>
                  </a:lnTo>
                  <a:lnTo>
                    <a:pt x="761" y="107475"/>
                  </a:lnTo>
                  <a:lnTo>
                    <a:pt x="951" y="107475"/>
                  </a:lnTo>
                  <a:lnTo>
                    <a:pt x="989" y="105951"/>
                  </a:lnTo>
                  <a:lnTo>
                    <a:pt x="1522" y="102395"/>
                  </a:lnTo>
                  <a:lnTo>
                    <a:pt x="2473" y="99855"/>
                  </a:lnTo>
                  <a:lnTo>
                    <a:pt x="3615" y="97315"/>
                  </a:lnTo>
                  <a:lnTo>
                    <a:pt x="3853" y="96680"/>
                  </a:lnTo>
                  <a:lnTo>
                    <a:pt x="5137" y="94775"/>
                  </a:lnTo>
                  <a:lnTo>
                    <a:pt x="5327" y="93505"/>
                  </a:lnTo>
                  <a:lnTo>
                    <a:pt x="5518" y="93505"/>
                  </a:lnTo>
                  <a:lnTo>
                    <a:pt x="6279" y="90965"/>
                  </a:lnTo>
                  <a:lnTo>
                    <a:pt x="7040" y="89695"/>
                  </a:lnTo>
                  <a:lnTo>
                    <a:pt x="7611" y="88425"/>
                  </a:lnTo>
                  <a:lnTo>
                    <a:pt x="7421" y="88425"/>
                  </a:lnTo>
                  <a:lnTo>
                    <a:pt x="7991" y="87155"/>
                  </a:lnTo>
                  <a:lnTo>
                    <a:pt x="354880" y="87155"/>
                  </a:lnTo>
                  <a:lnTo>
                    <a:pt x="355641" y="88425"/>
                  </a:lnTo>
                  <a:lnTo>
                    <a:pt x="356022" y="90965"/>
                  </a:lnTo>
                  <a:lnTo>
                    <a:pt x="356593" y="92235"/>
                  </a:lnTo>
                  <a:lnTo>
                    <a:pt x="356783" y="92235"/>
                  </a:lnTo>
                  <a:lnTo>
                    <a:pt x="357163" y="93505"/>
                  </a:lnTo>
                  <a:lnTo>
                    <a:pt x="357925" y="94775"/>
                  </a:lnTo>
                  <a:lnTo>
                    <a:pt x="359066" y="97315"/>
                  </a:lnTo>
                  <a:lnTo>
                    <a:pt x="359447" y="97315"/>
                  </a:lnTo>
                  <a:lnTo>
                    <a:pt x="360018" y="98585"/>
                  </a:lnTo>
                  <a:lnTo>
                    <a:pt x="360969" y="98585"/>
                  </a:lnTo>
                  <a:lnTo>
                    <a:pt x="361920" y="101125"/>
                  </a:lnTo>
                  <a:lnTo>
                    <a:pt x="363253" y="103665"/>
                  </a:lnTo>
                  <a:lnTo>
                    <a:pt x="362111" y="103665"/>
                  </a:lnTo>
                  <a:lnTo>
                    <a:pt x="363062" y="106205"/>
                  </a:lnTo>
                  <a:lnTo>
                    <a:pt x="363252" y="106205"/>
                  </a:lnTo>
                  <a:lnTo>
                    <a:pt x="363633" y="107475"/>
                  </a:lnTo>
                  <a:lnTo>
                    <a:pt x="364394" y="108745"/>
                  </a:lnTo>
                  <a:lnTo>
                    <a:pt x="364965" y="111285"/>
                  </a:lnTo>
                  <a:lnTo>
                    <a:pt x="365155" y="111285"/>
                  </a:lnTo>
                  <a:lnTo>
                    <a:pt x="365346" y="112555"/>
                  </a:lnTo>
                  <a:lnTo>
                    <a:pt x="364584" y="112555"/>
                  </a:lnTo>
                  <a:lnTo>
                    <a:pt x="364711" y="116365"/>
                  </a:lnTo>
                  <a:lnTo>
                    <a:pt x="364965" y="118905"/>
                  </a:lnTo>
                  <a:lnTo>
                    <a:pt x="366297" y="118905"/>
                  </a:lnTo>
                  <a:lnTo>
                    <a:pt x="366297" y="120175"/>
                  </a:lnTo>
                  <a:lnTo>
                    <a:pt x="365346" y="120175"/>
                  </a:lnTo>
                  <a:lnTo>
                    <a:pt x="365631" y="122715"/>
                  </a:lnTo>
                  <a:close/>
                </a:path>
                <a:path w="930909" h="204470">
                  <a:moveTo>
                    <a:pt x="357163" y="92235"/>
                  </a:moveTo>
                  <a:lnTo>
                    <a:pt x="356593" y="90965"/>
                  </a:lnTo>
                  <a:lnTo>
                    <a:pt x="355831" y="88425"/>
                  </a:lnTo>
                  <a:lnTo>
                    <a:pt x="356973" y="90965"/>
                  </a:lnTo>
                  <a:lnTo>
                    <a:pt x="357163" y="92235"/>
                  </a:lnTo>
                  <a:close/>
                </a:path>
                <a:path w="930909" h="204470">
                  <a:moveTo>
                    <a:pt x="4566" y="94458"/>
                  </a:moveTo>
                  <a:lnTo>
                    <a:pt x="4566" y="93505"/>
                  </a:lnTo>
                  <a:lnTo>
                    <a:pt x="4947" y="93505"/>
                  </a:lnTo>
                  <a:lnTo>
                    <a:pt x="4566" y="94458"/>
                  </a:lnTo>
                  <a:close/>
                </a:path>
                <a:path w="930909" h="204470">
                  <a:moveTo>
                    <a:pt x="359447" y="97315"/>
                  </a:moveTo>
                  <a:lnTo>
                    <a:pt x="359066" y="97315"/>
                  </a:lnTo>
                  <a:lnTo>
                    <a:pt x="358495" y="93505"/>
                  </a:lnTo>
                  <a:lnTo>
                    <a:pt x="359257" y="96045"/>
                  </a:lnTo>
                  <a:lnTo>
                    <a:pt x="359447" y="97315"/>
                  </a:lnTo>
                  <a:close/>
                </a:path>
                <a:path w="930909" h="204470">
                  <a:moveTo>
                    <a:pt x="3425" y="97315"/>
                  </a:moveTo>
                  <a:lnTo>
                    <a:pt x="4566" y="94458"/>
                  </a:lnTo>
                  <a:lnTo>
                    <a:pt x="4566" y="94775"/>
                  </a:lnTo>
                  <a:lnTo>
                    <a:pt x="3853" y="96680"/>
                  </a:lnTo>
                  <a:lnTo>
                    <a:pt x="3425" y="97315"/>
                  </a:lnTo>
                  <a:close/>
                </a:path>
                <a:path w="930909" h="204470">
                  <a:moveTo>
                    <a:pt x="360969" y="98585"/>
                  </a:moveTo>
                  <a:lnTo>
                    <a:pt x="360779" y="98585"/>
                  </a:lnTo>
                  <a:lnTo>
                    <a:pt x="360589" y="97315"/>
                  </a:lnTo>
                  <a:lnTo>
                    <a:pt x="360589" y="96045"/>
                  </a:lnTo>
                  <a:lnTo>
                    <a:pt x="360969" y="98585"/>
                  </a:lnTo>
                  <a:close/>
                </a:path>
                <a:path w="930909" h="204470">
                  <a:moveTo>
                    <a:pt x="364394" y="107475"/>
                  </a:moveTo>
                  <a:lnTo>
                    <a:pt x="363633" y="104935"/>
                  </a:lnTo>
                  <a:lnTo>
                    <a:pt x="363823" y="103665"/>
                  </a:lnTo>
                  <a:lnTo>
                    <a:pt x="364394" y="107475"/>
                  </a:lnTo>
                  <a:close/>
                </a:path>
                <a:path w="930909" h="204470">
                  <a:moveTo>
                    <a:pt x="363176" y="105951"/>
                  </a:moveTo>
                  <a:lnTo>
                    <a:pt x="362872" y="104935"/>
                  </a:lnTo>
                  <a:lnTo>
                    <a:pt x="363633" y="104935"/>
                  </a:lnTo>
                  <a:lnTo>
                    <a:pt x="363176" y="105951"/>
                  </a:lnTo>
                  <a:close/>
                </a:path>
                <a:path w="930909" h="204470">
                  <a:moveTo>
                    <a:pt x="363252" y="106205"/>
                  </a:moveTo>
                  <a:lnTo>
                    <a:pt x="363062" y="106205"/>
                  </a:lnTo>
                  <a:lnTo>
                    <a:pt x="363176" y="105951"/>
                  </a:lnTo>
                  <a:lnTo>
                    <a:pt x="363252" y="106205"/>
                  </a:lnTo>
                  <a:close/>
                </a:path>
                <a:path w="930909" h="204470">
                  <a:moveTo>
                    <a:pt x="365726" y="116365"/>
                  </a:moveTo>
                  <a:lnTo>
                    <a:pt x="364584" y="112555"/>
                  </a:lnTo>
                  <a:lnTo>
                    <a:pt x="365346" y="112555"/>
                  </a:lnTo>
                  <a:lnTo>
                    <a:pt x="365917" y="115095"/>
                  </a:lnTo>
                  <a:lnTo>
                    <a:pt x="365726" y="116365"/>
                  </a:lnTo>
                  <a:close/>
                </a:path>
                <a:path w="930909" h="204470">
                  <a:moveTo>
                    <a:pt x="361350" y="137955"/>
                  </a:moveTo>
                  <a:lnTo>
                    <a:pt x="4947" y="137955"/>
                  </a:lnTo>
                  <a:lnTo>
                    <a:pt x="1522" y="129065"/>
                  </a:lnTo>
                  <a:lnTo>
                    <a:pt x="2663" y="129065"/>
                  </a:lnTo>
                  <a:lnTo>
                    <a:pt x="2473" y="126525"/>
                  </a:lnTo>
                  <a:lnTo>
                    <a:pt x="1331" y="125255"/>
                  </a:lnTo>
                  <a:lnTo>
                    <a:pt x="951" y="123985"/>
                  </a:lnTo>
                  <a:lnTo>
                    <a:pt x="190" y="123985"/>
                  </a:lnTo>
                  <a:lnTo>
                    <a:pt x="380" y="120175"/>
                  </a:lnTo>
                  <a:lnTo>
                    <a:pt x="1141" y="122715"/>
                  </a:lnTo>
                  <a:lnTo>
                    <a:pt x="365631" y="122715"/>
                  </a:lnTo>
                  <a:lnTo>
                    <a:pt x="365916" y="125255"/>
                  </a:lnTo>
                  <a:lnTo>
                    <a:pt x="365916" y="126525"/>
                  </a:lnTo>
                  <a:lnTo>
                    <a:pt x="365155" y="129065"/>
                  </a:lnTo>
                  <a:lnTo>
                    <a:pt x="365155" y="130335"/>
                  </a:lnTo>
                  <a:lnTo>
                    <a:pt x="364775" y="132875"/>
                  </a:lnTo>
                  <a:lnTo>
                    <a:pt x="364965" y="132875"/>
                  </a:lnTo>
                  <a:lnTo>
                    <a:pt x="364394" y="134145"/>
                  </a:lnTo>
                  <a:lnTo>
                    <a:pt x="363252" y="135415"/>
                  </a:lnTo>
                  <a:lnTo>
                    <a:pt x="363062" y="136685"/>
                  </a:lnTo>
                  <a:lnTo>
                    <a:pt x="361540" y="136685"/>
                  </a:lnTo>
                  <a:lnTo>
                    <a:pt x="361350" y="137955"/>
                  </a:lnTo>
                  <a:close/>
                </a:path>
                <a:path w="930909" h="204470">
                  <a:moveTo>
                    <a:pt x="366487" y="122715"/>
                  </a:moveTo>
                  <a:lnTo>
                    <a:pt x="366107" y="120175"/>
                  </a:lnTo>
                  <a:lnTo>
                    <a:pt x="366487" y="120175"/>
                  </a:lnTo>
                  <a:lnTo>
                    <a:pt x="366487" y="122715"/>
                  </a:lnTo>
                  <a:close/>
                </a:path>
                <a:path w="930909" h="204470">
                  <a:moveTo>
                    <a:pt x="365916" y="129065"/>
                  </a:moveTo>
                  <a:lnTo>
                    <a:pt x="365726" y="127795"/>
                  </a:lnTo>
                  <a:lnTo>
                    <a:pt x="365916" y="126525"/>
                  </a:lnTo>
                  <a:lnTo>
                    <a:pt x="365916" y="129065"/>
                  </a:lnTo>
                  <a:close/>
                </a:path>
                <a:path w="930909" h="204470">
                  <a:moveTo>
                    <a:pt x="364965" y="132875"/>
                  </a:moveTo>
                  <a:lnTo>
                    <a:pt x="364775" y="132875"/>
                  </a:lnTo>
                  <a:lnTo>
                    <a:pt x="365536" y="130335"/>
                  </a:lnTo>
                  <a:lnTo>
                    <a:pt x="364965" y="132875"/>
                  </a:lnTo>
                  <a:close/>
                </a:path>
                <a:path w="930909" h="204470">
                  <a:moveTo>
                    <a:pt x="359637" y="141765"/>
                  </a:moveTo>
                  <a:lnTo>
                    <a:pt x="5898" y="141765"/>
                  </a:lnTo>
                  <a:lnTo>
                    <a:pt x="5518" y="140495"/>
                  </a:lnTo>
                  <a:lnTo>
                    <a:pt x="4757" y="139225"/>
                  </a:lnTo>
                  <a:lnTo>
                    <a:pt x="3805" y="137955"/>
                  </a:lnTo>
                  <a:lnTo>
                    <a:pt x="3234" y="136685"/>
                  </a:lnTo>
                  <a:lnTo>
                    <a:pt x="4947" y="137955"/>
                  </a:lnTo>
                  <a:lnTo>
                    <a:pt x="360779" y="137955"/>
                  </a:lnTo>
                  <a:lnTo>
                    <a:pt x="360398" y="139225"/>
                  </a:lnTo>
                  <a:lnTo>
                    <a:pt x="359827" y="140495"/>
                  </a:lnTo>
                  <a:lnTo>
                    <a:pt x="360018" y="140495"/>
                  </a:lnTo>
                  <a:lnTo>
                    <a:pt x="359637" y="141765"/>
                  </a:lnTo>
                  <a:close/>
                </a:path>
                <a:path w="930909" h="204470">
                  <a:moveTo>
                    <a:pt x="351835" y="149385"/>
                  </a:moveTo>
                  <a:lnTo>
                    <a:pt x="351074" y="149385"/>
                  </a:lnTo>
                  <a:lnTo>
                    <a:pt x="351455" y="148115"/>
                  </a:lnTo>
                  <a:lnTo>
                    <a:pt x="7991" y="148115"/>
                  </a:lnTo>
                  <a:lnTo>
                    <a:pt x="7991" y="146845"/>
                  </a:lnTo>
                  <a:lnTo>
                    <a:pt x="7230" y="145575"/>
                  </a:lnTo>
                  <a:lnTo>
                    <a:pt x="6089" y="144305"/>
                  </a:lnTo>
                  <a:lnTo>
                    <a:pt x="4947" y="141765"/>
                  </a:lnTo>
                  <a:lnTo>
                    <a:pt x="5708" y="141765"/>
                  </a:lnTo>
                  <a:lnTo>
                    <a:pt x="6469" y="143035"/>
                  </a:lnTo>
                  <a:lnTo>
                    <a:pt x="6659" y="143035"/>
                  </a:lnTo>
                  <a:lnTo>
                    <a:pt x="7040" y="144305"/>
                  </a:lnTo>
                  <a:lnTo>
                    <a:pt x="356783" y="144305"/>
                  </a:lnTo>
                  <a:lnTo>
                    <a:pt x="356402" y="145575"/>
                  </a:lnTo>
                  <a:lnTo>
                    <a:pt x="355831" y="145575"/>
                  </a:lnTo>
                  <a:lnTo>
                    <a:pt x="355261" y="146845"/>
                  </a:lnTo>
                  <a:lnTo>
                    <a:pt x="354880" y="146845"/>
                  </a:lnTo>
                  <a:lnTo>
                    <a:pt x="354499" y="148115"/>
                  </a:lnTo>
                  <a:lnTo>
                    <a:pt x="351835" y="149385"/>
                  </a:lnTo>
                  <a:close/>
                </a:path>
                <a:path w="930909" h="204470">
                  <a:moveTo>
                    <a:pt x="357544" y="144305"/>
                  </a:moveTo>
                  <a:lnTo>
                    <a:pt x="7230" y="144305"/>
                  </a:lnTo>
                  <a:lnTo>
                    <a:pt x="6850" y="143035"/>
                  </a:lnTo>
                  <a:lnTo>
                    <a:pt x="6659" y="143035"/>
                  </a:lnTo>
                  <a:lnTo>
                    <a:pt x="6279" y="141765"/>
                  </a:lnTo>
                  <a:lnTo>
                    <a:pt x="359256" y="141765"/>
                  </a:lnTo>
                  <a:lnTo>
                    <a:pt x="358115" y="143035"/>
                  </a:lnTo>
                  <a:lnTo>
                    <a:pt x="357544" y="144305"/>
                  </a:lnTo>
                  <a:close/>
                </a:path>
                <a:path w="930909" h="204470">
                  <a:moveTo>
                    <a:pt x="10275" y="151925"/>
                  </a:moveTo>
                  <a:lnTo>
                    <a:pt x="8562" y="148115"/>
                  </a:lnTo>
                  <a:lnTo>
                    <a:pt x="351074" y="148115"/>
                  </a:lnTo>
                  <a:lnTo>
                    <a:pt x="346961" y="150655"/>
                  </a:lnTo>
                  <a:lnTo>
                    <a:pt x="10655" y="150655"/>
                  </a:lnTo>
                  <a:lnTo>
                    <a:pt x="10275" y="151925"/>
                  </a:lnTo>
                  <a:close/>
                </a:path>
                <a:path w="930909" h="204470">
                  <a:moveTo>
                    <a:pt x="45287" y="186215"/>
                  </a:moveTo>
                  <a:lnTo>
                    <a:pt x="41101" y="183675"/>
                  </a:lnTo>
                  <a:lnTo>
                    <a:pt x="39008" y="182405"/>
                  </a:lnTo>
                  <a:lnTo>
                    <a:pt x="37295" y="181135"/>
                  </a:lnTo>
                  <a:lnTo>
                    <a:pt x="36534" y="179865"/>
                  </a:lnTo>
                  <a:lnTo>
                    <a:pt x="32348" y="176055"/>
                  </a:lnTo>
                  <a:lnTo>
                    <a:pt x="33109" y="176055"/>
                  </a:lnTo>
                  <a:lnTo>
                    <a:pt x="29303" y="173515"/>
                  </a:lnTo>
                  <a:lnTo>
                    <a:pt x="27400" y="173515"/>
                  </a:lnTo>
                  <a:lnTo>
                    <a:pt x="24927" y="170975"/>
                  </a:lnTo>
                  <a:lnTo>
                    <a:pt x="24166" y="169705"/>
                  </a:lnTo>
                  <a:lnTo>
                    <a:pt x="22072" y="169705"/>
                  </a:lnTo>
                  <a:lnTo>
                    <a:pt x="18647" y="164625"/>
                  </a:lnTo>
                  <a:lnTo>
                    <a:pt x="15983" y="162085"/>
                  </a:lnTo>
                  <a:lnTo>
                    <a:pt x="16174" y="162085"/>
                  </a:lnTo>
                  <a:lnTo>
                    <a:pt x="14081" y="159545"/>
                  </a:lnTo>
                  <a:lnTo>
                    <a:pt x="12178" y="157005"/>
                  </a:lnTo>
                  <a:lnTo>
                    <a:pt x="11417" y="155735"/>
                  </a:lnTo>
                  <a:lnTo>
                    <a:pt x="10465" y="154465"/>
                  </a:lnTo>
                  <a:lnTo>
                    <a:pt x="11036" y="154465"/>
                  </a:lnTo>
                  <a:lnTo>
                    <a:pt x="10465" y="151925"/>
                  </a:lnTo>
                  <a:lnTo>
                    <a:pt x="10655" y="150655"/>
                  </a:lnTo>
                  <a:lnTo>
                    <a:pt x="346961" y="150655"/>
                  </a:lnTo>
                  <a:lnTo>
                    <a:pt x="324339" y="164625"/>
                  </a:lnTo>
                  <a:lnTo>
                    <a:pt x="297890" y="174785"/>
                  </a:lnTo>
                  <a:lnTo>
                    <a:pt x="271440" y="181135"/>
                  </a:lnTo>
                  <a:lnTo>
                    <a:pt x="244705" y="183675"/>
                  </a:lnTo>
                  <a:lnTo>
                    <a:pt x="242422" y="184945"/>
                  </a:lnTo>
                  <a:lnTo>
                    <a:pt x="44145" y="184945"/>
                  </a:lnTo>
                  <a:lnTo>
                    <a:pt x="45287" y="186215"/>
                  </a:lnTo>
                  <a:close/>
                </a:path>
                <a:path w="930909" h="204470">
                  <a:moveTo>
                    <a:pt x="10275" y="154465"/>
                  </a:moveTo>
                  <a:lnTo>
                    <a:pt x="9323" y="154465"/>
                  </a:lnTo>
                  <a:lnTo>
                    <a:pt x="7801" y="151925"/>
                  </a:lnTo>
                  <a:lnTo>
                    <a:pt x="8562" y="151925"/>
                  </a:lnTo>
                  <a:lnTo>
                    <a:pt x="9514" y="153195"/>
                  </a:lnTo>
                  <a:lnTo>
                    <a:pt x="10275" y="154465"/>
                  </a:lnTo>
                  <a:close/>
                </a:path>
                <a:path w="930909" h="204470">
                  <a:moveTo>
                    <a:pt x="31396" y="176055"/>
                  </a:moveTo>
                  <a:lnTo>
                    <a:pt x="29494" y="174785"/>
                  </a:lnTo>
                  <a:lnTo>
                    <a:pt x="30635" y="174785"/>
                  </a:lnTo>
                  <a:lnTo>
                    <a:pt x="31396" y="176055"/>
                  </a:lnTo>
                  <a:close/>
                </a:path>
                <a:path w="930909" h="204470">
                  <a:moveTo>
                    <a:pt x="41181" y="183809"/>
                  </a:moveTo>
                  <a:lnTo>
                    <a:pt x="40974" y="183675"/>
                  </a:lnTo>
                  <a:lnTo>
                    <a:pt x="41181" y="183809"/>
                  </a:lnTo>
                  <a:close/>
                </a:path>
                <a:path w="930909" h="204470">
                  <a:moveTo>
                    <a:pt x="45287" y="186215"/>
                  </a:moveTo>
                  <a:lnTo>
                    <a:pt x="44907" y="186215"/>
                  </a:lnTo>
                  <a:lnTo>
                    <a:pt x="41181" y="183809"/>
                  </a:lnTo>
                  <a:lnTo>
                    <a:pt x="41101" y="183675"/>
                  </a:lnTo>
                  <a:lnTo>
                    <a:pt x="45287" y="186215"/>
                  </a:lnTo>
                  <a:close/>
                </a:path>
                <a:path w="930909" h="204470">
                  <a:moveTo>
                    <a:pt x="164786" y="193835"/>
                  </a:moveTo>
                  <a:lnTo>
                    <a:pt x="58417" y="193835"/>
                  </a:lnTo>
                  <a:lnTo>
                    <a:pt x="52137" y="191295"/>
                  </a:lnTo>
                  <a:lnTo>
                    <a:pt x="52518" y="190025"/>
                  </a:lnTo>
                  <a:lnTo>
                    <a:pt x="47571" y="187485"/>
                  </a:lnTo>
                  <a:lnTo>
                    <a:pt x="42623" y="186215"/>
                  </a:lnTo>
                  <a:lnTo>
                    <a:pt x="41181" y="183809"/>
                  </a:lnTo>
                  <a:lnTo>
                    <a:pt x="44907" y="186215"/>
                  </a:lnTo>
                  <a:lnTo>
                    <a:pt x="206458" y="186215"/>
                  </a:lnTo>
                  <a:lnTo>
                    <a:pt x="205507" y="187485"/>
                  </a:lnTo>
                  <a:lnTo>
                    <a:pt x="198847" y="187485"/>
                  </a:lnTo>
                  <a:lnTo>
                    <a:pt x="195231" y="188755"/>
                  </a:lnTo>
                  <a:lnTo>
                    <a:pt x="187810" y="188755"/>
                  </a:lnTo>
                  <a:lnTo>
                    <a:pt x="172587" y="192565"/>
                  </a:lnTo>
                  <a:lnTo>
                    <a:pt x="164786" y="193835"/>
                  </a:lnTo>
                  <a:close/>
                </a:path>
                <a:path w="930909" h="204470">
                  <a:moveTo>
                    <a:pt x="46809" y="186215"/>
                  </a:moveTo>
                  <a:lnTo>
                    <a:pt x="45287" y="186215"/>
                  </a:lnTo>
                  <a:lnTo>
                    <a:pt x="44145" y="184945"/>
                  </a:lnTo>
                  <a:lnTo>
                    <a:pt x="46809" y="186215"/>
                  </a:lnTo>
                  <a:close/>
                </a:path>
                <a:path w="930909" h="204470">
                  <a:moveTo>
                    <a:pt x="216733" y="186215"/>
                  </a:moveTo>
                  <a:lnTo>
                    <a:pt x="46809" y="186215"/>
                  </a:lnTo>
                  <a:lnTo>
                    <a:pt x="44145" y="184945"/>
                  </a:lnTo>
                  <a:lnTo>
                    <a:pt x="233098" y="184945"/>
                  </a:lnTo>
                  <a:lnTo>
                    <a:pt x="216733" y="186215"/>
                  </a:lnTo>
                  <a:close/>
                </a:path>
                <a:path w="930909" h="204470">
                  <a:moveTo>
                    <a:pt x="207600" y="187485"/>
                  </a:moveTo>
                  <a:lnTo>
                    <a:pt x="207219" y="186215"/>
                  </a:lnTo>
                  <a:lnTo>
                    <a:pt x="207790" y="186215"/>
                  </a:lnTo>
                  <a:lnTo>
                    <a:pt x="207600" y="187485"/>
                  </a:lnTo>
                  <a:close/>
                </a:path>
                <a:path w="930909" h="204470">
                  <a:moveTo>
                    <a:pt x="199798" y="188755"/>
                  </a:moveTo>
                  <a:lnTo>
                    <a:pt x="198466" y="188755"/>
                  </a:lnTo>
                  <a:lnTo>
                    <a:pt x="198847" y="187485"/>
                  </a:lnTo>
                  <a:lnTo>
                    <a:pt x="201891" y="187485"/>
                  </a:lnTo>
                  <a:lnTo>
                    <a:pt x="199798" y="188755"/>
                  </a:lnTo>
                  <a:close/>
                </a:path>
                <a:path w="930909" h="204470">
                  <a:moveTo>
                    <a:pt x="122352" y="201455"/>
                  </a:moveTo>
                  <a:lnTo>
                    <a:pt x="81632" y="201455"/>
                  </a:lnTo>
                  <a:lnTo>
                    <a:pt x="79919" y="200185"/>
                  </a:lnTo>
                  <a:lnTo>
                    <a:pt x="74020" y="198915"/>
                  </a:lnTo>
                  <a:lnTo>
                    <a:pt x="65838" y="196375"/>
                  </a:lnTo>
                  <a:lnTo>
                    <a:pt x="61081" y="193835"/>
                  </a:lnTo>
                  <a:lnTo>
                    <a:pt x="62984" y="193835"/>
                  </a:lnTo>
                  <a:lnTo>
                    <a:pt x="63935" y="195105"/>
                  </a:lnTo>
                  <a:lnTo>
                    <a:pt x="154320" y="195105"/>
                  </a:lnTo>
                  <a:lnTo>
                    <a:pt x="151846" y="196375"/>
                  </a:lnTo>
                  <a:lnTo>
                    <a:pt x="148421" y="196375"/>
                  </a:lnTo>
                  <a:lnTo>
                    <a:pt x="145757" y="197645"/>
                  </a:lnTo>
                  <a:lnTo>
                    <a:pt x="141952" y="197645"/>
                  </a:lnTo>
                  <a:lnTo>
                    <a:pt x="130535" y="198915"/>
                  </a:lnTo>
                  <a:lnTo>
                    <a:pt x="126158" y="200185"/>
                  </a:lnTo>
                  <a:lnTo>
                    <a:pt x="122352" y="201455"/>
                  </a:lnTo>
                  <a:close/>
                </a:path>
                <a:path w="930909" h="204470">
                  <a:moveTo>
                    <a:pt x="159077" y="195105"/>
                  </a:moveTo>
                  <a:lnTo>
                    <a:pt x="63935" y="195105"/>
                  </a:lnTo>
                  <a:lnTo>
                    <a:pt x="63935" y="193835"/>
                  </a:lnTo>
                  <a:lnTo>
                    <a:pt x="161170" y="193835"/>
                  </a:lnTo>
                  <a:lnTo>
                    <a:pt x="159077" y="195105"/>
                  </a:lnTo>
                  <a:close/>
                </a:path>
                <a:path w="930909" h="204470">
                  <a:moveTo>
                    <a:pt x="149563" y="197645"/>
                  </a:moveTo>
                  <a:lnTo>
                    <a:pt x="149753" y="196375"/>
                  </a:lnTo>
                  <a:lnTo>
                    <a:pt x="151846" y="196375"/>
                  </a:lnTo>
                  <a:lnTo>
                    <a:pt x="149563" y="197645"/>
                  </a:lnTo>
                  <a:close/>
                </a:path>
                <a:path w="930909" h="204470">
                  <a:moveTo>
                    <a:pt x="143664" y="198915"/>
                  </a:moveTo>
                  <a:lnTo>
                    <a:pt x="140049" y="198915"/>
                  </a:lnTo>
                  <a:lnTo>
                    <a:pt x="143093" y="197645"/>
                  </a:lnTo>
                  <a:lnTo>
                    <a:pt x="144616" y="197645"/>
                  </a:lnTo>
                  <a:lnTo>
                    <a:pt x="143664" y="198915"/>
                  </a:lnTo>
                  <a:close/>
                </a:path>
                <a:path w="930909" h="204470">
                  <a:moveTo>
                    <a:pt x="127871" y="201455"/>
                  </a:moveTo>
                  <a:lnTo>
                    <a:pt x="130154" y="200185"/>
                  </a:lnTo>
                  <a:lnTo>
                    <a:pt x="130344" y="200185"/>
                  </a:lnTo>
                  <a:lnTo>
                    <a:pt x="127871" y="201455"/>
                  </a:lnTo>
                  <a:close/>
                </a:path>
                <a:path w="930909" h="204470">
                  <a:moveTo>
                    <a:pt x="94190" y="202725"/>
                  </a:moveTo>
                  <a:lnTo>
                    <a:pt x="88101" y="202725"/>
                  </a:lnTo>
                  <a:lnTo>
                    <a:pt x="83154" y="201455"/>
                  </a:lnTo>
                  <a:lnTo>
                    <a:pt x="96093" y="201455"/>
                  </a:lnTo>
                  <a:lnTo>
                    <a:pt x="94190" y="202725"/>
                  </a:lnTo>
                  <a:close/>
                </a:path>
                <a:path w="930909" h="204470">
                  <a:moveTo>
                    <a:pt x="100660" y="203995"/>
                  </a:moveTo>
                  <a:lnTo>
                    <a:pt x="100279" y="202725"/>
                  </a:lnTo>
                  <a:lnTo>
                    <a:pt x="94571" y="202725"/>
                  </a:lnTo>
                  <a:lnTo>
                    <a:pt x="96093" y="201455"/>
                  </a:lnTo>
                  <a:lnTo>
                    <a:pt x="105417" y="201455"/>
                  </a:lnTo>
                  <a:lnTo>
                    <a:pt x="101611" y="202725"/>
                  </a:lnTo>
                  <a:lnTo>
                    <a:pt x="100660" y="203995"/>
                  </a:lnTo>
                  <a:close/>
                </a:path>
                <a:path w="930909" h="204470">
                  <a:moveTo>
                    <a:pt x="684072" y="1270"/>
                  </a:moveTo>
                  <a:lnTo>
                    <a:pt x="680837" y="1270"/>
                  </a:lnTo>
                  <a:lnTo>
                    <a:pt x="682169" y="0"/>
                  </a:lnTo>
                  <a:lnTo>
                    <a:pt x="684643" y="0"/>
                  </a:lnTo>
                  <a:lnTo>
                    <a:pt x="684072" y="1270"/>
                  </a:lnTo>
                  <a:close/>
                </a:path>
                <a:path w="930909" h="204470">
                  <a:moveTo>
                    <a:pt x="690542" y="1270"/>
                  </a:moveTo>
                  <a:lnTo>
                    <a:pt x="688639" y="1270"/>
                  </a:lnTo>
                  <a:lnTo>
                    <a:pt x="691303" y="0"/>
                  </a:lnTo>
                  <a:lnTo>
                    <a:pt x="691874" y="0"/>
                  </a:lnTo>
                  <a:lnTo>
                    <a:pt x="693747" y="378"/>
                  </a:lnTo>
                  <a:lnTo>
                    <a:pt x="690542" y="1270"/>
                  </a:lnTo>
                  <a:close/>
                </a:path>
                <a:path w="930909" h="204470">
                  <a:moveTo>
                    <a:pt x="693747" y="378"/>
                  </a:moveTo>
                  <a:lnTo>
                    <a:pt x="691874" y="0"/>
                  </a:lnTo>
                  <a:lnTo>
                    <a:pt x="695109" y="0"/>
                  </a:lnTo>
                  <a:lnTo>
                    <a:pt x="693747" y="378"/>
                  </a:lnTo>
                  <a:close/>
                </a:path>
                <a:path w="930909" h="204470">
                  <a:moveTo>
                    <a:pt x="746866" y="2540"/>
                  </a:moveTo>
                  <a:lnTo>
                    <a:pt x="673797" y="2540"/>
                  </a:lnTo>
                  <a:lnTo>
                    <a:pt x="673416" y="1270"/>
                  </a:lnTo>
                  <a:lnTo>
                    <a:pt x="698153" y="1270"/>
                  </a:lnTo>
                  <a:lnTo>
                    <a:pt x="693747" y="378"/>
                  </a:lnTo>
                  <a:lnTo>
                    <a:pt x="695109" y="0"/>
                  </a:lnTo>
                  <a:lnTo>
                    <a:pt x="733020" y="0"/>
                  </a:lnTo>
                  <a:lnTo>
                    <a:pt x="743251" y="1270"/>
                  </a:lnTo>
                  <a:lnTo>
                    <a:pt x="746866" y="2540"/>
                  </a:lnTo>
                  <a:close/>
                </a:path>
                <a:path w="930909" h="204470">
                  <a:moveTo>
                    <a:pt x="752004" y="2540"/>
                  </a:moveTo>
                  <a:lnTo>
                    <a:pt x="746866" y="2540"/>
                  </a:lnTo>
                  <a:lnTo>
                    <a:pt x="749340" y="1270"/>
                  </a:lnTo>
                  <a:lnTo>
                    <a:pt x="752004" y="2540"/>
                  </a:lnTo>
                  <a:close/>
                </a:path>
                <a:path w="930909" h="204470">
                  <a:moveTo>
                    <a:pt x="778834" y="6350"/>
                  </a:moveTo>
                  <a:lnTo>
                    <a:pt x="660096" y="6350"/>
                  </a:lnTo>
                  <a:lnTo>
                    <a:pt x="665805" y="5080"/>
                  </a:lnTo>
                  <a:lnTo>
                    <a:pt x="669230" y="3810"/>
                  </a:lnTo>
                  <a:lnTo>
                    <a:pt x="672274" y="2540"/>
                  </a:lnTo>
                  <a:lnTo>
                    <a:pt x="752194" y="2540"/>
                  </a:lnTo>
                  <a:lnTo>
                    <a:pt x="761708" y="3810"/>
                  </a:lnTo>
                  <a:lnTo>
                    <a:pt x="769510" y="3810"/>
                  </a:lnTo>
                  <a:lnTo>
                    <a:pt x="776931" y="5080"/>
                  </a:lnTo>
                  <a:lnTo>
                    <a:pt x="778834" y="6350"/>
                  </a:lnTo>
                  <a:close/>
                </a:path>
                <a:path w="930909" h="204470">
                  <a:moveTo>
                    <a:pt x="763992" y="3810"/>
                  </a:moveTo>
                  <a:lnTo>
                    <a:pt x="761708" y="3810"/>
                  </a:lnTo>
                  <a:lnTo>
                    <a:pt x="763801" y="2540"/>
                  </a:lnTo>
                  <a:lnTo>
                    <a:pt x="763992" y="3810"/>
                  </a:lnTo>
                  <a:close/>
                </a:path>
                <a:path w="930909" h="204470">
                  <a:moveTo>
                    <a:pt x="810802" y="15240"/>
                  </a:moveTo>
                  <a:lnTo>
                    <a:pt x="642780" y="15240"/>
                  </a:lnTo>
                  <a:lnTo>
                    <a:pt x="646776" y="11430"/>
                  </a:lnTo>
                  <a:lnTo>
                    <a:pt x="648679" y="11430"/>
                  </a:lnTo>
                  <a:lnTo>
                    <a:pt x="649440" y="10160"/>
                  </a:lnTo>
                  <a:lnTo>
                    <a:pt x="650963" y="10160"/>
                  </a:lnTo>
                  <a:lnTo>
                    <a:pt x="651724" y="8890"/>
                  </a:lnTo>
                  <a:lnTo>
                    <a:pt x="652295" y="8890"/>
                  </a:lnTo>
                  <a:lnTo>
                    <a:pt x="655529" y="7620"/>
                  </a:lnTo>
                  <a:lnTo>
                    <a:pt x="655720" y="7620"/>
                  </a:lnTo>
                  <a:lnTo>
                    <a:pt x="657813" y="6350"/>
                  </a:lnTo>
                  <a:lnTo>
                    <a:pt x="782449" y="6350"/>
                  </a:lnTo>
                  <a:lnTo>
                    <a:pt x="785874" y="7620"/>
                  </a:lnTo>
                  <a:lnTo>
                    <a:pt x="791393" y="8890"/>
                  </a:lnTo>
                  <a:lnTo>
                    <a:pt x="792915" y="10160"/>
                  </a:lnTo>
                  <a:lnTo>
                    <a:pt x="803000" y="11430"/>
                  </a:lnTo>
                  <a:lnTo>
                    <a:pt x="804522" y="12700"/>
                  </a:lnTo>
                  <a:lnTo>
                    <a:pt x="810802" y="15240"/>
                  </a:lnTo>
                  <a:close/>
                </a:path>
                <a:path w="930909" h="204470">
                  <a:moveTo>
                    <a:pt x="649440" y="10160"/>
                  </a:moveTo>
                  <a:lnTo>
                    <a:pt x="649250" y="10160"/>
                  </a:lnTo>
                  <a:lnTo>
                    <a:pt x="650391" y="8890"/>
                  </a:lnTo>
                  <a:lnTo>
                    <a:pt x="649440" y="10160"/>
                  </a:lnTo>
                  <a:close/>
                </a:path>
                <a:path w="930909" h="204470">
                  <a:moveTo>
                    <a:pt x="642780" y="15240"/>
                  </a:moveTo>
                  <a:lnTo>
                    <a:pt x="640116" y="15240"/>
                  </a:lnTo>
                  <a:lnTo>
                    <a:pt x="641638" y="13970"/>
                  </a:lnTo>
                  <a:lnTo>
                    <a:pt x="642399" y="13970"/>
                  </a:lnTo>
                  <a:lnTo>
                    <a:pt x="642780" y="15240"/>
                  </a:lnTo>
                  <a:close/>
                </a:path>
                <a:path w="930909" h="204470">
                  <a:moveTo>
                    <a:pt x="830496" y="20320"/>
                  </a:moveTo>
                  <a:lnTo>
                    <a:pt x="632695" y="20320"/>
                  </a:lnTo>
                  <a:lnTo>
                    <a:pt x="634217" y="19050"/>
                  </a:lnTo>
                  <a:lnTo>
                    <a:pt x="637072" y="16510"/>
                  </a:lnTo>
                  <a:lnTo>
                    <a:pt x="637833" y="16510"/>
                  </a:lnTo>
                  <a:lnTo>
                    <a:pt x="638594" y="15240"/>
                  </a:lnTo>
                  <a:lnTo>
                    <a:pt x="815178" y="15240"/>
                  </a:lnTo>
                  <a:lnTo>
                    <a:pt x="823170" y="16510"/>
                  </a:lnTo>
                  <a:lnTo>
                    <a:pt x="826785" y="17780"/>
                  </a:lnTo>
                  <a:lnTo>
                    <a:pt x="831162" y="19050"/>
                  </a:lnTo>
                  <a:lnTo>
                    <a:pt x="828688" y="19050"/>
                  </a:lnTo>
                  <a:lnTo>
                    <a:pt x="830496" y="20320"/>
                  </a:lnTo>
                  <a:close/>
                </a:path>
                <a:path w="930909" h="204470">
                  <a:moveTo>
                    <a:pt x="852854" y="26670"/>
                  </a:moveTo>
                  <a:lnTo>
                    <a:pt x="622039" y="26670"/>
                  </a:lnTo>
                  <a:lnTo>
                    <a:pt x="625464" y="24130"/>
                  </a:lnTo>
                  <a:lnTo>
                    <a:pt x="630792" y="19050"/>
                  </a:lnTo>
                  <a:lnTo>
                    <a:pt x="632695" y="20320"/>
                  </a:lnTo>
                  <a:lnTo>
                    <a:pt x="830496" y="20320"/>
                  </a:lnTo>
                  <a:lnTo>
                    <a:pt x="832304" y="21590"/>
                  </a:lnTo>
                  <a:lnTo>
                    <a:pt x="838583" y="21590"/>
                  </a:lnTo>
                  <a:lnTo>
                    <a:pt x="846004" y="25400"/>
                  </a:lnTo>
                  <a:lnTo>
                    <a:pt x="852854" y="26670"/>
                  </a:lnTo>
                  <a:close/>
                </a:path>
                <a:path w="930909" h="204470">
                  <a:moveTo>
                    <a:pt x="838583" y="21590"/>
                  </a:moveTo>
                  <a:lnTo>
                    <a:pt x="834397" y="21590"/>
                  </a:lnTo>
                  <a:lnTo>
                    <a:pt x="833826" y="20320"/>
                  </a:lnTo>
                  <a:lnTo>
                    <a:pt x="838583" y="21590"/>
                  </a:lnTo>
                  <a:close/>
                </a:path>
                <a:path w="930909" h="204470">
                  <a:moveTo>
                    <a:pt x="893004" y="44450"/>
                  </a:moveTo>
                  <a:lnTo>
                    <a:pt x="601488" y="44450"/>
                  </a:lnTo>
                  <a:lnTo>
                    <a:pt x="603011" y="43180"/>
                  </a:lnTo>
                  <a:lnTo>
                    <a:pt x="603391" y="41910"/>
                  </a:lnTo>
                  <a:lnTo>
                    <a:pt x="607387" y="38100"/>
                  </a:lnTo>
                  <a:lnTo>
                    <a:pt x="608339" y="36830"/>
                  </a:lnTo>
                  <a:lnTo>
                    <a:pt x="614237" y="33020"/>
                  </a:lnTo>
                  <a:lnTo>
                    <a:pt x="612905" y="33020"/>
                  </a:lnTo>
                  <a:lnTo>
                    <a:pt x="619565" y="27940"/>
                  </a:lnTo>
                  <a:lnTo>
                    <a:pt x="621849" y="25400"/>
                  </a:lnTo>
                  <a:lnTo>
                    <a:pt x="622039" y="26670"/>
                  </a:lnTo>
                  <a:lnTo>
                    <a:pt x="852854" y="26670"/>
                  </a:lnTo>
                  <a:lnTo>
                    <a:pt x="854186" y="27940"/>
                  </a:lnTo>
                  <a:lnTo>
                    <a:pt x="856280" y="27940"/>
                  </a:lnTo>
                  <a:lnTo>
                    <a:pt x="857231" y="29210"/>
                  </a:lnTo>
                  <a:lnTo>
                    <a:pt x="857992" y="29210"/>
                  </a:lnTo>
                  <a:lnTo>
                    <a:pt x="858944" y="30480"/>
                  </a:lnTo>
                  <a:lnTo>
                    <a:pt x="862559" y="30480"/>
                  </a:lnTo>
                  <a:lnTo>
                    <a:pt x="865413" y="31750"/>
                  </a:lnTo>
                  <a:lnTo>
                    <a:pt x="869599" y="33020"/>
                  </a:lnTo>
                  <a:lnTo>
                    <a:pt x="870170" y="34290"/>
                  </a:lnTo>
                  <a:lnTo>
                    <a:pt x="869790" y="34290"/>
                  </a:lnTo>
                  <a:lnTo>
                    <a:pt x="872263" y="35560"/>
                  </a:lnTo>
                  <a:lnTo>
                    <a:pt x="876259" y="36830"/>
                  </a:lnTo>
                  <a:lnTo>
                    <a:pt x="886154" y="40640"/>
                  </a:lnTo>
                  <a:lnTo>
                    <a:pt x="893004" y="44450"/>
                  </a:lnTo>
                  <a:close/>
                </a:path>
                <a:path w="930909" h="204470">
                  <a:moveTo>
                    <a:pt x="909179" y="57150"/>
                  </a:moveTo>
                  <a:lnTo>
                    <a:pt x="590262" y="57150"/>
                  </a:lnTo>
                  <a:lnTo>
                    <a:pt x="592355" y="54610"/>
                  </a:lnTo>
                  <a:lnTo>
                    <a:pt x="591784" y="54610"/>
                  </a:lnTo>
                  <a:lnTo>
                    <a:pt x="598063" y="48260"/>
                  </a:lnTo>
                  <a:lnTo>
                    <a:pt x="598634" y="45720"/>
                  </a:lnTo>
                  <a:lnTo>
                    <a:pt x="600156" y="44450"/>
                  </a:lnTo>
                  <a:lnTo>
                    <a:pt x="891863" y="44450"/>
                  </a:lnTo>
                  <a:lnTo>
                    <a:pt x="892624" y="45720"/>
                  </a:lnTo>
                  <a:lnTo>
                    <a:pt x="893956" y="45720"/>
                  </a:lnTo>
                  <a:lnTo>
                    <a:pt x="897000" y="48260"/>
                  </a:lnTo>
                  <a:lnTo>
                    <a:pt x="898523" y="48260"/>
                  </a:lnTo>
                  <a:lnTo>
                    <a:pt x="899284" y="49530"/>
                  </a:lnTo>
                  <a:lnTo>
                    <a:pt x="899664" y="50800"/>
                  </a:lnTo>
                  <a:lnTo>
                    <a:pt x="900996" y="50800"/>
                  </a:lnTo>
                  <a:lnTo>
                    <a:pt x="904802" y="53340"/>
                  </a:lnTo>
                  <a:lnTo>
                    <a:pt x="906515" y="54610"/>
                  </a:lnTo>
                  <a:lnTo>
                    <a:pt x="908037" y="55880"/>
                  </a:lnTo>
                  <a:lnTo>
                    <a:pt x="909179" y="57150"/>
                  </a:lnTo>
                  <a:close/>
                </a:path>
                <a:path w="930909" h="204470">
                  <a:moveTo>
                    <a:pt x="930110" y="113030"/>
                  </a:moveTo>
                  <a:lnTo>
                    <a:pt x="568379" y="113030"/>
                  </a:lnTo>
                  <a:lnTo>
                    <a:pt x="569521" y="109220"/>
                  </a:lnTo>
                  <a:lnTo>
                    <a:pt x="569140" y="107950"/>
                  </a:lnTo>
                  <a:lnTo>
                    <a:pt x="568759" y="105410"/>
                  </a:lnTo>
                  <a:lnTo>
                    <a:pt x="568950" y="104140"/>
                  </a:lnTo>
                  <a:lnTo>
                    <a:pt x="568950" y="99060"/>
                  </a:lnTo>
                  <a:lnTo>
                    <a:pt x="569140" y="97790"/>
                  </a:lnTo>
                  <a:lnTo>
                    <a:pt x="569521" y="96520"/>
                  </a:lnTo>
                  <a:lnTo>
                    <a:pt x="570091" y="93980"/>
                  </a:lnTo>
                  <a:lnTo>
                    <a:pt x="570662" y="92710"/>
                  </a:lnTo>
                  <a:lnTo>
                    <a:pt x="571043" y="91440"/>
                  </a:lnTo>
                  <a:lnTo>
                    <a:pt x="571233" y="90170"/>
                  </a:lnTo>
                  <a:lnTo>
                    <a:pt x="571614" y="90170"/>
                  </a:lnTo>
                  <a:lnTo>
                    <a:pt x="571994" y="88900"/>
                  </a:lnTo>
                  <a:lnTo>
                    <a:pt x="573326" y="86360"/>
                  </a:lnTo>
                  <a:lnTo>
                    <a:pt x="572565" y="85090"/>
                  </a:lnTo>
                  <a:lnTo>
                    <a:pt x="573707" y="82550"/>
                  </a:lnTo>
                  <a:lnTo>
                    <a:pt x="575419" y="81280"/>
                  </a:lnTo>
                  <a:lnTo>
                    <a:pt x="577703" y="76200"/>
                  </a:lnTo>
                  <a:lnTo>
                    <a:pt x="578083" y="74930"/>
                  </a:lnTo>
                  <a:lnTo>
                    <a:pt x="579796" y="71120"/>
                  </a:lnTo>
                  <a:lnTo>
                    <a:pt x="580747" y="69850"/>
                  </a:lnTo>
                  <a:lnTo>
                    <a:pt x="581889" y="67310"/>
                  </a:lnTo>
                  <a:lnTo>
                    <a:pt x="582079" y="67310"/>
                  </a:lnTo>
                  <a:lnTo>
                    <a:pt x="583221" y="66040"/>
                  </a:lnTo>
                  <a:lnTo>
                    <a:pt x="584553" y="64770"/>
                  </a:lnTo>
                  <a:lnTo>
                    <a:pt x="587978" y="59690"/>
                  </a:lnTo>
                  <a:lnTo>
                    <a:pt x="588930" y="57150"/>
                  </a:lnTo>
                  <a:lnTo>
                    <a:pt x="590452" y="55880"/>
                  </a:lnTo>
                  <a:lnTo>
                    <a:pt x="590262" y="57150"/>
                  </a:lnTo>
                  <a:lnTo>
                    <a:pt x="909179" y="57150"/>
                  </a:lnTo>
                  <a:lnTo>
                    <a:pt x="911272" y="58420"/>
                  </a:lnTo>
                  <a:lnTo>
                    <a:pt x="912984" y="60960"/>
                  </a:lnTo>
                  <a:lnTo>
                    <a:pt x="914887" y="63500"/>
                  </a:lnTo>
                  <a:lnTo>
                    <a:pt x="915077" y="63500"/>
                  </a:lnTo>
                  <a:lnTo>
                    <a:pt x="918883" y="67310"/>
                  </a:lnTo>
                  <a:lnTo>
                    <a:pt x="922118" y="73660"/>
                  </a:lnTo>
                  <a:lnTo>
                    <a:pt x="924782" y="78740"/>
                  </a:lnTo>
                  <a:lnTo>
                    <a:pt x="925543" y="80010"/>
                  </a:lnTo>
                  <a:lnTo>
                    <a:pt x="925924" y="81280"/>
                  </a:lnTo>
                  <a:lnTo>
                    <a:pt x="927636" y="85090"/>
                  </a:lnTo>
                  <a:lnTo>
                    <a:pt x="928397" y="87630"/>
                  </a:lnTo>
                  <a:lnTo>
                    <a:pt x="928588" y="90170"/>
                  </a:lnTo>
                  <a:lnTo>
                    <a:pt x="929349" y="92710"/>
                  </a:lnTo>
                  <a:lnTo>
                    <a:pt x="929539" y="93980"/>
                  </a:lnTo>
                  <a:lnTo>
                    <a:pt x="929653" y="97790"/>
                  </a:lnTo>
                  <a:lnTo>
                    <a:pt x="930110" y="102870"/>
                  </a:lnTo>
                  <a:lnTo>
                    <a:pt x="930110" y="105410"/>
                  </a:lnTo>
                  <a:lnTo>
                    <a:pt x="930300" y="106680"/>
                  </a:lnTo>
                  <a:lnTo>
                    <a:pt x="930110" y="106680"/>
                  </a:lnTo>
                  <a:lnTo>
                    <a:pt x="930300" y="107950"/>
                  </a:lnTo>
                  <a:lnTo>
                    <a:pt x="930300" y="111760"/>
                  </a:lnTo>
                  <a:lnTo>
                    <a:pt x="930110" y="113030"/>
                  </a:lnTo>
                  <a:close/>
                </a:path>
                <a:path w="930909" h="204470">
                  <a:moveTo>
                    <a:pt x="571614" y="90170"/>
                  </a:moveTo>
                  <a:lnTo>
                    <a:pt x="571423" y="90170"/>
                  </a:lnTo>
                  <a:lnTo>
                    <a:pt x="571804" y="88900"/>
                  </a:lnTo>
                  <a:lnTo>
                    <a:pt x="571614" y="90170"/>
                  </a:lnTo>
                  <a:close/>
                </a:path>
                <a:path w="930909" h="204470">
                  <a:moveTo>
                    <a:pt x="922308" y="128270"/>
                  </a:moveTo>
                  <a:lnTo>
                    <a:pt x="573707" y="128270"/>
                  </a:lnTo>
                  <a:lnTo>
                    <a:pt x="573707" y="127000"/>
                  </a:lnTo>
                  <a:lnTo>
                    <a:pt x="569140" y="120650"/>
                  </a:lnTo>
                  <a:lnTo>
                    <a:pt x="567047" y="114300"/>
                  </a:lnTo>
                  <a:lnTo>
                    <a:pt x="567808" y="106680"/>
                  </a:lnTo>
                  <a:lnTo>
                    <a:pt x="568759" y="104140"/>
                  </a:lnTo>
                  <a:lnTo>
                    <a:pt x="568379" y="113030"/>
                  </a:lnTo>
                  <a:lnTo>
                    <a:pt x="930110" y="113030"/>
                  </a:lnTo>
                  <a:lnTo>
                    <a:pt x="929920" y="114300"/>
                  </a:lnTo>
                  <a:lnTo>
                    <a:pt x="929920" y="115570"/>
                  </a:lnTo>
                  <a:lnTo>
                    <a:pt x="929729" y="116840"/>
                  </a:lnTo>
                  <a:lnTo>
                    <a:pt x="928968" y="116840"/>
                  </a:lnTo>
                  <a:lnTo>
                    <a:pt x="928017" y="118110"/>
                  </a:lnTo>
                  <a:lnTo>
                    <a:pt x="928017" y="121920"/>
                  </a:lnTo>
                  <a:lnTo>
                    <a:pt x="926494" y="127000"/>
                  </a:lnTo>
                  <a:lnTo>
                    <a:pt x="922689" y="127000"/>
                  </a:lnTo>
                  <a:lnTo>
                    <a:pt x="922308" y="128270"/>
                  </a:lnTo>
                  <a:close/>
                </a:path>
                <a:path w="930909" h="204470">
                  <a:moveTo>
                    <a:pt x="928207" y="120650"/>
                  </a:moveTo>
                  <a:lnTo>
                    <a:pt x="928968" y="116840"/>
                  </a:lnTo>
                  <a:lnTo>
                    <a:pt x="929729" y="116840"/>
                  </a:lnTo>
                  <a:lnTo>
                    <a:pt x="929539" y="118110"/>
                  </a:lnTo>
                  <a:lnTo>
                    <a:pt x="929158" y="118110"/>
                  </a:lnTo>
                  <a:lnTo>
                    <a:pt x="928778" y="119380"/>
                  </a:lnTo>
                  <a:lnTo>
                    <a:pt x="928207" y="120650"/>
                  </a:lnTo>
                  <a:close/>
                </a:path>
                <a:path w="930909" h="204470">
                  <a:moveTo>
                    <a:pt x="921928" y="129540"/>
                  </a:moveTo>
                  <a:lnTo>
                    <a:pt x="574468" y="129540"/>
                  </a:lnTo>
                  <a:lnTo>
                    <a:pt x="572755" y="127000"/>
                  </a:lnTo>
                  <a:lnTo>
                    <a:pt x="573136" y="127000"/>
                  </a:lnTo>
                  <a:lnTo>
                    <a:pt x="573707" y="128270"/>
                  </a:lnTo>
                  <a:lnTo>
                    <a:pt x="922308" y="128270"/>
                  </a:lnTo>
                  <a:lnTo>
                    <a:pt x="921928" y="129540"/>
                  </a:lnTo>
                  <a:close/>
                </a:path>
                <a:path w="930909" h="204470">
                  <a:moveTo>
                    <a:pt x="583602" y="134620"/>
                  </a:moveTo>
                  <a:lnTo>
                    <a:pt x="581128" y="133350"/>
                  </a:lnTo>
                  <a:lnTo>
                    <a:pt x="578464" y="132080"/>
                  </a:lnTo>
                  <a:lnTo>
                    <a:pt x="577132" y="130810"/>
                  </a:lnTo>
                  <a:lnTo>
                    <a:pt x="575610" y="129540"/>
                  </a:lnTo>
                  <a:lnTo>
                    <a:pt x="922689" y="129540"/>
                  </a:lnTo>
                  <a:lnTo>
                    <a:pt x="922689" y="127000"/>
                  </a:lnTo>
                  <a:lnTo>
                    <a:pt x="926494" y="127000"/>
                  </a:lnTo>
                  <a:lnTo>
                    <a:pt x="925353" y="129540"/>
                  </a:lnTo>
                  <a:lnTo>
                    <a:pt x="925162" y="130810"/>
                  </a:lnTo>
                  <a:lnTo>
                    <a:pt x="924592" y="130810"/>
                  </a:lnTo>
                  <a:lnTo>
                    <a:pt x="923830" y="133350"/>
                  </a:lnTo>
                  <a:lnTo>
                    <a:pt x="583792" y="133350"/>
                  </a:lnTo>
                  <a:lnTo>
                    <a:pt x="583602" y="134620"/>
                  </a:lnTo>
                  <a:close/>
                </a:path>
                <a:path w="930909" h="204470">
                  <a:moveTo>
                    <a:pt x="637611" y="161580"/>
                  </a:moveTo>
                  <a:lnTo>
                    <a:pt x="636120" y="161290"/>
                  </a:lnTo>
                  <a:lnTo>
                    <a:pt x="633692" y="160342"/>
                  </a:lnTo>
                  <a:lnTo>
                    <a:pt x="633837" y="160020"/>
                  </a:lnTo>
                  <a:lnTo>
                    <a:pt x="632867" y="160020"/>
                  </a:lnTo>
                  <a:lnTo>
                    <a:pt x="610099" y="151130"/>
                  </a:lnTo>
                  <a:lnTo>
                    <a:pt x="583792" y="133350"/>
                  </a:lnTo>
                  <a:lnTo>
                    <a:pt x="923260" y="133350"/>
                  </a:lnTo>
                  <a:lnTo>
                    <a:pt x="922498" y="135890"/>
                  </a:lnTo>
                  <a:lnTo>
                    <a:pt x="922118" y="135890"/>
                  </a:lnTo>
                  <a:lnTo>
                    <a:pt x="921737" y="137160"/>
                  </a:lnTo>
                  <a:lnTo>
                    <a:pt x="921357" y="137160"/>
                  </a:lnTo>
                  <a:lnTo>
                    <a:pt x="920976" y="138430"/>
                  </a:lnTo>
                  <a:lnTo>
                    <a:pt x="919644" y="139700"/>
                  </a:lnTo>
                  <a:lnTo>
                    <a:pt x="919644" y="140970"/>
                  </a:lnTo>
                  <a:lnTo>
                    <a:pt x="919834" y="140970"/>
                  </a:lnTo>
                  <a:lnTo>
                    <a:pt x="919454" y="142240"/>
                  </a:lnTo>
                  <a:lnTo>
                    <a:pt x="917551" y="144780"/>
                  </a:lnTo>
                  <a:lnTo>
                    <a:pt x="916409" y="146050"/>
                  </a:lnTo>
                  <a:lnTo>
                    <a:pt x="914697" y="146050"/>
                  </a:lnTo>
                  <a:lnTo>
                    <a:pt x="912033" y="149860"/>
                  </a:lnTo>
                  <a:lnTo>
                    <a:pt x="913745" y="149860"/>
                  </a:lnTo>
                  <a:lnTo>
                    <a:pt x="912033" y="152400"/>
                  </a:lnTo>
                  <a:lnTo>
                    <a:pt x="907656" y="157480"/>
                  </a:lnTo>
                  <a:lnTo>
                    <a:pt x="901187" y="157480"/>
                  </a:lnTo>
                  <a:lnTo>
                    <a:pt x="901187" y="157691"/>
                  </a:lnTo>
                  <a:lnTo>
                    <a:pt x="900235" y="158750"/>
                  </a:lnTo>
                  <a:lnTo>
                    <a:pt x="897762" y="161290"/>
                  </a:lnTo>
                  <a:lnTo>
                    <a:pt x="637262" y="161290"/>
                  </a:lnTo>
                  <a:lnTo>
                    <a:pt x="637611" y="161580"/>
                  </a:lnTo>
                  <a:close/>
                </a:path>
                <a:path w="930909" h="204470">
                  <a:moveTo>
                    <a:pt x="586646" y="138430"/>
                  </a:moveTo>
                  <a:lnTo>
                    <a:pt x="582650" y="135890"/>
                  </a:lnTo>
                  <a:lnTo>
                    <a:pt x="582270" y="134620"/>
                  </a:lnTo>
                  <a:lnTo>
                    <a:pt x="586646" y="138430"/>
                  </a:lnTo>
                  <a:close/>
                </a:path>
                <a:path w="930909" h="204470">
                  <a:moveTo>
                    <a:pt x="921928" y="137159"/>
                  </a:moveTo>
                  <a:lnTo>
                    <a:pt x="922118" y="135890"/>
                  </a:lnTo>
                  <a:lnTo>
                    <a:pt x="922498" y="135890"/>
                  </a:lnTo>
                  <a:lnTo>
                    <a:pt x="921928" y="137159"/>
                  </a:lnTo>
                  <a:close/>
                </a:path>
                <a:path w="930909" h="204470">
                  <a:moveTo>
                    <a:pt x="921357" y="139700"/>
                  </a:moveTo>
                  <a:lnTo>
                    <a:pt x="921928" y="137159"/>
                  </a:lnTo>
                  <a:lnTo>
                    <a:pt x="921737" y="138430"/>
                  </a:lnTo>
                  <a:lnTo>
                    <a:pt x="921357" y="139700"/>
                  </a:lnTo>
                  <a:close/>
                </a:path>
                <a:path w="930909" h="204470">
                  <a:moveTo>
                    <a:pt x="597942" y="145703"/>
                  </a:moveTo>
                  <a:lnTo>
                    <a:pt x="595590" y="144780"/>
                  </a:lnTo>
                  <a:lnTo>
                    <a:pt x="592165" y="143510"/>
                  </a:lnTo>
                  <a:lnTo>
                    <a:pt x="587598" y="139700"/>
                  </a:lnTo>
                  <a:lnTo>
                    <a:pt x="592736" y="143510"/>
                  </a:lnTo>
                  <a:lnTo>
                    <a:pt x="596351" y="144780"/>
                  </a:lnTo>
                  <a:lnTo>
                    <a:pt x="597942" y="145703"/>
                  </a:lnTo>
                  <a:close/>
                </a:path>
                <a:path w="930909" h="204470">
                  <a:moveTo>
                    <a:pt x="919834" y="140970"/>
                  </a:moveTo>
                  <a:lnTo>
                    <a:pt x="919644" y="140970"/>
                  </a:lnTo>
                  <a:lnTo>
                    <a:pt x="920215" y="139700"/>
                  </a:lnTo>
                  <a:lnTo>
                    <a:pt x="919834" y="140970"/>
                  </a:lnTo>
                  <a:close/>
                </a:path>
                <a:path w="930909" h="204470">
                  <a:moveTo>
                    <a:pt x="599634" y="146685"/>
                  </a:moveTo>
                  <a:lnTo>
                    <a:pt x="597942" y="145703"/>
                  </a:lnTo>
                  <a:lnTo>
                    <a:pt x="598825" y="146050"/>
                  </a:lnTo>
                  <a:lnTo>
                    <a:pt x="599634" y="146685"/>
                  </a:lnTo>
                  <a:close/>
                </a:path>
                <a:path w="930909" h="204470">
                  <a:moveTo>
                    <a:pt x="600727" y="147319"/>
                  </a:moveTo>
                  <a:lnTo>
                    <a:pt x="599765" y="146761"/>
                  </a:lnTo>
                  <a:lnTo>
                    <a:pt x="600157" y="146050"/>
                  </a:lnTo>
                  <a:lnTo>
                    <a:pt x="600727" y="147319"/>
                  </a:lnTo>
                  <a:close/>
                </a:path>
                <a:path w="930909" h="204470">
                  <a:moveTo>
                    <a:pt x="600727" y="146685"/>
                  </a:moveTo>
                  <a:lnTo>
                    <a:pt x="600537" y="146050"/>
                  </a:lnTo>
                  <a:lnTo>
                    <a:pt x="600727" y="146050"/>
                  </a:lnTo>
                  <a:lnTo>
                    <a:pt x="600727" y="146685"/>
                  </a:lnTo>
                  <a:close/>
                </a:path>
                <a:path w="930909" h="204470">
                  <a:moveTo>
                    <a:pt x="914316" y="148590"/>
                  </a:moveTo>
                  <a:lnTo>
                    <a:pt x="914126" y="148590"/>
                  </a:lnTo>
                  <a:lnTo>
                    <a:pt x="914697" y="146050"/>
                  </a:lnTo>
                  <a:lnTo>
                    <a:pt x="916409" y="146050"/>
                  </a:lnTo>
                  <a:lnTo>
                    <a:pt x="915268" y="147320"/>
                  </a:lnTo>
                  <a:lnTo>
                    <a:pt x="914316" y="148590"/>
                  </a:lnTo>
                  <a:close/>
                </a:path>
                <a:path w="930909" h="204470">
                  <a:moveTo>
                    <a:pt x="600918" y="147320"/>
                  </a:moveTo>
                  <a:lnTo>
                    <a:pt x="600728" y="147320"/>
                  </a:lnTo>
                  <a:lnTo>
                    <a:pt x="600727" y="146685"/>
                  </a:lnTo>
                  <a:lnTo>
                    <a:pt x="600918" y="147320"/>
                  </a:lnTo>
                  <a:close/>
                </a:path>
                <a:path w="930909" h="204470">
                  <a:moveTo>
                    <a:pt x="600442" y="147320"/>
                  </a:moveTo>
                  <a:lnTo>
                    <a:pt x="599396" y="147320"/>
                  </a:lnTo>
                  <a:lnTo>
                    <a:pt x="599730" y="146761"/>
                  </a:lnTo>
                  <a:lnTo>
                    <a:pt x="600442" y="147320"/>
                  </a:lnTo>
                  <a:close/>
                </a:path>
                <a:path w="930909" h="204470">
                  <a:moveTo>
                    <a:pt x="600981" y="147743"/>
                  </a:moveTo>
                  <a:lnTo>
                    <a:pt x="600442" y="147320"/>
                  </a:lnTo>
                  <a:lnTo>
                    <a:pt x="600728" y="147320"/>
                  </a:lnTo>
                  <a:lnTo>
                    <a:pt x="600981" y="147743"/>
                  </a:lnTo>
                  <a:close/>
                </a:path>
                <a:path w="930909" h="204470">
                  <a:moveTo>
                    <a:pt x="602060" y="148590"/>
                  </a:moveTo>
                  <a:lnTo>
                    <a:pt x="601489" y="148590"/>
                  </a:lnTo>
                  <a:lnTo>
                    <a:pt x="600981" y="147743"/>
                  </a:lnTo>
                  <a:lnTo>
                    <a:pt x="602060" y="148590"/>
                  </a:lnTo>
                  <a:close/>
                </a:path>
                <a:path w="930909" h="204470">
                  <a:moveTo>
                    <a:pt x="605675" y="149860"/>
                  </a:moveTo>
                  <a:lnTo>
                    <a:pt x="603772" y="149860"/>
                  </a:lnTo>
                  <a:lnTo>
                    <a:pt x="602060" y="148590"/>
                  </a:lnTo>
                  <a:lnTo>
                    <a:pt x="603201" y="148590"/>
                  </a:lnTo>
                  <a:lnTo>
                    <a:pt x="605675" y="149860"/>
                  </a:lnTo>
                  <a:close/>
                </a:path>
                <a:path w="930909" h="204470">
                  <a:moveTo>
                    <a:pt x="607007" y="151383"/>
                  </a:moveTo>
                  <a:lnTo>
                    <a:pt x="603392" y="149860"/>
                  </a:lnTo>
                  <a:lnTo>
                    <a:pt x="605294" y="149860"/>
                  </a:lnTo>
                  <a:lnTo>
                    <a:pt x="607007" y="151383"/>
                  </a:lnTo>
                  <a:close/>
                </a:path>
                <a:path w="930909" h="204470">
                  <a:moveTo>
                    <a:pt x="609290" y="152400"/>
                  </a:moveTo>
                  <a:lnTo>
                    <a:pt x="608149" y="152400"/>
                  </a:lnTo>
                  <a:lnTo>
                    <a:pt x="607007" y="151383"/>
                  </a:lnTo>
                  <a:lnTo>
                    <a:pt x="609290" y="152400"/>
                  </a:lnTo>
                  <a:close/>
                </a:path>
                <a:path w="930909" h="204470">
                  <a:moveTo>
                    <a:pt x="626295" y="160096"/>
                  </a:moveTo>
                  <a:lnTo>
                    <a:pt x="625845" y="160020"/>
                  </a:lnTo>
                  <a:lnTo>
                    <a:pt x="621659" y="158750"/>
                  </a:lnTo>
                  <a:lnTo>
                    <a:pt x="618614" y="157480"/>
                  </a:lnTo>
                  <a:lnTo>
                    <a:pt x="615379" y="156210"/>
                  </a:lnTo>
                  <a:lnTo>
                    <a:pt x="612335" y="154940"/>
                  </a:lnTo>
                  <a:lnTo>
                    <a:pt x="609290" y="152400"/>
                  </a:lnTo>
                  <a:lnTo>
                    <a:pt x="610051" y="152400"/>
                  </a:lnTo>
                  <a:lnTo>
                    <a:pt x="614238" y="154940"/>
                  </a:lnTo>
                  <a:lnTo>
                    <a:pt x="616521" y="154940"/>
                  </a:lnTo>
                  <a:lnTo>
                    <a:pt x="619756" y="157480"/>
                  </a:lnTo>
                  <a:lnTo>
                    <a:pt x="624703" y="157480"/>
                  </a:lnTo>
                  <a:lnTo>
                    <a:pt x="626035" y="158750"/>
                  </a:lnTo>
                  <a:lnTo>
                    <a:pt x="626416" y="158750"/>
                  </a:lnTo>
                  <a:lnTo>
                    <a:pt x="628890" y="160020"/>
                  </a:lnTo>
                  <a:lnTo>
                    <a:pt x="626226" y="160020"/>
                  </a:lnTo>
                  <a:close/>
                </a:path>
                <a:path w="930909" h="204470">
                  <a:moveTo>
                    <a:pt x="624703" y="157480"/>
                  </a:moveTo>
                  <a:lnTo>
                    <a:pt x="620898" y="157480"/>
                  </a:lnTo>
                  <a:lnTo>
                    <a:pt x="620517" y="156210"/>
                  </a:lnTo>
                  <a:lnTo>
                    <a:pt x="621659" y="156210"/>
                  </a:lnTo>
                  <a:lnTo>
                    <a:pt x="617092" y="154940"/>
                  </a:lnTo>
                  <a:lnTo>
                    <a:pt x="619185" y="154940"/>
                  </a:lnTo>
                  <a:lnTo>
                    <a:pt x="624703" y="157480"/>
                  </a:lnTo>
                  <a:close/>
                </a:path>
                <a:path w="930909" h="204470">
                  <a:moveTo>
                    <a:pt x="901187" y="157691"/>
                  </a:moveTo>
                  <a:lnTo>
                    <a:pt x="901187" y="157480"/>
                  </a:lnTo>
                  <a:lnTo>
                    <a:pt x="901377" y="157480"/>
                  </a:lnTo>
                  <a:lnTo>
                    <a:pt x="901187" y="157691"/>
                  </a:lnTo>
                  <a:close/>
                </a:path>
                <a:path w="930909" h="204470">
                  <a:moveTo>
                    <a:pt x="900616" y="162560"/>
                  </a:moveTo>
                  <a:lnTo>
                    <a:pt x="896620" y="162560"/>
                  </a:lnTo>
                  <a:lnTo>
                    <a:pt x="897952" y="161290"/>
                  </a:lnTo>
                  <a:lnTo>
                    <a:pt x="900806" y="158750"/>
                  </a:lnTo>
                  <a:lnTo>
                    <a:pt x="901187" y="158750"/>
                  </a:lnTo>
                  <a:lnTo>
                    <a:pt x="901187" y="157691"/>
                  </a:lnTo>
                  <a:lnTo>
                    <a:pt x="901377" y="157480"/>
                  </a:lnTo>
                  <a:lnTo>
                    <a:pt x="906895" y="157480"/>
                  </a:lnTo>
                  <a:lnTo>
                    <a:pt x="905944" y="158750"/>
                  </a:lnTo>
                  <a:lnTo>
                    <a:pt x="904041" y="160020"/>
                  </a:lnTo>
                  <a:lnTo>
                    <a:pt x="903089" y="160020"/>
                  </a:lnTo>
                  <a:lnTo>
                    <a:pt x="900616" y="162560"/>
                  </a:lnTo>
                  <a:close/>
                </a:path>
                <a:path w="930909" h="204470">
                  <a:moveTo>
                    <a:pt x="626520" y="160135"/>
                  </a:moveTo>
                  <a:lnTo>
                    <a:pt x="626295" y="160096"/>
                  </a:lnTo>
                  <a:lnTo>
                    <a:pt x="626520" y="160135"/>
                  </a:lnTo>
                  <a:close/>
                </a:path>
                <a:path w="930909" h="204470">
                  <a:moveTo>
                    <a:pt x="633266" y="161290"/>
                  </a:moveTo>
                  <a:lnTo>
                    <a:pt x="626520" y="160135"/>
                  </a:lnTo>
                  <a:lnTo>
                    <a:pt x="632867" y="160020"/>
                  </a:lnTo>
                  <a:lnTo>
                    <a:pt x="633692" y="160342"/>
                  </a:lnTo>
                  <a:lnTo>
                    <a:pt x="633266" y="161290"/>
                  </a:lnTo>
                  <a:close/>
                </a:path>
                <a:path w="930909" h="204470">
                  <a:moveTo>
                    <a:pt x="903089" y="161290"/>
                  </a:moveTo>
                  <a:lnTo>
                    <a:pt x="903660" y="160020"/>
                  </a:lnTo>
                  <a:lnTo>
                    <a:pt x="904041" y="160020"/>
                  </a:lnTo>
                  <a:lnTo>
                    <a:pt x="903089" y="161290"/>
                  </a:lnTo>
                  <a:close/>
                </a:path>
                <a:path w="930909" h="204470">
                  <a:moveTo>
                    <a:pt x="627558" y="161290"/>
                  </a:moveTo>
                  <a:lnTo>
                    <a:pt x="627367" y="161290"/>
                  </a:lnTo>
                  <a:lnTo>
                    <a:pt x="626295" y="160096"/>
                  </a:lnTo>
                  <a:lnTo>
                    <a:pt x="626520" y="160135"/>
                  </a:lnTo>
                  <a:lnTo>
                    <a:pt x="627558" y="161290"/>
                  </a:lnTo>
                  <a:close/>
                </a:path>
                <a:path w="930909" h="204470">
                  <a:moveTo>
                    <a:pt x="631309" y="162197"/>
                  </a:moveTo>
                  <a:lnTo>
                    <a:pt x="628319" y="161290"/>
                  </a:lnTo>
                  <a:lnTo>
                    <a:pt x="630221" y="161290"/>
                  </a:lnTo>
                  <a:lnTo>
                    <a:pt x="631309" y="162197"/>
                  </a:lnTo>
                  <a:close/>
                </a:path>
                <a:path w="930909" h="204470">
                  <a:moveTo>
                    <a:pt x="639355" y="163830"/>
                  </a:moveTo>
                  <a:lnTo>
                    <a:pt x="635169" y="163830"/>
                  </a:lnTo>
                  <a:lnTo>
                    <a:pt x="633837" y="162560"/>
                  </a:lnTo>
                  <a:lnTo>
                    <a:pt x="632505" y="162560"/>
                  </a:lnTo>
                  <a:lnTo>
                    <a:pt x="635359" y="161290"/>
                  </a:lnTo>
                  <a:lnTo>
                    <a:pt x="639355" y="163830"/>
                  </a:lnTo>
                  <a:close/>
                </a:path>
                <a:path w="930909" h="204470">
                  <a:moveTo>
                    <a:pt x="638871" y="161827"/>
                  </a:moveTo>
                  <a:lnTo>
                    <a:pt x="637611" y="161580"/>
                  </a:lnTo>
                  <a:lnTo>
                    <a:pt x="637262" y="161290"/>
                  </a:lnTo>
                  <a:lnTo>
                    <a:pt x="638871" y="161827"/>
                  </a:lnTo>
                  <a:close/>
                </a:path>
                <a:path w="930909" h="204470">
                  <a:moveTo>
                    <a:pt x="680704" y="169058"/>
                  </a:moveTo>
                  <a:lnTo>
                    <a:pt x="662142" y="166370"/>
                  </a:lnTo>
                  <a:lnTo>
                    <a:pt x="638871" y="161827"/>
                  </a:lnTo>
                  <a:lnTo>
                    <a:pt x="637262" y="161290"/>
                  </a:lnTo>
                  <a:lnTo>
                    <a:pt x="897381" y="161290"/>
                  </a:lnTo>
                  <a:lnTo>
                    <a:pt x="896620" y="162560"/>
                  </a:lnTo>
                  <a:lnTo>
                    <a:pt x="900616" y="162560"/>
                  </a:lnTo>
                  <a:lnTo>
                    <a:pt x="898523" y="163830"/>
                  </a:lnTo>
                  <a:lnTo>
                    <a:pt x="899474" y="163830"/>
                  </a:lnTo>
                  <a:lnTo>
                    <a:pt x="898459" y="165100"/>
                  </a:lnTo>
                  <a:lnTo>
                    <a:pt x="897191" y="165100"/>
                  </a:lnTo>
                  <a:lnTo>
                    <a:pt x="894527" y="167640"/>
                  </a:lnTo>
                  <a:lnTo>
                    <a:pt x="894717" y="167640"/>
                  </a:lnTo>
                  <a:lnTo>
                    <a:pt x="893385" y="168910"/>
                  </a:lnTo>
                  <a:lnTo>
                    <a:pt x="680837" y="168910"/>
                  </a:lnTo>
                  <a:lnTo>
                    <a:pt x="680704" y="169058"/>
                  </a:lnTo>
                  <a:close/>
                </a:path>
                <a:path w="930909" h="204470">
                  <a:moveTo>
                    <a:pt x="641638" y="163830"/>
                  </a:moveTo>
                  <a:lnTo>
                    <a:pt x="641448" y="163830"/>
                  </a:lnTo>
                  <a:lnTo>
                    <a:pt x="638784" y="162560"/>
                  </a:lnTo>
                  <a:lnTo>
                    <a:pt x="637611" y="161580"/>
                  </a:lnTo>
                  <a:lnTo>
                    <a:pt x="638871" y="161827"/>
                  </a:lnTo>
                  <a:lnTo>
                    <a:pt x="641068" y="162560"/>
                  </a:lnTo>
                  <a:lnTo>
                    <a:pt x="641638" y="163830"/>
                  </a:lnTo>
                  <a:close/>
                </a:path>
                <a:path w="930909" h="204470">
                  <a:moveTo>
                    <a:pt x="632505" y="162560"/>
                  </a:moveTo>
                  <a:lnTo>
                    <a:pt x="631744" y="162560"/>
                  </a:lnTo>
                  <a:lnTo>
                    <a:pt x="631309" y="162197"/>
                  </a:lnTo>
                  <a:lnTo>
                    <a:pt x="632505" y="162560"/>
                  </a:lnTo>
                  <a:close/>
                </a:path>
                <a:path w="930909" h="204470">
                  <a:moveTo>
                    <a:pt x="652675" y="166370"/>
                  </a:moveTo>
                  <a:lnTo>
                    <a:pt x="644644" y="165229"/>
                  </a:lnTo>
                  <a:lnTo>
                    <a:pt x="644683" y="165100"/>
                  </a:lnTo>
                  <a:lnTo>
                    <a:pt x="641068" y="165100"/>
                  </a:lnTo>
                  <a:lnTo>
                    <a:pt x="639165" y="163830"/>
                  </a:lnTo>
                  <a:lnTo>
                    <a:pt x="647157" y="163830"/>
                  </a:lnTo>
                  <a:lnTo>
                    <a:pt x="644873" y="165100"/>
                  </a:lnTo>
                  <a:lnTo>
                    <a:pt x="652675" y="166370"/>
                  </a:lnTo>
                  <a:close/>
                </a:path>
                <a:path w="930909" h="204470">
                  <a:moveTo>
                    <a:pt x="644592" y="165402"/>
                  </a:moveTo>
                  <a:lnTo>
                    <a:pt x="643731" y="165100"/>
                  </a:lnTo>
                  <a:lnTo>
                    <a:pt x="644644" y="165229"/>
                  </a:lnTo>
                  <a:lnTo>
                    <a:pt x="644592" y="165402"/>
                  </a:lnTo>
                  <a:close/>
                </a:path>
                <a:path w="930909" h="204470">
                  <a:moveTo>
                    <a:pt x="896429" y="167640"/>
                  </a:moveTo>
                  <a:lnTo>
                    <a:pt x="897191" y="165100"/>
                  </a:lnTo>
                  <a:lnTo>
                    <a:pt x="898459" y="165100"/>
                  </a:lnTo>
                  <a:lnTo>
                    <a:pt x="896429" y="167640"/>
                  </a:lnTo>
                  <a:close/>
                </a:path>
                <a:path w="930909" h="204470">
                  <a:moveTo>
                    <a:pt x="647347" y="166370"/>
                  </a:moveTo>
                  <a:lnTo>
                    <a:pt x="644302" y="166370"/>
                  </a:lnTo>
                  <a:lnTo>
                    <a:pt x="644592" y="165402"/>
                  </a:lnTo>
                  <a:lnTo>
                    <a:pt x="647347" y="166370"/>
                  </a:lnTo>
                  <a:close/>
                </a:path>
                <a:path w="930909" h="204470">
                  <a:moveTo>
                    <a:pt x="655339" y="167640"/>
                  </a:moveTo>
                  <a:lnTo>
                    <a:pt x="649250" y="167640"/>
                  </a:lnTo>
                  <a:lnTo>
                    <a:pt x="647347" y="166370"/>
                  </a:lnTo>
                  <a:lnTo>
                    <a:pt x="654768" y="166370"/>
                  </a:lnTo>
                  <a:lnTo>
                    <a:pt x="655339" y="167640"/>
                  </a:lnTo>
                  <a:close/>
                </a:path>
                <a:path w="930909" h="204470">
                  <a:moveTo>
                    <a:pt x="705003" y="172720"/>
                  </a:moveTo>
                  <a:lnTo>
                    <a:pt x="701768" y="172720"/>
                  </a:lnTo>
                  <a:lnTo>
                    <a:pt x="678244" y="171450"/>
                  </a:lnTo>
                  <a:lnTo>
                    <a:pt x="655149" y="168910"/>
                  </a:lnTo>
                  <a:lnTo>
                    <a:pt x="652485" y="167640"/>
                  </a:lnTo>
                  <a:lnTo>
                    <a:pt x="659145" y="168910"/>
                  </a:lnTo>
                  <a:lnTo>
                    <a:pt x="679679" y="168910"/>
                  </a:lnTo>
                  <a:lnTo>
                    <a:pt x="680704" y="169058"/>
                  </a:lnTo>
                  <a:lnTo>
                    <a:pt x="679695" y="170180"/>
                  </a:lnTo>
                  <a:lnTo>
                    <a:pt x="692445" y="170180"/>
                  </a:lnTo>
                  <a:lnTo>
                    <a:pt x="693777" y="171450"/>
                  </a:lnTo>
                  <a:lnTo>
                    <a:pt x="702720" y="171450"/>
                  </a:lnTo>
                  <a:lnTo>
                    <a:pt x="705003" y="172720"/>
                  </a:lnTo>
                  <a:close/>
                </a:path>
                <a:path w="930909" h="204470">
                  <a:moveTo>
                    <a:pt x="665995" y="168910"/>
                  </a:moveTo>
                  <a:lnTo>
                    <a:pt x="659145" y="168910"/>
                  </a:lnTo>
                  <a:lnTo>
                    <a:pt x="656671" y="167640"/>
                  </a:lnTo>
                  <a:lnTo>
                    <a:pt x="666566" y="167640"/>
                  </a:lnTo>
                  <a:lnTo>
                    <a:pt x="665995" y="168910"/>
                  </a:lnTo>
                  <a:close/>
                </a:path>
                <a:path w="930909" h="204470">
                  <a:moveTo>
                    <a:pt x="887867" y="172720"/>
                  </a:moveTo>
                  <a:lnTo>
                    <a:pt x="724793" y="172720"/>
                  </a:lnTo>
                  <a:lnTo>
                    <a:pt x="716611" y="171450"/>
                  </a:lnTo>
                  <a:lnTo>
                    <a:pt x="708429" y="171450"/>
                  </a:lnTo>
                  <a:lnTo>
                    <a:pt x="700437" y="170180"/>
                  </a:lnTo>
                  <a:lnTo>
                    <a:pt x="688448" y="170180"/>
                  </a:lnTo>
                  <a:lnTo>
                    <a:pt x="680704" y="169058"/>
                  </a:lnTo>
                  <a:lnTo>
                    <a:pt x="680837" y="168910"/>
                  </a:lnTo>
                  <a:lnTo>
                    <a:pt x="892433" y="168910"/>
                  </a:lnTo>
                  <a:lnTo>
                    <a:pt x="887867" y="172720"/>
                  </a:lnTo>
                  <a:close/>
                </a:path>
                <a:path w="930909" h="204470">
                  <a:moveTo>
                    <a:pt x="695870" y="171450"/>
                  </a:moveTo>
                  <a:lnTo>
                    <a:pt x="693777" y="171450"/>
                  </a:lnTo>
                  <a:lnTo>
                    <a:pt x="695299" y="170180"/>
                  </a:lnTo>
                  <a:lnTo>
                    <a:pt x="695870" y="171450"/>
                  </a:lnTo>
                  <a:close/>
                </a:path>
                <a:path w="930909" h="204470">
                  <a:moveTo>
                    <a:pt x="702720" y="171450"/>
                  </a:moveTo>
                  <a:lnTo>
                    <a:pt x="699295" y="171450"/>
                  </a:lnTo>
                  <a:lnTo>
                    <a:pt x="698153" y="170180"/>
                  </a:lnTo>
                  <a:lnTo>
                    <a:pt x="700437" y="170180"/>
                  </a:lnTo>
                  <a:lnTo>
                    <a:pt x="702720" y="171450"/>
                  </a:lnTo>
                  <a:close/>
                </a:path>
                <a:path w="930909" h="204470">
                  <a:moveTo>
                    <a:pt x="721368" y="172720"/>
                  </a:moveTo>
                  <a:lnTo>
                    <a:pt x="710522" y="172720"/>
                  </a:lnTo>
                  <a:lnTo>
                    <a:pt x="711663" y="171450"/>
                  </a:lnTo>
                  <a:lnTo>
                    <a:pt x="721368" y="172720"/>
                  </a:lnTo>
                  <a:close/>
                </a:path>
                <a:path w="930909" h="204470">
                  <a:moveTo>
                    <a:pt x="886725" y="173990"/>
                  </a:moveTo>
                  <a:lnTo>
                    <a:pt x="709380" y="173990"/>
                  </a:lnTo>
                  <a:lnTo>
                    <a:pt x="706335" y="172720"/>
                  </a:lnTo>
                  <a:lnTo>
                    <a:pt x="888437" y="172720"/>
                  </a:lnTo>
                  <a:lnTo>
                    <a:pt x="886725" y="173990"/>
                  </a:lnTo>
                  <a:close/>
                </a:path>
                <a:path w="930909" h="204470">
                  <a:moveTo>
                    <a:pt x="732975" y="175260"/>
                  </a:moveTo>
                  <a:lnTo>
                    <a:pt x="716230" y="175260"/>
                  </a:lnTo>
                  <a:lnTo>
                    <a:pt x="712805" y="173990"/>
                  </a:lnTo>
                  <a:lnTo>
                    <a:pt x="733356" y="173990"/>
                  </a:lnTo>
                  <a:lnTo>
                    <a:pt x="732975" y="175260"/>
                  </a:lnTo>
                  <a:close/>
                </a:path>
                <a:path w="930909" h="204470">
                  <a:moveTo>
                    <a:pt x="767797" y="179070"/>
                  </a:moveTo>
                  <a:lnTo>
                    <a:pt x="744582" y="175260"/>
                  </a:lnTo>
                  <a:lnTo>
                    <a:pt x="741157" y="173990"/>
                  </a:lnTo>
                  <a:lnTo>
                    <a:pt x="884822" y="173990"/>
                  </a:lnTo>
                  <a:lnTo>
                    <a:pt x="882729" y="175260"/>
                  </a:lnTo>
                  <a:lnTo>
                    <a:pt x="883490" y="175260"/>
                  </a:lnTo>
                  <a:lnTo>
                    <a:pt x="880445" y="176530"/>
                  </a:lnTo>
                  <a:lnTo>
                    <a:pt x="878923" y="176530"/>
                  </a:lnTo>
                  <a:lnTo>
                    <a:pt x="878067" y="177800"/>
                  </a:lnTo>
                  <a:lnTo>
                    <a:pt x="762469" y="177800"/>
                  </a:lnTo>
                  <a:lnTo>
                    <a:pt x="767797" y="179070"/>
                  </a:lnTo>
                  <a:close/>
                </a:path>
                <a:path w="930909" h="204470">
                  <a:moveTo>
                    <a:pt x="757712" y="177800"/>
                  </a:moveTo>
                  <a:lnTo>
                    <a:pt x="735258" y="177800"/>
                  </a:lnTo>
                  <a:lnTo>
                    <a:pt x="725934" y="175260"/>
                  </a:lnTo>
                  <a:lnTo>
                    <a:pt x="744392" y="175260"/>
                  </a:lnTo>
                  <a:lnTo>
                    <a:pt x="750291" y="176530"/>
                  </a:lnTo>
                  <a:lnTo>
                    <a:pt x="757712" y="177800"/>
                  </a:lnTo>
                  <a:close/>
                </a:path>
                <a:path w="930909" h="204470">
                  <a:moveTo>
                    <a:pt x="879684" y="177800"/>
                  </a:moveTo>
                  <a:lnTo>
                    <a:pt x="878923" y="176530"/>
                  </a:lnTo>
                  <a:lnTo>
                    <a:pt x="880445" y="176530"/>
                  </a:lnTo>
                  <a:lnTo>
                    <a:pt x="879684" y="177800"/>
                  </a:lnTo>
                  <a:close/>
                </a:path>
                <a:path w="930909" h="204470">
                  <a:moveTo>
                    <a:pt x="753335" y="180340"/>
                  </a:moveTo>
                  <a:lnTo>
                    <a:pt x="745724" y="177800"/>
                  </a:lnTo>
                  <a:lnTo>
                    <a:pt x="759996" y="177800"/>
                  </a:lnTo>
                  <a:lnTo>
                    <a:pt x="767797" y="179070"/>
                  </a:lnTo>
                  <a:lnTo>
                    <a:pt x="752574" y="179070"/>
                  </a:lnTo>
                  <a:lnTo>
                    <a:pt x="754205" y="179977"/>
                  </a:lnTo>
                  <a:lnTo>
                    <a:pt x="753335" y="180340"/>
                  </a:lnTo>
                  <a:close/>
                </a:path>
                <a:path w="930909" h="204470">
                  <a:moveTo>
                    <a:pt x="853235" y="186690"/>
                  </a:moveTo>
                  <a:lnTo>
                    <a:pt x="791773" y="186690"/>
                  </a:lnTo>
                  <a:lnTo>
                    <a:pt x="788919" y="185420"/>
                  </a:lnTo>
                  <a:lnTo>
                    <a:pt x="802048" y="185420"/>
                  </a:lnTo>
                  <a:lnTo>
                    <a:pt x="790828" y="182923"/>
                  </a:lnTo>
                  <a:lnTo>
                    <a:pt x="784162" y="182880"/>
                  </a:lnTo>
                  <a:lnTo>
                    <a:pt x="782830" y="181610"/>
                  </a:lnTo>
                  <a:lnTo>
                    <a:pt x="778263" y="181610"/>
                  </a:lnTo>
                  <a:lnTo>
                    <a:pt x="776550" y="180657"/>
                  </a:lnTo>
                  <a:lnTo>
                    <a:pt x="776170" y="180340"/>
                  </a:lnTo>
                  <a:lnTo>
                    <a:pt x="761518" y="180340"/>
                  </a:lnTo>
                  <a:lnTo>
                    <a:pt x="759805" y="179070"/>
                  </a:lnTo>
                  <a:lnTo>
                    <a:pt x="767797" y="179070"/>
                  </a:lnTo>
                  <a:lnTo>
                    <a:pt x="762469" y="177800"/>
                  </a:lnTo>
                  <a:lnTo>
                    <a:pt x="878067" y="177800"/>
                  </a:lnTo>
                  <a:lnTo>
                    <a:pt x="877211" y="179070"/>
                  </a:lnTo>
                  <a:lnTo>
                    <a:pt x="873976" y="180340"/>
                  </a:lnTo>
                  <a:lnTo>
                    <a:pt x="869790" y="182880"/>
                  </a:lnTo>
                  <a:lnTo>
                    <a:pt x="865794" y="184150"/>
                  </a:lnTo>
                  <a:lnTo>
                    <a:pt x="859895" y="184150"/>
                  </a:lnTo>
                  <a:lnTo>
                    <a:pt x="855899" y="185420"/>
                  </a:lnTo>
                  <a:lnTo>
                    <a:pt x="853235" y="186690"/>
                  </a:lnTo>
                  <a:close/>
                </a:path>
                <a:path w="930909" h="204470">
                  <a:moveTo>
                    <a:pt x="754858" y="180340"/>
                  </a:moveTo>
                  <a:lnTo>
                    <a:pt x="754205" y="179977"/>
                  </a:lnTo>
                  <a:lnTo>
                    <a:pt x="756380" y="179070"/>
                  </a:lnTo>
                  <a:lnTo>
                    <a:pt x="754858" y="180340"/>
                  </a:lnTo>
                  <a:close/>
                </a:path>
                <a:path w="930909" h="204470">
                  <a:moveTo>
                    <a:pt x="759425" y="181610"/>
                  </a:moveTo>
                  <a:lnTo>
                    <a:pt x="759044" y="180340"/>
                  </a:lnTo>
                  <a:lnTo>
                    <a:pt x="761344" y="181363"/>
                  </a:lnTo>
                  <a:lnTo>
                    <a:pt x="759425" y="181610"/>
                  </a:lnTo>
                  <a:close/>
                </a:path>
                <a:path w="930909" h="204470">
                  <a:moveTo>
                    <a:pt x="761434" y="181352"/>
                  </a:moveTo>
                  <a:lnTo>
                    <a:pt x="759615" y="180340"/>
                  </a:lnTo>
                  <a:lnTo>
                    <a:pt x="769319" y="180340"/>
                  </a:lnTo>
                  <a:lnTo>
                    <a:pt x="761434" y="181352"/>
                  </a:lnTo>
                  <a:close/>
                </a:path>
                <a:path w="930909" h="204470">
                  <a:moveTo>
                    <a:pt x="776550" y="186690"/>
                  </a:moveTo>
                  <a:lnTo>
                    <a:pt x="769319" y="180340"/>
                  </a:lnTo>
                  <a:lnTo>
                    <a:pt x="775979" y="180340"/>
                  </a:lnTo>
                  <a:lnTo>
                    <a:pt x="776550" y="180657"/>
                  </a:lnTo>
                  <a:lnTo>
                    <a:pt x="777692" y="181610"/>
                  </a:lnTo>
                  <a:lnTo>
                    <a:pt x="773696" y="181610"/>
                  </a:lnTo>
                  <a:lnTo>
                    <a:pt x="778834" y="184150"/>
                  </a:lnTo>
                  <a:lnTo>
                    <a:pt x="795579" y="184150"/>
                  </a:lnTo>
                  <a:lnTo>
                    <a:pt x="799004" y="185420"/>
                  </a:lnTo>
                  <a:lnTo>
                    <a:pt x="782068" y="185420"/>
                  </a:lnTo>
                  <a:lnTo>
                    <a:pt x="782356" y="185515"/>
                  </a:lnTo>
                  <a:lnTo>
                    <a:pt x="776550" y="186690"/>
                  </a:lnTo>
                  <a:close/>
                </a:path>
                <a:path w="930909" h="204470">
                  <a:moveTo>
                    <a:pt x="776550" y="180657"/>
                  </a:moveTo>
                  <a:lnTo>
                    <a:pt x="775979" y="180340"/>
                  </a:lnTo>
                  <a:lnTo>
                    <a:pt x="776170" y="180340"/>
                  </a:lnTo>
                  <a:lnTo>
                    <a:pt x="776550" y="180657"/>
                  </a:lnTo>
                  <a:close/>
                </a:path>
                <a:path w="930909" h="204470">
                  <a:moveTo>
                    <a:pt x="761898" y="181610"/>
                  </a:moveTo>
                  <a:lnTo>
                    <a:pt x="761344" y="181363"/>
                  </a:lnTo>
                  <a:lnTo>
                    <a:pt x="761898" y="181610"/>
                  </a:lnTo>
                  <a:close/>
                </a:path>
                <a:path w="930909" h="204470">
                  <a:moveTo>
                    <a:pt x="783020" y="184150"/>
                  </a:moveTo>
                  <a:lnTo>
                    <a:pt x="778834" y="184150"/>
                  </a:lnTo>
                  <a:lnTo>
                    <a:pt x="778644" y="181610"/>
                  </a:lnTo>
                  <a:lnTo>
                    <a:pt x="783020" y="184150"/>
                  </a:lnTo>
                  <a:close/>
                </a:path>
                <a:path w="930909" h="204470">
                  <a:moveTo>
                    <a:pt x="791012" y="184150"/>
                  </a:moveTo>
                  <a:lnTo>
                    <a:pt x="787016" y="184150"/>
                  </a:lnTo>
                  <a:lnTo>
                    <a:pt x="781307" y="182880"/>
                  </a:lnTo>
                  <a:lnTo>
                    <a:pt x="779785" y="181610"/>
                  </a:lnTo>
                  <a:lnTo>
                    <a:pt x="782830" y="181610"/>
                  </a:lnTo>
                  <a:lnTo>
                    <a:pt x="782639" y="182880"/>
                  </a:lnTo>
                  <a:lnTo>
                    <a:pt x="790631" y="182880"/>
                  </a:lnTo>
                  <a:lnTo>
                    <a:pt x="790828" y="182923"/>
                  </a:lnTo>
                  <a:lnTo>
                    <a:pt x="791012" y="184150"/>
                  </a:lnTo>
                  <a:close/>
                </a:path>
                <a:path w="930909" h="204470">
                  <a:moveTo>
                    <a:pt x="790828" y="182923"/>
                  </a:moveTo>
                  <a:lnTo>
                    <a:pt x="790631" y="182880"/>
                  </a:lnTo>
                  <a:lnTo>
                    <a:pt x="790822" y="182880"/>
                  </a:lnTo>
                  <a:close/>
                </a:path>
                <a:path w="930909" h="204470">
                  <a:moveTo>
                    <a:pt x="861036" y="186690"/>
                  </a:moveTo>
                  <a:lnTo>
                    <a:pt x="857421" y="186690"/>
                  </a:lnTo>
                  <a:lnTo>
                    <a:pt x="862178" y="185420"/>
                  </a:lnTo>
                  <a:lnTo>
                    <a:pt x="857992" y="185420"/>
                  </a:lnTo>
                  <a:lnTo>
                    <a:pt x="859895" y="184150"/>
                  </a:lnTo>
                  <a:lnTo>
                    <a:pt x="865794" y="184150"/>
                  </a:lnTo>
                  <a:lnTo>
                    <a:pt x="861036" y="186690"/>
                  </a:lnTo>
                  <a:close/>
                </a:path>
                <a:path w="930909" h="204470">
                  <a:moveTo>
                    <a:pt x="782356" y="185515"/>
                  </a:moveTo>
                  <a:lnTo>
                    <a:pt x="782068" y="185420"/>
                  </a:lnTo>
                  <a:lnTo>
                    <a:pt x="782830" y="185420"/>
                  </a:lnTo>
                  <a:lnTo>
                    <a:pt x="782356" y="185515"/>
                  </a:lnTo>
                  <a:close/>
                </a:path>
                <a:path w="930909" h="204470">
                  <a:moveTo>
                    <a:pt x="785874" y="186690"/>
                  </a:moveTo>
                  <a:lnTo>
                    <a:pt x="782356" y="185515"/>
                  </a:lnTo>
                  <a:lnTo>
                    <a:pt x="782830" y="185420"/>
                  </a:lnTo>
                  <a:lnTo>
                    <a:pt x="788919" y="185420"/>
                  </a:lnTo>
                  <a:lnTo>
                    <a:pt x="785874" y="186690"/>
                  </a:lnTo>
                  <a:close/>
                </a:path>
                <a:path w="930909" h="204470">
                  <a:moveTo>
                    <a:pt x="850190" y="187960"/>
                  </a:moveTo>
                  <a:lnTo>
                    <a:pt x="794270" y="187960"/>
                  </a:lnTo>
                  <a:lnTo>
                    <a:pt x="788348" y="186690"/>
                  </a:lnTo>
                  <a:lnTo>
                    <a:pt x="852854" y="186690"/>
                  </a:lnTo>
                  <a:lnTo>
                    <a:pt x="850190" y="187960"/>
                  </a:lnTo>
                  <a:close/>
                </a:path>
                <a:path w="930909" h="204470">
                  <a:moveTo>
                    <a:pt x="814607" y="190500"/>
                  </a:moveTo>
                  <a:lnTo>
                    <a:pt x="808256" y="189230"/>
                  </a:lnTo>
                  <a:lnTo>
                    <a:pt x="801192" y="187960"/>
                  </a:lnTo>
                  <a:lnTo>
                    <a:pt x="816510" y="187960"/>
                  </a:lnTo>
                  <a:lnTo>
                    <a:pt x="813656" y="189230"/>
                  </a:lnTo>
                  <a:lnTo>
                    <a:pt x="817461" y="189230"/>
                  </a:lnTo>
                  <a:lnTo>
                    <a:pt x="814607" y="190500"/>
                  </a:lnTo>
                  <a:close/>
                </a:path>
                <a:path w="930909" h="204470">
                  <a:moveTo>
                    <a:pt x="832494" y="190500"/>
                  </a:moveTo>
                  <a:lnTo>
                    <a:pt x="819364" y="190500"/>
                  </a:lnTo>
                  <a:lnTo>
                    <a:pt x="817652" y="189230"/>
                  </a:lnTo>
                  <a:lnTo>
                    <a:pt x="818984" y="189230"/>
                  </a:lnTo>
                  <a:lnTo>
                    <a:pt x="816510" y="187960"/>
                  </a:lnTo>
                  <a:lnTo>
                    <a:pt x="845053" y="187960"/>
                  </a:lnTo>
                  <a:lnTo>
                    <a:pt x="838583" y="189230"/>
                  </a:lnTo>
                  <a:lnTo>
                    <a:pt x="832494" y="190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72092" y="4587462"/>
              <a:ext cx="122733" cy="1498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31148" y="4573191"/>
              <a:ext cx="120640" cy="15113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6076262" y="4992736"/>
              <a:ext cx="381000" cy="349250"/>
            </a:xfrm>
            <a:custGeom>
              <a:avLst/>
              <a:gdLst/>
              <a:ahLst/>
              <a:cxnLst/>
              <a:rect l="l" t="t" r="r" b="b"/>
              <a:pathLst>
                <a:path w="381000" h="349250">
                  <a:moveTo>
                    <a:pt x="158027" y="1270"/>
                  </a:moveTo>
                  <a:lnTo>
                    <a:pt x="160904" y="0"/>
                  </a:lnTo>
                  <a:lnTo>
                    <a:pt x="162257" y="0"/>
                  </a:lnTo>
                  <a:lnTo>
                    <a:pt x="158027" y="1270"/>
                  </a:lnTo>
                  <a:close/>
                </a:path>
                <a:path w="381000" h="349250">
                  <a:moveTo>
                    <a:pt x="173086" y="1270"/>
                  </a:moveTo>
                  <a:lnTo>
                    <a:pt x="167333" y="1270"/>
                  </a:lnTo>
                  <a:lnTo>
                    <a:pt x="169364" y="0"/>
                  </a:lnTo>
                  <a:lnTo>
                    <a:pt x="176470" y="0"/>
                  </a:lnTo>
                  <a:lnTo>
                    <a:pt x="173086" y="1270"/>
                  </a:lnTo>
                  <a:close/>
                </a:path>
                <a:path w="381000" h="349250">
                  <a:moveTo>
                    <a:pt x="176301" y="1270"/>
                  </a:moveTo>
                  <a:lnTo>
                    <a:pt x="180023" y="0"/>
                  </a:lnTo>
                  <a:lnTo>
                    <a:pt x="182561" y="0"/>
                  </a:lnTo>
                  <a:lnTo>
                    <a:pt x="176301" y="1270"/>
                  </a:lnTo>
                  <a:close/>
                </a:path>
                <a:path w="381000" h="349250">
                  <a:moveTo>
                    <a:pt x="153798" y="2540"/>
                  </a:moveTo>
                  <a:lnTo>
                    <a:pt x="149399" y="2540"/>
                  </a:lnTo>
                  <a:lnTo>
                    <a:pt x="152275" y="1270"/>
                  </a:lnTo>
                  <a:lnTo>
                    <a:pt x="158027" y="1270"/>
                  </a:lnTo>
                  <a:lnTo>
                    <a:pt x="153798" y="2540"/>
                  </a:lnTo>
                  <a:close/>
                </a:path>
                <a:path w="381000" h="349250">
                  <a:moveTo>
                    <a:pt x="159043" y="2540"/>
                  </a:moveTo>
                  <a:lnTo>
                    <a:pt x="157182" y="2540"/>
                  </a:lnTo>
                  <a:lnTo>
                    <a:pt x="158873" y="1270"/>
                  </a:lnTo>
                  <a:lnTo>
                    <a:pt x="159043" y="2540"/>
                  </a:lnTo>
                  <a:close/>
                </a:path>
                <a:path w="381000" h="349250">
                  <a:moveTo>
                    <a:pt x="165557" y="1397"/>
                  </a:moveTo>
                  <a:lnTo>
                    <a:pt x="165810" y="1270"/>
                  </a:lnTo>
                  <a:lnTo>
                    <a:pt x="165980" y="1270"/>
                  </a:lnTo>
                  <a:lnTo>
                    <a:pt x="165557" y="1397"/>
                  </a:lnTo>
                  <a:close/>
                </a:path>
                <a:path w="381000" h="349250">
                  <a:moveTo>
                    <a:pt x="201341" y="2540"/>
                  </a:moveTo>
                  <a:lnTo>
                    <a:pt x="198127" y="2540"/>
                  </a:lnTo>
                  <a:lnTo>
                    <a:pt x="200326" y="1270"/>
                  </a:lnTo>
                  <a:lnTo>
                    <a:pt x="201680" y="1270"/>
                  </a:lnTo>
                  <a:lnTo>
                    <a:pt x="201341" y="2540"/>
                  </a:lnTo>
                  <a:close/>
                </a:path>
                <a:path w="381000" h="349250">
                  <a:moveTo>
                    <a:pt x="205529" y="2381"/>
                  </a:moveTo>
                  <a:lnTo>
                    <a:pt x="201680" y="1270"/>
                  </a:lnTo>
                  <a:lnTo>
                    <a:pt x="202864" y="1270"/>
                  </a:lnTo>
                  <a:lnTo>
                    <a:pt x="205529" y="2381"/>
                  </a:lnTo>
                  <a:close/>
                </a:path>
                <a:path w="381000" h="349250">
                  <a:moveTo>
                    <a:pt x="163273" y="2540"/>
                  </a:moveTo>
                  <a:lnTo>
                    <a:pt x="161750" y="2540"/>
                  </a:lnTo>
                  <a:lnTo>
                    <a:pt x="165557" y="1397"/>
                  </a:lnTo>
                  <a:lnTo>
                    <a:pt x="163273" y="2540"/>
                  </a:lnTo>
                  <a:close/>
                </a:path>
                <a:path w="381000" h="349250">
                  <a:moveTo>
                    <a:pt x="206079" y="2540"/>
                  </a:moveTo>
                  <a:lnTo>
                    <a:pt x="205910" y="2540"/>
                  </a:lnTo>
                  <a:lnTo>
                    <a:pt x="205529" y="2381"/>
                  </a:lnTo>
                  <a:lnTo>
                    <a:pt x="206079" y="2540"/>
                  </a:lnTo>
                  <a:close/>
                </a:path>
                <a:path w="381000" h="349250">
                  <a:moveTo>
                    <a:pt x="124173" y="9890"/>
                  </a:moveTo>
                  <a:lnTo>
                    <a:pt x="124553" y="9573"/>
                  </a:lnTo>
                  <a:lnTo>
                    <a:pt x="126557" y="8890"/>
                  </a:lnTo>
                  <a:lnTo>
                    <a:pt x="130449" y="6350"/>
                  </a:lnTo>
                  <a:lnTo>
                    <a:pt x="134509" y="5080"/>
                  </a:lnTo>
                  <a:lnTo>
                    <a:pt x="139585" y="3810"/>
                  </a:lnTo>
                  <a:lnTo>
                    <a:pt x="144323" y="2540"/>
                  </a:lnTo>
                  <a:lnTo>
                    <a:pt x="136878" y="5080"/>
                  </a:lnTo>
                  <a:lnTo>
                    <a:pt x="137555" y="5080"/>
                  </a:lnTo>
                  <a:lnTo>
                    <a:pt x="134002" y="6350"/>
                  </a:lnTo>
                  <a:lnTo>
                    <a:pt x="134509" y="6350"/>
                  </a:lnTo>
                  <a:lnTo>
                    <a:pt x="130956" y="7620"/>
                  </a:lnTo>
                  <a:lnTo>
                    <a:pt x="130280" y="7620"/>
                  </a:lnTo>
                  <a:lnTo>
                    <a:pt x="127959" y="8708"/>
                  </a:lnTo>
                  <a:lnTo>
                    <a:pt x="126896" y="8890"/>
                  </a:lnTo>
                  <a:lnTo>
                    <a:pt x="126382" y="9240"/>
                  </a:lnTo>
                  <a:lnTo>
                    <a:pt x="124173" y="9890"/>
                  </a:lnTo>
                  <a:close/>
                </a:path>
                <a:path w="381000" h="349250">
                  <a:moveTo>
                    <a:pt x="144492" y="3810"/>
                  </a:moveTo>
                  <a:lnTo>
                    <a:pt x="151936" y="2540"/>
                  </a:lnTo>
                  <a:lnTo>
                    <a:pt x="152613" y="2540"/>
                  </a:lnTo>
                  <a:lnTo>
                    <a:pt x="144492" y="3810"/>
                  </a:lnTo>
                  <a:close/>
                </a:path>
                <a:path w="381000" h="349250">
                  <a:moveTo>
                    <a:pt x="158197" y="3810"/>
                  </a:moveTo>
                  <a:lnTo>
                    <a:pt x="148383" y="3810"/>
                  </a:lnTo>
                  <a:lnTo>
                    <a:pt x="152613" y="2540"/>
                  </a:lnTo>
                  <a:lnTo>
                    <a:pt x="158366" y="2540"/>
                  </a:lnTo>
                  <a:lnTo>
                    <a:pt x="158197" y="3810"/>
                  </a:lnTo>
                  <a:close/>
                </a:path>
                <a:path w="381000" h="349250">
                  <a:moveTo>
                    <a:pt x="93205" y="27827"/>
                  </a:moveTo>
                  <a:lnTo>
                    <a:pt x="103742" y="22129"/>
                  </a:lnTo>
                  <a:lnTo>
                    <a:pt x="107438" y="20320"/>
                  </a:lnTo>
                  <a:lnTo>
                    <a:pt x="109976" y="19050"/>
                  </a:lnTo>
                  <a:lnTo>
                    <a:pt x="111970" y="18169"/>
                  </a:lnTo>
                  <a:lnTo>
                    <a:pt x="135017" y="10160"/>
                  </a:lnTo>
                  <a:lnTo>
                    <a:pt x="162374" y="3810"/>
                  </a:lnTo>
                  <a:lnTo>
                    <a:pt x="191190" y="2540"/>
                  </a:lnTo>
                  <a:lnTo>
                    <a:pt x="210478" y="2540"/>
                  </a:lnTo>
                  <a:lnTo>
                    <a:pt x="221476" y="3810"/>
                  </a:lnTo>
                  <a:lnTo>
                    <a:pt x="227397" y="3810"/>
                  </a:lnTo>
                  <a:lnTo>
                    <a:pt x="230104" y="5080"/>
                  </a:lnTo>
                  <a:lnTo>
                    <a:pt x="230950" y="5080"/>
                  </a:lnTo>
                  <a:lnTo>
                    <a:pt x="236703" y="6350"/>
                  </a:lnTo>
                  <a:lnTo>
                    <a:pt x="241271" y="7620"/>
                  </a:lnTo>
                  <a:lnTo>
                    <a:pt x="244655" y="7620"/>
                  </a:lnTo>
                  <a:lnTo>
                    <a:pt x="252100" y="10160"/>
                  </a:lnTo>
                  <a:lnTo>
                    <a:pt x="255991" y="11430"/>
                  </a:lnTo>
                  <a:lnTo>
                    <a:pt x="257514" y="12700"/>
                  </a:lnTo>
                  <a:lnTo>
                    <a:pt x="263943" y="13970"/>
                  </a:lnTo>
                  <a:lnTo>
                    <a:pt x="265297" y="13970"/>
                  </a:lnTo>
                  <a:lnTo>
                    <a:pt x="268343" y="15240"/>
                  </a:lnTo>
                  <a:lnTo>
                    <a:pt x="271896" y="17780"/>
                  </a:lnTo>
                  <a:lnTo>
                    <a:pt x="277646" y="20320"/>
                  </a:lnTo>
                  <a:lnTo>
                    <a:pt x="286842" y="24130"/>
                  </a:lnTo>
                  <a:lnTo>
                    <a:pt x="100501" y="24130"/>
                  </a:lnTo>
                  <a:lnTo>
                    <a:pt x="95595" y="26670"/>
                  </a:lnTo>
                  <a:lnTo>
                    <a:pt x="93205" y="27827"/>
                  </a:lnTo>
                  <a:close/>
                </a:path>
                <a:path w="381000" h="349250">
                  <a:moveTo>
                    <a:pt x="139176" y="7152"/>
                  </a:moveTo>
                  <a:lnTo>
                    <a:pt x="140746" y="6437"/>
                  </a:lnTo>
                  <a:lnTo>
                    <a:pt x="141108" y="6350"/>
                  </a:lnTo>
                  <a:lnTo>
                    <a:pt x="141108" y="5080"/>
                  </a:lnTo>
                  <a:lnTo>
                    <a:pt x="143477" y="5080"/>
                  </a:lnTo>
                  <a:lnTo>
                    <a:pt x="145845" y="3810"/>
                  </a:lnTo>
                  <a:lnTo>
                    <a:pt x="150414" y="3810"/>
                  </a:lnTo>
                  <a:lnTo>
                    <a:pt x="145169" y="5080"/>
                  </a:lnTo>
                  <a:lnTo>
                    <a:pt x="141785" y="6350"/>
                  </a:lnTo>
                  <a:lnTo>
                    <a:pt x="141954" y="6350"/>
                  </a:lnTo>
                  <a:lnTo>
                    <a:pt x="139176" y="7152"/>
                  </a:lnTo>
                  <a:close/>
                </a:path>
                <a:path w="381000" h="349250">
                  <a:moveTo>
                    <a:pt x="137555" y="6350"/>
                  </a:moveTo>
                  <a:lnTo>
                    <a:pt x="139078" y="5080"/>
                  </a:lnTo>
                  <a:lnTo>
                    <a:pt x="140093" y="5080"/>
                  </a:lnTo>
                  <a:lnTo>
                    <a:pt x="138824" y="5873"/>
                  </a:lnTo>
                  <a:lnTo>
                    <a:pt x="137555" y="6350"/>
                  </a:lnTo>
                  <a:close/>
                </a:path>
                <a:path w="381000" h="349250">
                  <a:moveTo>
                    <a:pt x="138824" y="5873"/>
                  </a:moveTo>
                  <a:lnTo>
                    <a:pt x="140093" y="5080"/>
                  </a:lnTo>
                  <a:lnTo>
                    <a:pt x="139529" y="5609"/>
                  </a:lnTo>
                  <a:lnTo>
                    <a:pt x="138824" y="5873"/>
                  </a:lnTo>
                  <a:close/>
                </a:path>
                <a:path w="381000" h="349250">
                  <a:moveTo>
                    <a:pt x="139529" y="5609"/>
                  </a:moveTo>
                  <a:lnTo>
                    <a:pt x="140093" y="5080"/>
                  </a:lnTo>
                  <a:lnTo>
                    <a:pt x="140939" y="5080"/>
                  </a:lnTo>
                  <a:lnTo>
                    <a:pt x="139529" y="5609"/>
                  </a:lnTo>
                  <a:close/>
                </a:path>
                <a:path w="381000" h="349250">
                  <a:moveTo>
                    <a:pt x="139399" y="5731"/>
                  </a:moveTo>
                  <a:lnTo>
                    <a:pt x="139529" y="5609"/>
                  </a:lnTo>
                  <a:lnTo>
                    <a:pt x="140939" y="5080"/>
                  </a:lnTo>
                  <a:lnTo>
                    <a:pt x="139399" y="5731"/>
                  </a:lnTo>
                  <a:close/>
                </a:path>
                <a:path w="381000" h="349250">
                  <a:moveTo>
                    <a:pt x="139341" y="5785"/>
                  </a:moveTo>
                  <a:lnTo>
                    <a:pt x="140939" y="5080"/>
                  </a:lnTo>
                  <a:lnTo>
                    <a:pt x="139341" y="5785"/>
                  </a:lnTo>
                  <a:close/>
                </a:path>
                <a:path w="381000" h="349250">
                  <a:moveTo>
                    <a:pt x="138327" y="6184"/>
                  </a:moveTo>
                  <a:lnTo>
                    <a:pt x="138824" y="5873"/>
                  </a:lnTo>
                  <a:lnTo>
                    <a:pt x="139529" y="5609"/>
                  </a:lnTo>
                  <a:lnTo>
                    <a:pt x="139399" y="5731"/>
                  </a:lnTo>
                  <a:lnTo>
                    <a:pt x="138327" y="6184"/>
                  </a:lnTo>
                  <a:close/>
                </a:path>
                <a:path w="381000" h="349250">
                  <a:moveTo>
                    <a:pt x="138062" y="6350"/>
                  </a:moveTo>
                  <a:lnTo>
                    <a:pt x="138327" y="6184"/>
                  </a:lnTo>
                  <a:lnTo>
                    <a:pt x="139399" y="5731"/>
                  </a:lnTo>
                  <a:lnTo>
                    <a:pt x="138062" y="6350"/>
                  </a:lnTo>
                  <a:close/>
                </a:path>
                <a:path w="381000" h="349250">
                  <a:moveTo>
                    <a:pt x="138739" y="6350"/>
                  </a:moveTo>
                  <a:lnTo>
                    <a:pt x="138062" y="6350"/>
                  </a:lnTo>
                  <a:lnTo>
                    <a:pt x="139341" y="5785"/>
                  </a:lnTo>
                  <a:lnTo>
                    <a:pt x="138739" y="6350"/>
                  </a:lnTo>
                  <a:close/>
                </a:path>
                <a:path w="381000" h="349250">
                  <a:moveTo>
                    <a:pt x="134030" y="7672"/>
                  </a:moveTo>
                  <a:lnTo>
                    <a:pt x="138824" y="5873"/>
                  </a:lnTo>
                  <a:lnTo>
                    <a:pt x="138327" y="6184"/>
                  </a:lnTo>
                  <a:lnTo>
                    <a:pt x="134932" y="7620"/>
                  </a:lnTo>
                  <a:lnTo>
                    <a:pt x="134340" y="7620"/>
                  </a:lnTo>
                  <a:lnTo>
                    <a:pt x="134030" y="7672"/>
                  </a:lnTo>
                  <a:close/>
                </a:path>
                <a:path w="381000" h="349250">
                  <a:moveTo>
                    <a:pt x="138062" y="6350"/>
                  </a:moveTo>
                  <a:lnTo>
                    <a:pt x="138327" y="6184"/>
                  </a:lnTo>
                  <a:lnTo>
                    <a:pt x="138062" y="6350"/>
                  </a:lnTo>
                  <a:close/>
                </a:path>
                <a:path w="381000" h="349250">
                  <a:moveTo>
                    <a:pt x="135863" y="7620"/>
                  </a:moveTo>
                  <a:lnTo>
                    <a:pt x="139416" y="6350"/>
                  </a:lnTo>
                  <a:lnTo>
                    <a:pt x="140939" y="6350"/>
                  </a:lnTo>
                  <a:lnTo>
                    <a:pt x="140746" y="6437"/>
                  </a:lnTo>
                  <a:lnTo>
                    <a:pt x="135863" y="7620"/>
                  </a:lnTo>
                  <a:close/>
                </a:path>
                <a:path w="381000" h="349250">
                  <a:moveTo>
                    <a:pt x="140746" y="6437"/>
                  </a:moveTo>
                  <a:lnTo>
                    <a:pt x="140939" y="6350"/>
                  </a:lnTo>
                  <a:lnTo>
                    <a:pt x="141108" y="6350"/>
                  </a:lnTo>
                  <a:lnTo>
                    <a:pt x="140746" y="6437"/>
                  </a:lnTo>
                  <a:close/>
                </a:path>
                <a:path w="381000" h="349250">
                  <a:moveTo>
                    <a:pt x="241169" y="6848"/>
                  </a:moveTo>
                  <a:lnTo>
                    <a:pt x="239241" y="6350"/>
                  </a:lnTo>
                  <a:lnTo>
                    <a:pt x="241102" y="6350"/>
                  </a:lnTo>
                  <a:lnTo>
                    <a:pt x="241169" y="6848"/>
                  </a:lnTo>
                  <a:close/>
                </a:path>
                <a:path w="381000" h="349250">
                  <a:moveTo>
                    <a:pt x="252748" y="6879"/>
                  </a:moveTo>
                  <a:lnTo>
                    <a:pt x="251761" y="6350"/>
                  </a:lnTo>
                  <a:lnTo>
                    <a:pt x="252607" y="6350"/>
                  </a:lnTo>
                  <a:lnTo>
                    <a:pt x="252748" y="6879"/>
                  </a:lnTo>
                  <a:close/>
                </a:path>
                <a:path w="381000" h="349250">
                  <a:moveTo>
                    <a:pt x="244148" y="7620"/>
                  </a:moveTo>
                  <a:lnTo>
                    <a:pt x="241271" y="7620"/>
                  </a:lnTo>
                  <a:lnTo>
                    <a:pt x="241169" y="6848"/>
                  </a:lnTo>
                  <a:lnTo>
                    <a:pt x="244148" y="7620"/>
                  </a:lnTo>
                  <a:close/>
                </a:path>
                <a:path w="381000" h="349250">
                  <a:moveTo>
                    <a:pt x="254130" y="7620"/>
                  </a:moveTo>
                  <a:lnTo>
                    <a:pt x="252946" y="7620"/>
                  </a:lnTo>
                  <a:lnTo>
                    <a:pt x="252748" y="6879"/>
                  </a:lnTo>
                  <a:lnTo>
                    <a:pt x="254130" y="7620"/>
                  </a:lnTo>
                  <a:close/>
                </a:path>
                <a:path w="381000" h="349250">
                  <a:moveTo>
                    <a:pt x="135355" y="8890"/>
                  </a:moveTo>
                  <a:lnTo>
                    <a:pt x="133156" y="8890"/>
                  </a:lnTo>
                  <a:lnTo>
                    <a:pt x="139176" y="7152"/>
                  </a:lnTo>
                  <a:lnTo>
                    <a:pt x="135355" y="8890"/>
                  </a:lnTo>
                  <a:close/>
                </a:path>
                <a:path w="381000" h="349250">
                  <a:moveTo>
                    <a:pt x="130878" y="8210"/>
                  </a:moveTo>
                  <a:lnTo>
                    <a:pt x="130956" y="7620"/>
                  </a:lnTo>
                  <a:lnTo>
                    <a:pt x="132648" y="7620"/>
                  </a:lnTo>
                  <a:lnTo>
                    <a:pt x="132084" y="8004"/>
                  </a:lnTo>
                  <a:lnTo>
                    <a:pt x="130878" y="8210"/>
                  </a:lnTo>
                  <a:close/>
                </a:path>
                <a:path w="381000" h="349250">
                  <a:moveTo>
                    <a:pt x="128926" y="10160"/>
                  </a:moveTo>
                  <a:lnTo>
                    <a:pt x="126726" y="10160"/>
                  </a:lnTo>
                  <a:lnTo>
                    <a:pt x="130787" y="8890"/>
                  </a:lnTo>
                  <a:lnTo>
                    <a:pt x="134340" y="7620"/>
                  </a:lnTo>
                  <a:lnTo>
                    <a:pt x="134932" y="7620"/>
                  </a:lnTo>
                  <a:lnTo>
                    <a:pt x="128926" y="10160"/>
                  </a:lnTo>
                  <a:close/>
                </a:path>
                <a:path w="381000" h="349250">
                  <a:moveTo>
                    <a:pt x="130787" y="8890"/>
                  </a:moveTo>
                  <a:lnTo>
                    <a:pt x="132084" y="8004"/>
                  </a:lnTo>
                  <a:lnTo>
                    <a:pt x="134030" y="7672"/>
                  </a:lnTo>
                  <a:lnTo>
                    <a:pt x="130787" y="8890"/>
                  </a:lnTo>
                  <a:close/>
                </a:path>
                <a:path w="381000" h="349250">
                  <a:moveTo>
                    <a:pt x="130787" y="8890"/>
                  </a:moveTo>
                  <a:lnTo>
                    <a:pt x="130878" y="8210"/>
                  </a:lnTo>
                  <a:lnTo>
                    <a:pt x="132084" y="8004"/>
                  </a:lnTo>
                  <a:lnTo>
                    <a:pt x="130787" y="8890"/>
                  </a:lnTo>
                  <a:close/>
                </a:path>
                <a:path w="381000" h="349250">
                  <a:moveTo>
                    <a:pt x="130787" y="8890"/>
                  </a:moveTo>
                  <a:lnTo>
                    <a:pt x="127572" y="8890"/>
                  </a:lnTo>
                  <a:lnTo>
                    <a:pt x="127959" y="8708"/>
                  </a:lnTo>
                  <a:lnTo>
                    <a:pt x="130878" y="8210"/>
                  </a:lnTo>
                  <a:lnTo>
                    <a:pt x="130787" y="8890"/>
                  </a:lnTo>
                  <a:close/>
                </a:path>
                <a:path w="381000" h="349250">
                  <a:moveTo>
                    <a:pt x="124553" y="9573"/>
                  </a:moveTo>
                  <a:lnTo>
                    <a:pt x="125373" y="8890"/>
                  </a:lnTo>
                  <a:lnTo>
                    <a:pt x="126557" y="8890"/>
                  </a:lnTo>
                  <a:lnTo>
                    <a:pt x="124553" y="9573"/>
                  </a:lnTo>
                  <a:close/>
                </a:path>
                <a:path w="381000" h="349250">
                  <a:moveTo>
                    <a:pt x="126382" y="9240"/>
                  </a:moveTo>
                  <a:lnTo>
                    <a:pt x="126896" y="8890"/>
                  </a:lnTo>
                  <a:lnTo>
                    <a:pt x="127572" y="8890"/>
                  </a:lnTo>
                  <a:lnTo>
                    <a:pt x="126382" y="9240"/>
                  </a:lnTo>
                  <a:close/>
                </a:path>
                <a:path w="381000" h="349250">
                  <a:moveTo>
                    <a:pt x="123173" y="11430"/>
                  </a:moveTo>
                  <a:lnTo>
                    <a:pt x="122327" y="11430"/>
                  </a:lnTo>
                  <a:lnTo>
                    <a:pt x="124173" y="9890"/>
                  </a:lnTo>
                  <a:lnTo>
                    <a:pt x="126382" y="9240"/>
                  </a:lnTo>
                  <a:lnTo>
                    <a:pt x="123173" y="11430"/>
                  </a:lnTo>
                  <a:close/>
                </a:path>
                <a:path w="381000" h="349250">
                  <a:moveTo>
                    <a:pt x="121297" y="10737"/>
                  </a:moveTo>
                  <a:lnTo>
                    <a:pt x="122835" y="10160"/>
                  </a:lnTo>
                  <a:lnTo>
                    <a:pt x="124553" y="9573"/>
                  </a:lnTo>
                  <a:lnTo>
                    <a:pt x="124173" y="9890"/>
                  </a:lnTo>
                  <a:lnTo>
                    <a:pt x="121297" y="10737"/>
                  </a:lnTo>
                  <a:close/>
                </a:path>
                <a:path w="381000" h="349250">
                  <a:moveTo>
                    <a:pt x="125373" y="11430"/>
                  </a:moveTo>
                  <a:lnTo>
                    <a:pt x="124189" y="11430"/>
                  </a:lnTo>
                  <a:lnTo>
                    <a:pt x="126219" y="10160"/>
                  </a:lnTo>
                  <a:lnTo>
                    <a:pt x="125373" y="11430"/>
                  </a:lnTo>
                  <a:close/>
                </a:path>
                <a:path w="381000" h="349250">
                  <a:moveTo>
                    <a:pt x="125711" y="11430"/>
                  </a:moveTo>
                  <a:lnTo>
                    <a:pt x="125542" y="11430"/>
                  </a:lnTo>
                  <a:lnTo>
                    <a:pt x="127234" y="10160"/>
                  </a:lnTo>
                  <a:lnTo>
                    <a:pt x="125711" y="11430"/>
                  </a:lnTo>
                  <a:close/>
                </a:path>
                <a:path w="381000" h="349250">
                  <a:moveTo>
                    <a:pt x="116236" y="12700"/>
                  </a:moveTo>
                  <a:lnTo>
                    <a:pt x="118943" y="11430"/>
                  </a:lnTo>
                  <a:lnTo>
                    <a:pt x="121297" y="10737"/>
                  </a:lnTo>
                  <a:lnTo>
                    <a:pt x="119451" y="11430"/>
                  </a:lnTo>
                  <a:lnTo>
                    <a:pt x="116236" y="12700"/>
                  </a:lnTo>
                  <a:close/>
                </a:path>
                <a:path w="381000" h="349250">
                  <a:moveTo>
                    <a:pt x="117421" y="12700"/>
                  </a:moveTo>
                  <a:lnTo>
                    <a:pt x="121143" y="11430"/>
                  </a:lnTo>
                  <a:lnTo>
                    <a:pt x="122327" y="11430"/>
                  </a:lnTo>
                  <a:lnTo>
                    <a:pt x="117421" y="12700"/>
                  </a:lnTo>
                  <a:close/>
                </a:path>
                <a:path w="381000" h="349250">
                  <a:moveTo>
                    <a:pt x="123089" y="12700"/>
                  </a:moveTo>
                  <a:lnTo>
                    <a:pt x="121651" y="12700"/>
                  </a:lnTo>
                  <a:lnTo>
                    <a:pt x="123512" y="11430"/>
                  </a:lnTo>
                  <a:lnTo>
                    <a:pt x="124189" y="11430"/>
                  </a:lnTo>
                  <a:lnTo>
                    <a:pt x="124256" y="11938"/>
                  </a:lnTo>
                  <a:lnTo>
                    <a:pt x="123089" y="12700"/>
                  </a:lnTo>
                  <a:close/>
                </a:path>
                <a:path w="381000" h="349250">
                  <a:moveTo>
                    <a:pt x="124301" y="12276"/>
                  </a:moveTo>
                  <a:lnTo>
                    <a:pt x="124256" y="11938"/>
                  </a:lnTo>
                  <a:lnTo>
                    <a:pt x="125034" y="11430"/>
                  </a:lnTo>
                  <a:lnTo>
                    <a:pt x="125542" y="11430"/>
                  </a:lnTo>
                  <a:lnTo>
                    <a:pt x="124301" y="12276"/>
                  </a:lnTo>
                  <a:close/>
                </a:path>
                <a:path w="381000" h="349250">
                  <a:moveTo>
                    <a:pt x="122610" y="13012"/>
                  </a:moveTo>
                  <a:lnTo>
                    <a:pt x="124256" y="11938"/>
                  </a:lnTo>
                  <a:lnTo>
                    <a:pt x="124301" y="12276"/>
                  </a:lnTo>
                  <a:lnTo>
                    <a:pt x="123681" y="12700"/>
                  </a:lnTo>
                  <a:lnTo>
                    <a:pt x="124358" y="12700"/>
                  </a:lnTo>
                  <a:lnTo>
                    <a:pt x="122610" y="13012"/>
                  </a:lnTo>
                  <a:close/>
                </a:path>
                <a:path w="381000" h="349250">
                  <a:moveTo>
                    <a:pt x="124358" y="12700"/>
                  </a:moveTo>
                  <a:lnTo>
                    <a:pt x="123681" y="12700"/>
                  </a:lnTo>
                  <a:lnTo>
                    <a:pt x="124301" y="12276"/>
                  </a:lnTo>
                  <a:lnTo>
                    <a:pt x="124358" y="12700"/>
                  </a:lnTo>
                  <a:close/>
                </a:path>
                <a:path w="381000" h="349250">
                  <a:moveTo>
                    <a:pt x="116406" y="15240"/>
                  </a:moveTo>
                  <a:lnTo>
                    <a:pt x="114714" y="15240"/>
                  </a:lnTo>
                  <a:lnTo>
                    <a:pt x="117082" y="13970"/>
                  </a:lnTo>
                  <a:lnTo>
                    <a:pt x="120128" y="12700"/>
                  </a:lnTo>
                  <a:lnTo>
                    <a:pt x="121820" y="12700"/>
                  </a:lnTo>
                  <a:lnTo>
                    <a:pt x="120919" y="13314"/>
                  </a:lnTo>
                  <a:lnTo>
                    <a:pt x="117252" y="13970"/>
                  </a:lnTo>
                  <a:lnTo>
                    <a:pt x="118098" y="13970"/>
                  </a:lnTo>
                  <a:lnTo>
                    <a:pt x="116406" y="15240"/>
                  </a:lnTo>
                  <a:close/>
                </a:path>
                <a:path w="381000" h="349250">
                  <a:moveTo>
                    <a:pt x="121312" y="13970"/>
                  </a:moveTo>
                  <a:lnTo>
                    <a:pt x="124358" y="12700"/>
                  </a:lnTo>
                  <a:lnTo>
                    <a:pt x="125542" y="12700"/>
                  </a:lnTo>
                  <a:lnTo>
                    <a:pt x="121312" y="13970"/>
                  </a:lnTo>
                  <a:close/>
                </a:path>
                <a:path w="381000" h="349250">
                  <a:moveTo>
                    <a:pt x="121143" y="13970"/>
                  </a:moveTo>
                  <a:lnTo>
                    <a:pt x="119959" y="13970"/>
                  </a:lnTo>
                  <a:lnTo>
                    <a:pt x="120919" y="13314"/>
                  </a:lnTo>
                  <a:lnTo>
                    <a:pt x="122610" y="13012"/>
                  </a:lnTo>
                  <a:lnTo>
                    <a:pt x="121143" y="13970"/>
                  </a:lnTo>
                  <a:close/>
                </a:path>
                <a:path w="381000" h="349250">
                  <a:moveTo>
                    <a:pt x="106254" y="17780"/>
                  </a:moveTo>
                  <a:lnTo>
                    <a:pt x="104900" y="17780"/>
                  </a:lnTo>
                  <a:lnTo>
                    <a:pt x="109638" y="15240"/>
                  </a:lnTo>
                  <a:lnTo>
                    <a:pt x="110145" y="15240"/>
                  </a:lnTo>
                  <a:lnTo>
                    <a:pt x="106254" y="17780"/>
                  </a:lnTo>
                  <a:close/>
                </a:path>
                <a:path w="381000" h="349250">
                  <a:moveTo>
                    <a:pt x="104740" y="21590"/>
                  </a:moveTo>
                  <a:lnTo>
                    <a:pt x="99655" y="21590"/>
                  </a:lnTo>
                  <a:lnTo>
                    <a:pt x="100840" y="20320"/>
                  </a:lnTo>
                  <a:lnTo>
                    <a:pt x="105408" y="17780"/>
                  </a:lnTo>
                  <a:lnTo>
                    <a:pt x="106254" y="17780"/>
                  </a:lnTo>
                  <a:lnTo>
                    <a:pt x="109299" y="16510"/>
                  </a:lnTo>
                  <a:lnTo>
                    <a:pt x="110991" y="16510"/>
                  </a:lnTo>
                  <a:lnTo>
                    <a:pt x="112852" y="15240"/>
                  </a:lnTo>
                  <a:lnTo>
                    <a:pt x="116236" y="15240"/>
                  </a:lnTo>
                  <a:lnTo>
                    <a:pt x="113980" y="16298"/>
                  </a:lnTo>
                  <a:lnTo>
                    <a:pt x="113191" y="16510"/>
                  </a:lnTo>
                  <a:lnTo>
                    <a:pt x="113091" y="16659"/>
                  </a:lnTo>
                  <a:lnTo>
                    <a:pt x="109807" y="17780"/>
                  </a:lnTo>
                  <a:lnTo>
                    <a:pt x="108115" y="19050"/>
                  </a:lnTo>
                  <a:lnTo>
                    <a:pt x="109437" y="19050"/>
                  </a:lnTo>
                  <a:lnTo>
                    <a:pt x="104740" y="21590"/>
                  </a:lnTo>
                  <a:close/>
                </a:path>
                <a:path w="381000" h="349250">
                  <a:moveTo>
                    <a:pt x="109437" y="19050"/>
                  </a:moveTo>
                  <a:lnTo>
                    <a:pt x="108115" y="19050"/>
                  </a:lnTo>
                  <a:lnTo>
                    <a:pt x="112345" y="17780"/>
                  </a:lnTo>
                  <a:lnTo>
                    <a:pt x="113091" y="16659"/>
                  </a:lnTo>
                  <a:lnTo>
                    <a:pt x="113529" y="16510"/>
                  </a:lnTo>
                  <a:lnTo>
                    <a:pt x="113980" y="16298"/>
                  </a:lnTo>
                  <a:lnTo>
                    <a:pt x="117928" y="15240"/>
                  </a:lnTo>
                  <a:lnTo>
                    <a:pt x="118774" y="15240"/>
                  </a:lnTo>
                  <a:lnTo>
                    <a:pt x="115390" y="16510"/>
                  </a:lnTo>
                  <a:lnTo>
                    <a:pt x="115729" y="16510"/>
                  </a:lnTo>
                  <a:lnTo>
                    <a:pt x="111970" y="18169"/>
                  </a:lnTo>
                  <a:lnTo>
                    <a:pt x="109437" y="19050"/>
                  </a:lnTo>
                  <a:close/>
                </a:path>
                <a:path w="381000" h="349250">
                  <a:moveTo>
                    <a:pt x="113091" y="16659"/>
                  </a:moveTo>
                  <a:lnTo>
                    <a:pt x="113191" y="16510"/>
                  </a:lnTo>
                  <a:lnTo>
                    <a:pt x="113980" y="16298"/>
                  </a:lnTo>
                  <a:lnTo>
                    <a:pt x="113529" y="16510"/>
                  </a:lnTo>
                  <a:lnTo>
                    <a:pt x="113091" y="16659"/>
                  </a:lnTo>
                  <a:close/>
                </a:path>
                <a:path w="381000" h="349250">
                  <a:moveTo>
                    <a:pt x="103742" y="22129"/>
                  </a:moveTo>
                  <a:lnTo>
                    <a:pt x="109437" y="19050"/>
                  </a:lnTo>
                  <a:lnTo>
                    <a:pt x="111970" y="18169"/>
                  </a:lnTo>
                  <a:lnTo>
                    <a:pt x="109976" y="19050"/>
                  </a:lnTo>
                  <a:lnTo>
                    <a:pt x="107438" y="20320"/>
                  </a:lnTo>
                  <a:lnTo>
                    <a:pt x="103742" y="22129"/>
                  </a:lnTo>
                  <a:close/>
                </a:path>
                <a:path w="381000" h="349250">
                  <a:moveTo>
                    <a:pt x="99837" y="20906"/>
                  </a:moveTo>
                  <a:lnTo>
                    <a:pt x="99994" y="20320"/>
                  </a:lnTo>
                  <a:lnTo>
                    <a:pt x="100501" y="20320"/>
                  </a:lnTo>
                  <a:lnTo>
                    <a:pt x="99837" y="20906"/>
                  </a:lnTo>
                  <a:close/>
                </a:path>
                <a:path w="381000" h="349250">
                  <a:moveTo>
                    <a:pt x="97694" y="25400"/>
                  </a:moveTo>
                  <a:lnTo>
                    <a:pt x="91872" y="25400"/>
                  </a:lnTo>
                  <a:lnTo>
                    <a:pt x="94072" y="24130"/>
                  </a:lnTo>
                  <a:lnTo>
                    <a:pt x="94366" y="23688"/>
                  </a:lnTo>
                  <a:lnTo>
                    <a:pt x="97456" y="22860"/>
                  </a:lnTo>
                  <a:lnTo>
                    <a:pt x="97625" y="22860"/>
                  </a:lnTo>
                  <a:lnTo>
                    <a:pt x="99837" y="20906"/>
                  </a:lnTo>
                  <a:lnTo>
                    <a:pt x="99655" y="21590"/>
                  </a:lnTo>
                  <a:lnTo>
                    <a:pt x="104740" y="21590"/>
                  </a:lnTo>
                  <a:lnTo>
                    <a:pt x="103742" y="22129"/>
                  </a:lnTo>
                  <a:lnTo>
                    <a:pt x="99655" y="24130"/>
                  </a:lnTo>
                  <a:lnTo>
                    <a:pt x="100042" y="24130"/>
                  </a:lnTo>
                  <a:lnTo>
                    <a:pt x="97694" y="25400"/>
                  </a:lnTo>
                  <a:close/>
                </a:path>
                <a:path w="381000" h="349250">
                  <a:moveTo>
                    <a:pt x="96102" y="22860"/>
                  </a:moveTo>
                  <a:lnTo>
                    <a:pt x="95425" y="22860"/>
                  </a:lnTo>
                  <a:lnTo>
                    <a:pt x="97117" y="21590"/>
                  </a:lnTo>
                  <a:lnTo>
                    <a:pt x="96102" y="22860"/>
                  </a:lnTo>
                  <a:close/>
                </a:path>
                <a:path w="381000" h="349250">
                  <a:moveTo>
                    <a:pt x="94410" y="23622"/>
                  </a:moveTo>
                  <a:lnTo>
                    <a:pt x="94918" y="22860"/>
                  </a:lnTo>
                  <a:lnTo>
                    <a:pt x="95425" y="22860"/>
                  </a:lnTo>
                  <a:lnTo>
                    <a:pt x="94410" y="23622"/>
                  </a:lnTo>
                  <a:close/>
                </a:path>
                <a:path w="381000" h="349250">
                  <a:moveTo>
                    <a:pt x="91872" y="25400"/>
                  </a:moveTo>
                  <a:lnTo>
                    <a:pt x="92041" y="25146"/>
                  </a:lnTo>
                  <a:lnTo>
                    <a:pt x="93733" y="24130"/>
                  </a:lnTo>
                  <a:lnTo>
                    <a:pt x="94297" y="23706"/>
                  </a:lnTo>
                  <a:lnTo>
                    <a:pt x="94072" y="24130"/>
                  </a:lnTo>
                  <a:lnTo>
                    <a:pt x="91872" y="25400"/>
                  </a:lnTo>
                  <a:close/>
                </a:path>
                <a:path w="381000" h="349250">
                  <a:moveTo>
                    <a:pt x="92041" y="25146"/>
                  </a:moveTo>
                  <a:lnTo>
                    <a:pt x="92718" y="24130"/>
                  </a:lnTo>
                  <a:lnTo>
                    <a:pt x="94297" y="23706"/>
                  </a:lnTo>
                  <a:lnTo>
                    <a:pt x="93733" y="24130"/>
                  </a:lnTo>
                  <a:lnTo>
                    <a:pt x="92041" y="25146"/>
                  </a:lnTo>
                  <a:close/>
                </a:path>
                <a:path w="381000" h="349250">
                  <a:moveTo>
                    <a:pt x="300659" y="33020"/>
                  </a:moveTo>
                  <a:lnTo>
                    <a:pt x="85274" y="33020"/>
                  </a:lnTo>
                  <a:lnTo>
                    <a:pt x="86289" y="31750"/>
                  </a:lnTo>
                  <a:lnTo>
                    <a:pt x="85950" y="31750"/>
                  </a:lnTo>
                  <a:lnTo>
                    <a:pt x="93205" y="27827"/>
                  </a:lnTo>
                  <a:lnTo>
                    <a:pt x="95595" y="26670"/>
                  </a:lnTo>
                  <a:lnTo>
                    <a:pt x="100501" y="24130"/>
                  </a:lnTo>
                  <a:lnTo>
                    <a:pt x="286842" y="24130"/>
                  </a:lnTo>
                  <a:lnTo>
                    <a:pt x="289907" y="25400"/>
                  </a:lnTo>
                  <a:lnTo>
                    <a:pt x="293804" y="27940"/>
                  </a:lnTo>
                  <a:lnTo>
                    <a:pt x="292876" y="27940"/>
                  </a:lnTo>
                  <a:lnTo>
                    <a:pt x="294568" y="29210"/>
                  </a:lnTo>
                  <a:lnTo>
                    <a:pt x="295245" y="29210"/>
                  </a:lnTo>
                  <a:lnTo>
                    <a:pt x="297952" y="31750"/>
                  </a:lnTo>
                  <a:lnTo>
                    <a:pt x="300659" y="33020"/>
                  </a:lnTo>
                  <a:close/>
                </a:path>
                <a:path w="381000" h="349250">
                  <a:moveTo>
                    <a:pt x="84766" y="33020"/>
                  </a:moveTo>
                  <a:lnTo>
                    <a:pt x="79859" y="33020"/>
                  </a:lnTo>
                  <a:lnTo>
                    <a:pt x="83751" y="30480"/>
                  </a:lnTo>
                  <a:lnTo>
                    <a:pt x="85951" y="27939"/>
                  </a:lnTo>
                  <a:lnTo>
                    <a:pt x="89504" y="26670"/>
                  </a:lnTo>
                  <a:lnTo>
                    <a:pt x="92041" y="25146"/>
                  </a:lnTo>
                  <a:lnTo>
                    <a:pt x="91872" y="25400"/>
                  </a:lnTo>
                  <a:lnTo>
                    <a:pt x="97694" y="25400"/>
                  </a:lnTo>
                  <a:lnTo>
                    <a:pt x="92972" y="27940"/>
                  </a:lnTo>
                  <a:lnTo>
                    <a:pt x="90350" y="29210"/>
                  </a:lnTo>
                  <a:lnTo>
                    <a:pt x="85950" y="31750"/>
                  </a:lnTo>
                  <a:lnTo>
                    <a:pt x="85612" y="31750"/>
                  </a:lnTo>
                  <a:lnTo>
                    <a:pt x="84766" y="33020"/>
                  </a:lnTo>
                  <a:close/>
                </a:path>
                <a:path w="381000" h="349250">
                  <a:moveTo>
                    <a:pt x="300659" y="29210"/>
                  </a:moveTo>
                  <a:lnTo>
                    <a:pt x="300151" y="29210"/>
                  </a:lnTo>
                  <a:lnTo>
                    <a:pt x="294060" y="25400"/>
                  </a:lnTo>
                  <a:lnTo>
                    <a:pt x="300659" y="29210"/>
                  </a:lnTo>
                  <a:close/>
                </a:path>
                <a:path w="381000" h="349250">
                  <a:moveTo>
                    <a:pt x="79512" y="31880"/>
                  </a:moveTo>
                  <a:lnTo>
                    <a:pt x="79690" y="31750"/>
                  </a:lnTo>
                  <a:lnTo>
                    <a:pt x="82228" y="30480"/>
                  </a:lnTo>
                  <a:lnTo>
                    <a:pt x="85950" y="27940"/>
                  </a:lnTo>
                  <a:lnTo>
                    <a:pt x="82567" y="30480"/>
                  </a:lnTo>
                  <a:lnTo>
                    <a:pt x="79859" y="31750"/>
                  </a:lnTo>
                  <a:lnTo>
                    <a:pt x="79512" y="31880"/>
                  </a:lnTo>
                  <a:close/>
                </a:path>
                <a:path w="381000" h="349250">
                  <a:moveTo>
                    <a:pt x="295752" y="29210"/>
                  </a:moveTo>
                  <a:lnTo>
                    <a:pt x="293804" y="27940"/>
                  </a:lnTo>
                  <a:lnTo>
                    <a:pt x="294060" y="27940"/>
                  </a:lnTo>
                  <a:lnTo>
                    <a:pt x="295752" y="29210"/>
                  </a:lnTo>
                  <a:close/>
                </a:path>
                <a:path w="381000" h="349250">
                  <a:moveTo>
                    <a:pt x="307427" y="33020"/>
                  </a:moveTo>
                  <a:lnTo>
                    <a:pt x="306411" y="33020"/>
                  </a:lnTo>
                  <a:lnTo>
                    <a:pt x="301843" y="29210"/>
                  </a:lnTo>
                  <a:lnTo>
                    <a:pt x="307427" y="33020"/>
                  </a:lnTo>
                  <a:close/>
                </a:path>
                <a:path w="381000" h="349250">
                  <a:moveTo>
                    <a:pt x="307427" y="38100"/>
                  </a:moveTo>
                  <a:lnTo>
                    <a:pt x="73430" y="38100"/>
                  </a:lnTo>
                  <a:lnTo>
                    <a:pt x="77660" y="35560"/>
                  </a:lnTo>
                  <a:lnTo>
                    <a:pt x="77660" y="34290"/>
                  </a:lnTo>
                  <a:lnTo>
                    <a:pt x="81551" y="31750"/>
                  </a:lnTo>
                  <a:lnTo>
                    <a:pt x="79859" y="33020"/>
                  </a:lnTo>
                  <a:lnTo>
                    <a:pt x="300659" y="33020"/>
                  </a:lnTo>
                  <a:lnTo>
                    <a:pt x="305396" y="35560"/>
                  </a:lnTo>
                  <a:lnTo>
                    <a:pt x="307427" y="38100"/>
                  </a:lnTo>
                  <a:close/>
                </a:path>
                <a:path w="381000" h="349250">
                  <a:moveTo>
                    <a:pt x="70215" y="38100"/>
                  </a:moveTo>
                  <a:lnTo>
                    <a:pt x="72415" y="36830"/>
                  </a:lnTo>
                  <a:lnTo>
                    <a:pt x="77660" y="33020"/>
                  </a:lnTo>
                  <a:lnTo>
                    <a:pt x="76476" y="33020"/>
                  </a:lnTo>
                  <a:lnTo>
                    <a:pt x="79512" y="31880"/>
                  </a:lnTo>
                  <a:lnTo>
                    <a:pt x="72753" y="36830"/>
                  </a:lnTo>
                  <a:lnTo>
                    <a:pt x="72584" y="36988"/>
                  </a:lnTo>
                  <a:lnTo>
                    <a:pt x="70215" y="38100"/>
                  </a:lnTo>
                  <a:close/>
                </a:path>
                <a:path w="381000" h="349250">
                  <a:moveTo>
                    <a:pt x="314025" y="38100"/>
                  </a:moveTo>
                  <a:lnTo>
                    <a:pt x="313179" y="38100"/>
                  </a:lnTo>
                  <a:lnTo>
                    <a:pt x="311656" y="36830"/>
                  </a:lnTo>
                  <a:lnTo>
                    <a:pt x="308949" y="34290"/>
                  </a:lnTo>
                  <a:lnTo>
                    <a:pt x="314025" y="38100"/>
                  </a:lnTo>
                  <a:close/>
                </a:path>
                <a:path w="381000" h="349250">
                  <a:moveTo>
                    <a:pt x="73599" y="36830"/>
                  </a:moveTo>
                  <a:lnTo>
                    <a:pt x="73092" y="36830"/>
                  </a:lnTo>
                  <a:lnTo>
                    <a:pt x="74614" y="35560"/>
                  </a:lnTo>
                  <a:lnTo>
                    <a:pt x="73599" y="36830"/>
                  </a:lnTo>
                  <a:close/>
                </a:path>
                <a:path w="381000" h="349250">
                  <a:moveTo>
                    <a:pt x="70046" y="39370"/>
                  </a:moveTo>
                  <a:lnTo>
                    <a:pt x="72584" y="36988"/>
                  </a:lnTo>
                  <a:lnTo>
                    <a:pt x="72922" y="36830"/>
                  </a:lnTo>
                  <a:lnTo>
                    <a:pt x="71873" y="37845"/>
                  </a:lnTo>
                  <a:lnTo>
                    <a:pt x="70046" y="39370"/>
                  </a:lnTo>
                  <a:close/>
                </a:path>
                <a:path w="381000" h="349250">
                  <a:moveTo>
                    <a:pt x="72711" y="37147"/>
                  </a:moveTo>
                  <a:lnTo>
                    <a:pt x="72922" y="36830"/>
                  </a:lnTo>
                  <a:lnTo>
                    <a:pt x="73092" y="36830"/>
                  </a:lnTo>
                  <a:lnTo>
                    <a:pt x="72711" y="37147"/>
                  </a:lnTo>
                  <a:close/>
                </a:path>
                <a:path w="381000" h="349250">
                  <a:moveTo>
                    <a:pt x="308949" y="39370"/>
                  </a:moveTo>
                  <a:lnTo>
                    <a:pt x="70892" y="39370"/>
                  </a:lnTo>
                  <a:lnTo>
                    <a:pt x="74107" y="36830"/>
                  </a:lnTo>
                  <a:lnTo>
                    <a:pt x="73430" y="38100"/>
                  </a:lnTo>
                  <a:lnTo>
                    <a:pt x="307427" y="38100"/>
                  </a:lnTo>
                  <a:lnTo>
                    <a:pt x="308949" y="39370"/>
                  </a:lnTo>
                  <a:close/>
                </a:path>
                <a:path w="381000" h="349250">
                  <a:moveTo>
                    <a:pt x="68693" y="41063"/>
                  </a:moveTo>
                  <a:lnTo>
                    <a:pt x="70385" y="39370"/>
                  </a:lnTo>
                  <a:lnTo>
                    <a:pt x="71873" y="37845"/>
                  </a:lnTo>
                  <a:lnTo>
                    <a:pt x="72711" y="37147"/>
                  </a:lnTo>
                  <a:lnTo>
                    <a:pt x="72077" y="38100"/>
                  </a:lnTo>
                  <a:lnTo>
                    <a:pt x="70554" y="39370"/>
                  </a:lnTo>
                  <a:lnTo>
                    <a:pt x="69200" y="40640"/>
                  </a:lnTo>
                  <a:lnTo>
                    <a:pt x="68693" y="41063"/>
                  </a:lnTo>
                  <a:close/>
                </a:path>
                <a:path w="381000" h="349250">
                  <a:moveTo>
                    <a:pt x="58640" y="47587"/>
                  </a:moveTo>
                  <a:lnTo>
                    <a:pt x="58752" y="47307"/>
                  </a:lnTo>
                  <a:lnTo>
                    <a:pt x="61248" y="44631"/>
                  </a:lnTo>
                  <a:lnTo>
                    <a:pt x="61586" y="44450"/>
                  </a:lnTo>
                  <a:lnTo>
                    <a:pt x="63617" y="41910"/>
                  </a:lnTo>
                  <a:lnTo>
                    <a:pt x="65309" y="40640"/>
                  </a:lnTo>
                  <a:lnTo>
                    <a:pt x="66831" y="39370"/>
                  </a:lnTo>
                  <a:lnTo>
                    <a:pt x="68185" y="39370"/>
                  </a:lnTo>
                  <a:lnTo>
                    <a:pt x="63617" y="43179"/>
                  </a:lnTo>
                  <a:lnTo>
                    <a:pt x="63786" y="43179"/>
                  </a:lnTo>
                  <a:lnTo>
                    <a:pt x="63786" y="44450"/>
                  </a:lnTo>
                  <a:lnTo>
                    <a:pt x="62263" y="44450"/>
                  </a:lnTo>
                  <a:lnTo>
                    <a:pt x="58640" y="47587"/>
                  </a:lnTo>
                  <a:close/>
                </a:path>
                <a:path w="381000" h="349250">
                  <a:moveTo>
                    <a:pt x="69116" y="40640"/>
                  </a:moveTo>
                  <a:lnTo>
                    <a:pt x="70300" y="39370"/>
                  </a:lnTo>
                  <a:lnTo>
                    <a:pt x="69116" y="40640"/>
                  </a:lnTo>
                  <a:close/>
                </a:path>
                <a:path w="381000" h="349250">
                  <a:moveTo>
                    <a:pt x="320962" y="49530"/>
                  </a:moveTo>
                  <a:lnTo>
                    <a:pt x="58710" y="49530"/>
                  </a:lnTo>
                  <a:lnTo>
                    <a:pt x="63617" y="45720"/>
                  </a:lnTo>
                  <a:lnTo>
                    <a:pt x="67677" y="41910"/>
                  </a:lnTo>
                  <a:lnTo>
                    <a:pt x="67847" y="41910"/>
                  </a:lnTo>
                  <a:lnTo>
                    <a:pt x="68693" y="41063"/>
                  </a:lnTo>
                  <a:lnTo>
                    <a:pt x="69200" y="40640"/>
                  </a:lnTo>
                  <a:lnTo>
                    <a:pt x="70554" y="39370"/>
                  </a:lnTo>
                  <a:lnTo>
                    <a:pt x="310641" y="39370"/>
                  </a:lnTo>
                  <a:lnTo>
                    <a:pt x="312333" y="41910"/>
                  </a:lnTo>
                  <a:lnTo>
                    <a:pt x="318424" y="45720"/>
                  </a:lnTo>
                  <a:lnTo>
                    <a:pt x="319439" y="46989"/>
                  </a:lnTo>
                  <a:lnTo>
                    <a:pt x="318424" y="46989"/>
                  </a:lnTo>
                  <a:lnTo>
                    <a:pt x="319609" y="48260"/>
                  </a:lnTo>
                  <a:lnTo>
                    <a:pt x="320962" y="49530"/>
                  </a:lnTo>
                  <a:close/>
                </a:path>
                <a:path w="381000" h="349250">
                  <a:moveTo>
                    <a:pt x="319270" y="41910"/>
                  </a:moveTo>
                  <a:lnTo>
                    <a:pt x="317409" y="40640"/>
                  </a:lnTo>
                  <a:lnTo>
                    <a:pt x="315717" y="39370"/>
                  </a:lnTo>
                  <a:lnTo>
                    <a:pt x="317578" y="40640"/>
                  </a:lnTo>
                  <a:lnTo>
                    <a:pt x="319270" y="41910"/>
                  </a:lnTo>
                  <a:close/>
                </a:path>
                <a:path w="381000" h="349250">
                  <a:moveTo>
                    <a:pt x="68676" y="40942"/>
                  </a:moveTo>
                  <a:lnTo>
                    <a:pt x="68989" y="40640"/>
                  </a:lnTo>
                  <a:lnTo>
                    <a:pt x="68676" y="40942"/>
                  </a:lnTo>
                  <a:close/>
                </a:path>
                <a:path w="381000" h="349250">
                  <a:moveTo>
                    <a:pt x="67677" y="41910"/>
                  </a:moveTo>
                  <a:lnTo>
                    <a:pt x="69031" y="40640"/>
                  </a:lnTo>
                  <a:lnTo>
                    <a:pt x="68693" y="41063"/>
                  </a:lnTo>
                  <a:lnTo>
                    <a:pt x="67677" y="41910"/>
                  </a:lnTo>
                  <a:close/>
                </a:path>
                <a:path w="381000" h="349250">
                  <a:moveTo>
                    <a:pt x="67677" y="41910"/>
                  </a:moveTo>
                  <a:lnTo>
                    <a:pt x="67542" y="41910"/>
                  </a:lnTo>
                  <a:lnTo>
                    <a:pt x="68676" y="40942"/>
                  </a:lnTo>
                  <a:lnTo>
                    <a:pt x="67677" y="41910"/>
                  </a:lnTo>
                  <a:close/>
                </a:path>
                <a:path w="381000" h="349250">
                  <a:moveTo>
                    <a:pt x="61587" y="46989"/>
                  </a:moveTo>
                  <a:lnTo>
                    <a:pt x="67170" y="41910"/>
                  </a:lnTo>
                  <a:lnTo>
                    <a:pt x="67542" y="41910"/>
                  </a:lnTo>
                  <a:lnTo>
                    <a:pt x="61587" y="46989"/>
                  </a:lnTo>
                  <a:close/>
                </a:path>
                <a:path w="381000" h="349250">
                  <a:moveTo>
                    <a:pt x="59218" y="45720"/>
                  </a:moveTo>
                  <a:lnTo>
                    <a:pt x="62602" y="43179"/>
                  </a:lnTo>
                  <a:lnTo>
                    <a:pt x="61248" y="44631"/>
                  </a:lnTo>
                  <a:lnTo>
                    <a:pt x="59218" y="45720"/>
                  </a:lnTo>
                  <a:close/>
                </a:path>
                <a:path w="381000" h="349250">
                  <a:moveTo>
                    <a:pt x="339362" y="66040"/>
                  </a:moveTo>
                  <a:lnTo>
                    <a:pt x="42298" y="66040"/>
                  </a:lnTo>
                  <a:lnTo>
                    <a:pt x="46359" y="62230"/>
                  </a:lnTo>
                  <a:lnTo>
                    <a:pt x="49066" y="58419"/>
                  </a:lnTo>
                  <a:lnTo>
                    <a:pt x="48897" y="58419"/>
                  </a:lnTo>
                  <a:lnTo>
                    <a:pt x="52619" y="54610"/>
                  </a:lnTo>
                  <a:lnTo>
                    <a:pt x="54480" y="53340"/>
                  </a:lnTo>
                  <a:lnTo>
                    <a:pt x="58710" y="48260"/>
                  </a:lnTo>
                  <a:lnTo>
                    <a:pt x="62263" y="44450"/>
                  </a:lnTo>
                  <a:lnTo>
                    <a:pt x="63955" y="44450"/>
                  </a:lnTo>
                  <a:lnTo>
                    <a:pt x="60064" y="48260"/>
                  </a:lnTo>
                  <a:lnTo>
                    <a:pt x="58710" y="49530"/>
                  </a:lnTo>
                  <a:lnTo>
                    <a:pt x="320962" y="49530"/>
                  </a:lnTo>
                  <a:lnTo>
                    <a:pt x="322823" y="50800"/>
                  </a:lnTo>
                  <a:lnTo>
                    <a:pt x="327899" y="54610"/>
                  </a:lnTo>
                  <a:lnTo>
                    <a:pt x="330437" y="57150"/>
                  </a:lnTo>
                  <a:lnTo>
                    <a:pt x="332637" y="59690"/>
                  </a:lnTo>
                  <a:lnTo>
                    <a:pt x="333483" y="59690"/>
                  </a:lnTo>
                  <a:lnTo>
                    <a:pt x="333652" y="60960"/>
                  </a:lnTo>
                  <a:lnTo>
                    <a:pt x="336359" y="63500"/>
                  </a:lnTo>
                  <a:lnTo>
                    <a:pt x="337374" y="64135"/>
                  </a:lnTo>
                  <a:lnTo>
                    <a:pt x="337882" y="64770"/>
                  </a:lnTo>
                  <a:lnTo>
                    <a:pt x="339076" y="65666"/>
                  </a:lnTo>
                  <a:lnTo>
                    <a:pt x="339362" y="66040"/>
                  </a:lnTo>
                  <a:close/>
                </a:path>
                <a:path w="381000" h="349250">
                  <a:moveTo>
                    <a:pt x="326207" y="48260"/>
                  </a:moveTo>
                  <a:lnTo>
                    <a:pt x="323331" y="46989"/>
                  </a:lnTo>
                  <a:lnTo>
                    <a:pt x="322654" y="45720"/>
                  </a:lnTo>
                  <a:lnTo>
                    <a:pt x="323500" y="45720"/>
                  </a:lnTo>
                  <a:lnTo>
                    <a:pt x="326207" y="48260"/>
                  </a:lnTo>
                  <a:close/>
                </a:path>
                <a:path w="381000" h="349250">
                  <a:moveTo>
                    <a:pt x="56612" y="49276"/>
                  </a:moveTo>
                  <a:lnTo>
                    <a:pt x="57695" y="48260"/>
                  </a:lnTo>
                  <a:lnTo>
                    <a:pt x="58879" y="46989"/>
                  </a:lnTo>
                  <a:lnTo>
                    <a:pt x="58752" y="47307"/>
                  </a:lnTo>
                  <a:lnTo>
                    <a:pt x="57864" y="48260"/>
                  </a:lnTo>
                  <a:lnTo>
                    <a:pt x="58372" y="48260"/>
                  </a:lnTo>
                  <a:lnTo>
                    <a:pt x="56612" y="49276"/>
                  </a:lnTo>
                  <a:close/>
                </a:path>
                <a:path w="381000" h="349250">
                  <a:moveTo>
                    <a:pt x="324346" y="50800"/>
                  </a:moveTo>
                  <a:lnTo>
                    <a:pt x="320624" y="48260"/>
                  </a:lnTo>
                  <a:lnTo>
                    <a:pt x="319693" y="48260"/>
                  </a:lnTo>
                  <a:lnTo>
                    <a:pt x="318424" y="46989"/>
                  </a:lnTo>
                  <a:lnTo>
                    <a:pt x="320116" y="46990"/>
                  </a:lnTo>
                  <a:lnTo>
                    <a:pt x="324346" y="50800"/>
                  </a:lnTo>
                  <a:close/>
                </a:path>
                <a:path w="381000" h="349250">
                  <a:moveTo>
                    <a:pt x="323162" y="49530"/>
                  </a:moveTo>
                  <a:lnTo>
                    <a:pt x="320116" y="46989"/>
                  </a:lnTo>
                  <a:lnTo>
                    <a:pt x="320455" y="46990"/>
                  </a:lnTo>
                  <a:lnTo>
                    <a:pt x="323162" y="49530"/>
                  </a:lnTo>
                  <a:close/>
                </a:path>
                <a:path w="381000" h="349250">
                  <a:moveTo>
                    <a:pt x="319693" y="48260"/>
                  </a:moveTo>
                  <a:lnTo>
                    <a:pt x="318424" y="46990"/>
                  </a:lnTo>
                  <a:lnTo>
                    <a:pt x="319693" y="48260"/>
                  </a:lnTo>
                  <a:close/>
                </a:path>
                <a:path w="381000" h="349250">
                  <a:moveTo>
                    <a:pt x="60148" y="48260"/>
                  </a:moveTo>
                  <a:lnTo>
                    <a:pt x="61586" y="46990"/>
                  </a:lnTo>
                  <a:lnTo>
                    <a:pt x="60148" y="48260"/>
                  </a:lnTo>
                  <a:close/>
                </a:path>
                <a:path w="381000" h="349250">
                  <a:moveTo>
                    <a:pt x="57864" y="48260"/>
                  </a:moveTo>
                  <a:lnTo>
                    <a:pt x="58752" y="47307"/>
                  </a:lnTo>
                  <a:lnTo>
                    <a:pt x="58640" y="47587"/>
                  </a:lnTo>
                  <a:lnTo>
                    <a:pt x="57864" y="48260"/>
                  </a:lnTo>
                  <a:close/>
                </a:path>
                <a:path w="381000" h="349250">
                  <a:moveTo>
                    <a:pt x="58372" y="48260"/>
                  </a:moveTo>
                  <a:lnTo>
                    <a:pt x="57864" y="48260"/>
                  </a:lnTo>
                  <a:lnTo>
                    <a:pt x="58640" y="47587"/>
                  </a:lnTo>
                  <a:lnTo>
                    <a:pt x="58372" y="48260"/>
                  </a:lnTo>
                  <a:close/>
                </a:path>
                <a:path w="381000" h="349250">
                  <a:moveTo>
                    <a:pt x="331283" y="53340"/>
                  </a:moveTo>
                  <a:lnTo>
                    <a:pt x="325869" y="49530"/>
                  </a:lnTo>
                  <a:lnTo>
                    <a:pt x="327222" y="49530"/>
                  </a:lnTo>
                  <a:lnTo>
                    <a:pt x="326207" y="48260"/>
                  </a:lnTo>
                  <a:lnTo>
                    <a:pt x="331283" y="53340"/>
                  </a:lnTo>
                  <a:close/>
                </a:path>
                <a:path w="381000" h="349250">
                  <a:moveTo>
                    <a:pt x="55439" y="50376"/>
                  </a:moveTo>
                  <a:lnTo>
                    <a:pt x="56172" y="49530"/>
                  </a:lnTo>
                  <a:lnTo>
                    <a:pt x="56612" y="49276"/>
                  </a:lnTo>
                  <a:lnTo>
                    <a:pt x="55439" y="50376"/>
                  </a:lnTo>
                  <a:close/>
                </a:path>
                <a:path w="381000" h="349250">
                  <a:moveTo>
                    <a:pt x="324515" y="50800"/>
                  </a:moveTo>
                  <a:lnTo>
                    <a:pt x="323162" y="49530"/>
                  </a:lnTo>
                  <a:lnTo>
                    <a:pt x="324515" y="50800"/>
                  </a:lnTo>
                  <a:close/>
                </a:path>
                <a:path w="381000" h="349250">
                  <a:moveTo>
                    <a:pt x="49193" y="57467"/>
                  </a:moveTo>
                  <a:lnTo>
                    <a:pt x="51773" y="53340"/>
                  </a:lnTo>
                  <a:lnTo>
                    <a:pt x="53127" y="52069"/>
                  </a:lnTo>
                  <a:lnTo>
                    <a:pt x="54988" y="50800"/>
                  </a:lnTo>
                  <a:lnTo>
                    <a:pt x="55439" y="50376"/>
                  </a:lnTo>
                  <a:lnTo>
                    <a:pt x="49574" y="57150"/>
                  </a:lnTo>
                  <a:lnTo>
                    <a:pt x="49193" y="57467"/>
                  </a:lnTo>
                  <a:close/>
                </a:path>
                <a:path w="381000" h="349250">
                  <a:moveTo>
                    <a:pt x="325615" y="52070"/>
                  </a:moveTo>
                  <a:lnTo>
                    <a:pt x="324684" y="52069"/>
                  </a:lnTo>
                  <a:lnTo>
                    <a:pt x="324177" y="50800"/>
                  </a:lnTo>
                  <a:lnTo>
                    <a:pt x="324388" y="50800"/>
                  </a:lnTo>
                  <a:lnTo>
                    <a:pt x="325615" y="52070"/>
                  </a:lnTo>
                  <a:close/>
                </a:path>
                <a:path w="381000" h="349250">
                  <a:moveTo>
                    <a:pt x="325869" y="52069"/>
                  </a:moveTo>
                  <a:lnTo>
                    <a:pt x="324515" y="50800"/>
                  </a:lnTo>
                  <a:lnTo>
                    <a:pt x="324684" y="50800"/>
                  </a:lnTo>
                  <a:lnTo>
                    <a:pt x="325869" y="52069"/>
                  </a:lnTo>
                  <a:close/>
                </a:path>
                <a:path w="381000" h="349250">
                  <a:moveTo>
                    <a:pt x="332975" y="59690"/>
                  </a:moveTo>
                  <a:lnTo>
                    <a:pt x="325615" y="52070"/>
                  </a:lnTo>
                  <a:lnTo>
                    <a:pt x="325869" y="52070"/>
                  </a:lnTo>
                  <a:lnTo>
                    <a:pt x="328576" y="54610"/>
                  </a:lnTo>
                  <a:lnTo>
                    <a:pt x="331621" y="57150"/>
                  </a:lnTo>
                  <a:lnTo>
                    <a:pt x="332975" y="59690"/>
                  </a:lnTo>
                  <a:close/>
                </a:path>
                <a:path w="381000" h="349250">
                  <a:moveTo>
                    <a:pt x="333167" y="55710"/>
                  </a:moveTo>
                  <a:lnTo>
                    <a:pt x="332012" y="55091"/>
                  </a:lnTo>
                  <a:lnTo>
                    <a:pt x="330437" y="53340"/>
                  </a:lnTo>
                  <a:lnTo>
                    <a:pt x="330606" y="53340"/>
                  </a:lnTo>
                  <a:lnTo>
                    <a:pt x="333180" y="55612"/>
                  </a:lnTo>
                  <a:close/>
                </a:path>
                <a:path w="381000" h="349250">
                  <a:moveTo>
                    <a:pt x="332240" y="55345"/>
                  </a:moveTo>
                  <a:lnTo>
                    <a:pt x="331114" y="54610"/>
                  </a:lnTo>
                  <a:lnTo>
                    <a:pt x="332012" y="55091"/>
                  </a:lnTo>
                  <a:lnTo>
                    <a:pt x="332240" y="55345"/>
                  </a:lnTo>
                  <a:close/>
                </a:path>
                <a:path w="381000" h="349250">
                  <a:moveTo>
                    <a:pt x="334610" y="55880"/>
                  </a:moveTo>
                  <a:lnTo>
                    <a:pt x="333483" y="55880"/>
                  </a:lnTo>
                  <a:lnTo>
                    <a:pt x="333291" y="55710"/>
                  </a:lnTo>
                  <a:lnTo>
                    <a:pt x="333215" y="55345"/>
                  </a:lnTo>
                  <a:lnTo>
                    <a:pt x="333313" y="54610"/>
                  </a:lnTo>
                  <a:lnTo>
                    <a:pt x="334610" y="55880"/>
                  </a:lnTo>
                  <a:close/>
                </a:path>
                <a:path w="381000" h="349250">
                  <a:moveTo>
                    <a:pt x="337205" y="58419"/>
                  </a:moveTo>
                  <a:lnTo>
                    <a:pt x="335005" y="58419"/>
                  </a:lnTo>
                  <a:lnTo>
                    <a:pt x="332240" y="55345"/>
                  </a:lnTo>
                  <a:lnTo>
                    <a:pt x="335005" y="57149"/>
                  </a:lnTo>
                  <a:lnTo>
                    <a:pt x="335908" y="57150"/>
                  </a:lnTo>
                  <a:lnTo>
                    <a:pt x="337205" y="58419"/>
                  </a:lnTo>
                  <a:close/>
                </a:path>
                <a:path w="381000" h="349250">
                  <a:moveTo>
                    <a:pt x="333483" y="55880"/>
                  </a:moveTo>
                  <a:lnTo>
                    <a:pt x="333167" y="55710"/>
                  </a:lnTo>
                  <a:lnTo>
                    <a:pt x="333483" y="55880"/>
                  </a:lnTo>
                  <a:close/>
                </a:path>
                <a:path w="381000" h="349250">
                  <a:moveTo>
                    <a:pt x="335908" y="57149"/>
                  </a:moveTo>
                  <a:lnTo>
                    <a:pt x="335005" y="57149"/>
                  </a:lnTo>
                  <a:lnTo>
                    <a:pt x="333144" y="55880"/>
                  </a:lnTo>
                  <a:lnTo>
                    <a:pt x="333167" y="55710"/>
                  </a:lnTo>
                  <a:lnTo>
                    <a:pt x="333483" y="55880"/>
                  </a:lnTo>
                  <a:lnTo>
                    <a:pt x="334610" y="55880"/>
                  </a:lnTo>
                  <a:lnTo>
                    <a:pt x="335908" y="57149"/>
                  </a:lnTo>
                  <a:close/>
                </a:path>
                <a:path w="381000" h="349250">
                  <a:moveTo>
                    <a:pt x="48051" y="58419"/>
                  </a:moveTo>
                  <a:lnTo>
                    <a:pt x="49404" y="57150"/>
                  </a:lnTo>
                  <a:lnTo>
                    <a:pt x="48812" y="57785"/>
                  </a:lnTo>
                  <a:lnTo>
                    <a:pt x="48051" y="58419"/>
                  </a:lnTo>
                  <a:close/>
                </a:path>
                <a:path w="381000" h="349250">
                  <a:moveTo>
                    <a:pt x="48812" y="57785"/>
                  </a:moveTo>
                  <a:lnTo>
                    <a:pt x="49404" y="57150"/>
                  </a:lnTo>
                  <a:lnTo>
                    <a:pt x="49193" y="57467"/>
                  </a:lnTo>
                  <a:lnTo>
                    <a:pt x="48812" y="57785"/>
                  </a:lnTo>
                  <a:close/>
                </a:path>
                <a:path w="381000" h="349250">
                  <a:moveTo>
                    <a:pt x="47882" y="59055"/>
                  </a:moveTo>
                  <a:lnTo>
                    <a:pt x="47983" y="58673"/>
                  </a:lnTo>
                  <a:lnTo>
                    <a:pt x="48812" y="57785"/>
                  </a:lnTo>
                  <a:lnTo>
                    <a:pt x="49193" y="57467"/>
                  </a:lnTo>
                  <a:lnTo>
                    <a:pt x="48558" y="58420"/>
                  </a:lnTo>
                  <a:lnTo>
                    <a:pt x="47882" y="59055"/>
                  </a:lnTo>
                  <a:close/>
                </a:path>
                <a:path w="381000" h="349250">
                  <a:moveTo>
                    <a:pt x="43821" y="60960"/>
                  </a:moveTo>
                  <a:lnTo>
                    <a:pt x="44667" y="59690"/>
                  </a:lnTo>
                  <a:lnTo>
                    <a:pt x="46359" y="58419"/>
                  </a:lnTo>
                  <a:lnTo>
                    <a:pt x="46866" y="58419"/>
                  </a:lnTo>
                  <a:lnTo>
                    <a:pt x="45851" y="59690"/>
                  </a:lnTo>
                  <a:lnTo>
                    <a:pt x="43821" y="60960"/>
                  </a:lnTo>
                  <a:close/>
                </a:path>
                <a:path w="381000" h="349250">
                  <a:moveTo>
                    <a:pt x="46006" y="60242"/>
                  </a:moveTo>
                  <a:lnTo>
                    <a:pt x="47543" y="58420"/>
                  </a:lnTo>
                  <a:lnTo>
                    <a:pt x="46278" y="60096"/>
                  </a:lnTo>
                  <a:lnTo>
                    <a:pt x="46006" y="60242"/>
                  </a:lnTo>
                  <a:close/>
                </a:path>
                <a:path w="381000" h="349250">
                  <a:moveTo>
                    <a:pt x="46537" y="59957"/>
                  </a:moveTo>
                  <a:lnTo>
                    <a:pt x="46697" y="59690"/>
                  </a:lnTo>
                  <a:lnTo>
                    <a:pt x="48051" y="58420"/>
                  </a:lnTo>
                  <a:lnTo>
                    <a:pt x="46820" y="59805"/>
                  </a:lnTo>
                  <a:lnTo>
                    <a:pt x="46537" y="59957"/>
                  </a:lnTo>
                  <a:close/>
                </a:path>
                <a:path w="381000" h="349250">
                  <a:moveTo>
                    <a:pt x="44261" y="63754"/>
                  </a:moveTo>
                  <a:lnTo>
                    <a:pt x="46246" y="60452"/>
                  </a:lnTo>
                  <a:lnTo>
                    <a:pt x="46820" y="59805"/>
                  </a:lnTo>
                  <a:lnTo>
                    <a:pt x="47036" y="59690"/>
                  </a:lnTo>
                  <a:lnTo>
                    <a:pt x="47983" y="58673"/>
                  </a:lnTo>
                  <a:lnTo>
                    <a:pt x="47882" y="59055"/>
                  </a:lnTo>
                  <a:lnTo>
                    <a:pt x="47205" y="59690"/>
                  </a:lnTo>
                  <a:lnTo>
                    <a:pt x="44498" y="63500"/>
                  </a:lnTo>
                  <a:lnTo>
                    <a:pt x="44261" y="63754"/>
                  </a:lnTo>
                  <a:close/>
                </a:path>
                <a:path w="381000" h="349250">
                  <a:moveTo>
                    <a:pt x="335174" y="60960"/>
                  </a:moveTo>
                  <a:lnTo>
                    <a:pt x="333483" y="59690"/>
                  </a:lnTo>
                  <a:lnTo>
                    <a:pt x="333821" y="59690"/>
                  </a:lnTo>
                  <a:lnTo>
                    <a:pt x="335174" y="60960"/>
                  </a:lnTo>
                  <a:close/>
                </a:path>
                <a:path w="381000" h="349250">
                  <a:moveTo>
                    <a:pt x="334769" y="60452"/>
                  </a:moveTo>
                  <a:lnTo>
                    <a:pt x="333990" y="59690"/>
                  </a:lnTo>
                  <a:lnTo>
                    <a:pt x="334159" y="59690"/>
                  </a:lnTo>
                  <a:lnTo>
                    <a:pt x="334769" y="60452"/>
                  </a:lnTo>
                  <a:close/>
                </a:path>
                <a:path w="381000" h="349250">
                  <a:moveTo>
                    <a:pt x="46229" y="60471"/>
                  </a:moveTo>
                  <a:lnTo>
                    <a:pt x="46537" y="59957"/>
                  </a:lnTo>
                  <a:lnTo>
                    <a:pt x="46820" y="59805"/>
                  </a:lnTo>
                  <a:lnTo>
                    <a:pt x="46229" y="60471"/>
                  </a:lnTo>
                  <a:close/>
                </a:path>
                <a:path w="381000" h="349250">
                  <a:moveTo>
                    <a:pt x="44667" y="62230"/>
                  </a:moveTo>
                  <a:lnTo>
                    <a:pt x="46278" y="60096"/>
                  </a:lnTo>
                  <a:lnTo>
                    <a:pt x="46537" y="59957"/>
                  </a:lnTo>
                  <a:lnTo>
                    <a:pt x="46229" y="60471"/>
                  </a:lnTo>
                  <a:lnTo>
                    <a:pt x="44667" y="62230"/>
                  </a:lnTo>
                  <a:close/>
                </a:path>
                <a:path w="381000" h="349250">
                  <a:moveTo>
                    <a:pt x="38745" y="68580"/>
                  </a:moveTo>
                  <a:lnTo>
                    <a:pt x="40268" y="66040"/>
                  </a:lnTo>
                  <a:lnTo>
                    <a:pt x="44667" y="60960"/>
                  </a:lnTo>
                  <a:lnTo>
                    <a:pt x="46006" y="60242"/>
                  </a:lnTo>
                  <a:lnTo>
                    <a:pt x="44329" y="62230"/>
                  </a:lnTo>
                  <a:lnTo>
                    <a:pt x="43483" y="63500"/>
                  </a:lnTo>
                  <a:lnTo>
                    <a:pt x="42806" y="63500"/>
                  </a:lnTo>
                  <a:lnTo>
                    <a:pt x="41960" y="64769"/>
                  </a:lnTo>
                  <a:lnTo>
                    <a:pt x="41283" y="66040"/>
                  </a:lnTo>
                  <a:lnTo>
                    <a:pt x="38745" y="68580"/>
                  </a:lnTo>
                  <a:close/>
                </a:path>
                <a:path w="381000" h="349250">
                  <a:moveTo>
                    <a:pt x="337882" y="63500"/>
                  </a:moveTo>
                  <a:lnTo>
                    <a:pt x="336867" y="62865"/>
                  </a:lnTo>
                  <a:lnTo>
                    <a:pt x="336359" y="62230"/>
                  </a:lnTo>
                  <a:lnTo>
                    <a:pt x="335175" y="60960"/>
                  </a:lnTo>
                  <a:lnTo>
                    <a:pt x="334769" y="60452"/>
                  </a:lnTo>
                  <a:lnTo>
                    <a:pt x="337882" y="63500"/>
                  </a:lnTo>
                  <a:close/>
                </a:path>
                <a:path w="381000" h="349250">
                  <a:moveTo>
                    <a:pt x="339574" y="66040"/>
                  </a:moveTo>
                  <a:lnTo>
                    <a:pt x="339076" y="65666"/>
                  </a:lnTo>
                  <a:lnTo>
                    <a:pt x="338389" y="64769"/>
                  </a:lnTo>
                  <a:lnTo>
                    <a:pt x="337374" y="64135"/>
                  </a:lnTo>
                  <a:lnTo>
                    <a:pt x="335851" y="62230"/>
                  </a:lnTo>
                  <a:lnTo>
                    <a:pt x="336867" y="62865"/>
                  </a:lnTo>
                  <a:lnTo>
                    <a:pt x="338389" y="64769"/>
                  </a:lnTo>
                  <a:lnTo>
                    <a:pt x="339066" y="64769"/>
                  </a:lnTo>
                  <a:lnTo>
                    <a:pt x="339574" y="66040"/>
                  </a:lnTo>
                  <a:close/>
                </a:path>
                <a:path w="381000" h="349250">
                  <a:moveTo>
                    <a:pt x="343634" y="66040"/>
                  </a:moveTo>
                  <a:lnTo>
                    <a:pt x="343296" y="66040"/>
                  </a:lnTo>
                  <a:lnTo>
                    <a:pt x="341265" y="63500"/>
                  </a:lnTo>
                  <a:lnTo>
                    <a:pt x="340589" y="62230"/>
                  </a:lnTo>
                  <a:lnTo>
                    <a:pt x="343634" y="66040"/>
                  </a:lnTo>
                  <a:close/>
                </a:path>
                <a:path w="381000" h="349250">
                  <a:moveTo>
                    <a:pt x="42637" y="65616"/>
                  </a:moveTo>
                  <a:lnTo>
                    <a:pt x="43313" y="64769"/>
                  </a:lnTo>
                  <a:lnTo>
                    <a:pt x="44261" y="63754"/>
                  </a:lnTo>
                  <a:lnTo>
                    <a:pt x="43652" y="64770"/>
                  </a:lnTo>
                  <a:lnTo>
                    <a:pt x="42637" y="65616"/>
                  </a:lnTo>
                  <a:close/>
                </a:path>
                <a:path w="381000" h="349250">
                  <a:moveTo>
                    <a:pt x="339076" y="65666"/>
                  </a:moveTo>
                  <a:lnTo>
                    <a:pt x="337882" y="64769"/>
                  </a:lnTo>
                  <a:lnTo>
                    <a:pt x="337374" y="64135"/>
                  </a:lnTo>
                  <a:lnTo>
                    <a:pt x="338389" y="64770"/>
                  </a:lnTo>
                  <a:lnTo>
                    <a:pt x="339076" y="65666"/>
                  </a:lnTo>
                  <a:close/>
                </a:path>
                <a:path w="381000" h="349250">
                  <a:moveTo>
                    <a:pt x="40860" y="66992"/>
                  </a:moveTo>
                  <a:lnTo>
                    <a:pt x="42637" y="64769"/>
                  </a:lnTo>
                  <a:lnTo>
                    <a:pt x="42806" y="64769"/>
                  </a:lnTo>
                  <a:lnTo>
                    <a:pt x="42129" y="66040"/>
                  </a:lnTo>
                  <a:lnTo>
                    <a:pt x="40860" y="66992"/>
                  </a:lnTo>
                  <a:close/>
                </a:path>
                <a:path w="381000" h="349250">
                  <a:moveTo>
                    <a:pt x="343499" y="69850"/>
                  </a:moveTo>
                  <a:lnTo>
                    <a:pt x="342281" y="69850"/>
                  </a:lnTo>
                  <a:lnTo>
                    <a:pt x="340758" y="67310"/>
                  </a:lnTo>
                  <a:lnTo>
                    <a:pt x="340927" y="67310"/>
                  </a:lnTo>
                  <a:lnTo>
                    <a:pt x="339066" y="64770"/>
                  </a:lnTo>
                  <a:lnTo>
                    <a:pt x="339574" y="64769"/>
                  </a:lnTo>
                  <a:lnTo>
                    <a:pt x="343499" y="69850"/>
                  </a:lnTo>
                  <a:close/>
                </a:path>
                <a:path w="381000" h="349250">
                  <a:moveTo>
                    <a:pt x="347018" y="74930"/>
                  </a:moveTo>
                  <a:lnTo>
                    <a:pt x="35530" y="74930"/>
                  </a:lnTo>
                  <a:lnTo>
                    <a:pt x="37899" y="72390"/>
                  </a:lnTo>
                  <a:lnTo>
                    <a:pt x="42129" y="66040"/>
                  </a:lnTo>
                  <a:lnTo>
                    <a:pt x="42637" y="65616"/>
                  </a:lnTo>
                  <a:lnTo>
                    <a:pt x="42298" y="66040"/>
                  </a:lnTo>
                  <a:lnTo>
                    <a:pt x="339362" y="66040"/>
                  </a:lnTo>
                  <a:lnTo>
                    <a:pt x="342281" y="69850"/>
                  </a:lnTo>
                  <a:lnTo>
                    <a:pt x="343499" y="69850"/>
                  </a:lnTo>
                  <a:lnTo>
                    <a:pt x="344480" y="71120"/>
                  </a:lnTo>
                  <a:lnTo>
                    <a:pt x="345665" y="72390"/>
                  </a:lnTo>
                  <a:lnTo>
                    <a:pt x="346172" y="73660"/>
                  </a:lnTo>
                  <a:lnTo>
                    <a:pt x="347018" y="74930"/>
                  </a:lnTo>
                  <a:close/>
                </a:path>
                <a:path w="381000" h="349250">
                  <a:moveTo>
                    <a:pt x="38576" y="69850"/>
                  </a:moveTo>
                  <a:lnTo>
                    <a:pt x="39422" y="68579"/>
                  </a:lnTo>
                  <a:lnTo>
                    <a:pt x="40437" y="67310"/>
                  </a:lnTo>
                  <a:lnTo>
                    <a:pt x="40860" y="66992"/>
                  </a:lnTo>
                  <a:lnTo>
                    <a:pt x="38576" y="69850"/>
                  </a:lnTo>
                  <a:close/>
                </a:path>
                <a:path w="381000" h="349250">
                  <a:moveTo>
                    <a:pt x="33500" y="73660"/>
                  </a:moveTo>
                  <a:lnTo>
                    <a:pt x="37730" y="68580"/>
                  </a:lnTo>
                  <a:lnTo>
                    <a:pt x="38068" y="68580"/>
                  </a:lnTo>
                  <a:lnTo>
                    <a:pt x="36512" y="71120"/>
                  </a:lnTo>
                  <a:lnTo>
                    <a:pt x="36207" y="71120"/>
                  </a:lnTo>
                  <a:lnTo>
                    <a:pt x="33500" y="73660"/>
                  </a:lnTo>
                  <a:close/>
                </a:path>
                <a:path w="381000" h="349250">
                  <a:moveTo>
                    <a:pt x="35530" y="74930"/>
                  </a:moveTo>
                  <a:lnTo>
                    <a:pt x="34177" y="74930"/>
                  </a:lnTo>
                  <a:lnTo>
                    <a:pt x="38745" y="68580"/>
                  </a:lnTo>
                  <a:lnTo>
                    <a:pt x="38576" y="69850"/>
                  </a:lnTo>
                  <a:lnTo>
                    <a:pt x="36715" y="72390"/>
                  </a:lnTo>
                  <a:lnTo>
                    <a:pt x="35530" y="74930"/>
                  </a:lnTo>
                  <a:close/>
                </a:path>
                <a:path w="381000" h="349250">
                  <a:moveTo>
                    <a:pt x="35238" y="73198"/>
                  </a:moveTo>
                  <a:lnTo>
                    <a:pt x="36207" y="71120"/>
                  </a:lnTo>
                  <a:lnTo>
                    <a:pt x="36512" y="71120"/>
                  </a:lnTo>
                  <a:lnTo>
                    <a:pt x="35238" y="73198"/>
                  </a:lnTo>
                  <a:close/>
                </a:path>
                <a:path w="381000" h="349250">
                  <a:moveTo>
                    <a:pt x="34644" y="74168"/>
                  </a:moveTo>
                  <a:lnTo>
                    <a:pt x="35238" y="73198"/>
                  </a:lnTo>
                  <a:lnTo>
                    <a:pt x="35023" y="73660"/>
                  </a:lnTo>
                  <a:lnTo>
                    <a:pt x="34644" y="74168"/>
                  </a:lnTo>
                  <a:close/>
                </a:path>
                <a:path w="381000" h="349250">
                  <a:moveTo>
                    <a:pt x="352602" y="78740"/>
                  </a:moveTo>
                  <a:lnTo>
                    <a:pt x="351756" y="77470"/>
                  </a:lnTo>
                  <a:lnTo>
                    <a:pt x="350740" y="76200"/>
                  </a:lnTo>
                  <a:lnTo>
                    <a:pt x="349556" y="73660"/>
                  </a:lnTo>
                  <a:lnTo>
                    <a:pt x="352602" y="78740"/>
                  </a:lnTo>
                  <a:close/>
                </a:path>
                <a:path w="381000" h="349250">
                  <a:moveTo>
                    <a:pt x="7444" y="129540"/>
                  </a:moveTo>
                  <a:lnTo>
                    <a:pt x="8290" y="125730"/>
                  </a:lnTo>
                  <a:lnTo>
                    <a:pt x="9305" y="121920"/>
                  </a:lnTo>
                  <a:lnTo>
                    <a:pt x="9474" y="120650"/>
                  </a:lnTo>
                  <a:lnTo>
                    <a:pt x="10151" y="116840"/>
                  </a:lnTo>
                  <a:lnTo>
                    <a:pt x="10997" y="116840"/>
                  </a:lnTo>
                  <a:lnTo>
                    <a:pt x="12012" y="114300"/>
                  </a:lnTo>
                  <a:lnTo>
                    <a:pt x="12351" y="113030"/>
                  </a:lnTo>
                  <a:lnTo>
                    <a:pt x="12858" y="111760"/>
                  </a:lnTo>
                  <a:lnTo>
                    <a:pt x="13535" y="110490"/>
                  </a:lnTo>
                  <a:lnTo>
                    <a:pt x="14550" y="107950"/>
                  </a:lnTo>
                  <a:lnTo>
                    <a:pt x="15227" y="106680"/>
                  </a:lnTo>
                  <a:lnTo>
                    <a:pt x="15735" y="105410"/>
                  </a:lnTo>
                  <a:lnTo>
                    <a:pt x="17088" y="102870"/>
                  </a:lnTo>
                  <a:lnTo>
                    <a:pt x="17596" y="101600"/>
                  </a:lnTo>
                  <a:lnTo>
                    <a:pt x="18273" y="100330"/>
                  </a:lnTo>
                  <a:lnTo>
                    <a:pt x="18780" y="99060"/>
                  </a:lnTo>
                  <a:lnTo>
                    <a:pt x="19457" y="97790"/>
                  </a:lnTo>
                  <a:lnTo>
                    <a:pt x="19964" y="96520"/>
                  </a:lnTo>
                  <a:lnTo>
                    <a:pt x="21318" y="93980"/>
                  </a:lnTo>
                  <a:lnTo>
                    <a:pt x="22502" y="91440"/>
                  </a:lnTo>
                  <a:lnTo>
                    <a:pt x="23348" y="90170"/>
                  </a:lnTo>
                  <a:lnTo>
                    <a:pt x="26056" y="85090"/>
                  </a:lnTo>
                  <a:lnTo>
                    <a:pt x="27240" y="83820"/>
                  </a:lnTo>
                  <a:lnTo>
                    <a:pt x="28763" y="81280"/>
                  </a:lnTo>
                  <a:lnTo>
                    <a:pt x="30285" y="80010"/>
                  </a:lnTo>
                  <a:lnTo>
                    <a:pt x="34644" y="74168"/>
                  </a:lnTo>
                  <a:lnTo>
                    <a:pt x="34177" y="74930"/>
                  </a:lnTo>
                  <a:lnTo>
                    <a:pt x="347018" y="74930"/>
                  </a:lnTo>
                  <a:lnTo>
                    <a:pt x="349556" y="78740"/>
                  </a:lnTo>
                  <a:lnTo>
                    <a:pt x="355140" y="86360"/>
                  </a:lnTo>
                  <a:lnTo>
                    <a:pt x="354294" y="86360"/>
                  </a:lnTo>
                  <a:lnTo>
                    <a:pt x="355140" y="87630"/>
                  </a:lnTo>
                  <a:lnTo>
                    <a:pt x="356155" y="88900"/>
                  </a:lnTo>
                  <a:lnTo>
                    <a:pt x="357847" y="91440"/>
                  </a:lnTo>
                  <a:lnTo>
                    <a:pt x="26901" y="91440"/>
                  </a:lnTo>
                  <a:lnTo>
                    <a:pt x="21487" y="101600"/>
                  </a:lnTo>
                  <a:lnTo>
                    <a:pt x="21318" y="101600"/>
                  </a:lnTo>
                  <a:lnTo>
                    <a:pt x="20303" y="102870"/>
                  </a:lnTo>
                  <a:lnTo>
                    <a:pt x="18949" y="105410"/>
                  </a:lnTo>
                  <a:lnTo>
                    <a:pt x="18442" y="107950"/>
                  </a:lnTo>
                  <a:lnTo>
                    <a:pt x="17427" y="109220"/>
                  </a:lnTo>
                  <a:lnTo>
                    <a:pt x="15735" y="114300"/>
                  </a:lnTo>
                  <a:lnTo>
                    <a:pt x="15058" y="115570"/>
                  </a:lnTo>
                  <a:lnTo>
                    <a:pt x="14719" y="115570"/>
                  </a:lnTo>
                  <a:lnTo>
                    <a:pt x="12520" y="121920"/>
                  </a:lnTo>
                  <a:lnTo>
                    <a:pt x="12520" y="123190"/>
                  </a:lnTo>
                  <a:lnTo>
                    <a:pt x="9644" y="123190"/>
                  </a:lnTo>
                  <a:lnTo>
                    <a:pt x="7444" y="129540"/>
                  </a:lnTo>
                  <a:close/>
                </a:path>
                <a:path w="381000" h="349250">
                  <a:moveTo>
                    <a:pt x="358016" y="87629"/>
                  </a:moveTo>
                  <a:lnTo>
                    <a:pt x="354970" y="82550"/>
                  </a:lnTo>
                  <a:lnTo>
                    <a:pt x="354801" y="81280"/>
                  </a:lnTo>
                  <a:lnTo>
                    <a:pt x="357847" y="85090"/>
                  </a:lnTo>
                  <a:lnTo>
                    <a:pt x="358016" y="86360"/>
                  </a:lnTo>
                  <a:lnTo>
                    <a:pt x="358016" y="87629"/>
                  </a:lnTo>
                  <a:close/>
                </a:path>
                <a:path w="381000" h="349250">
                  <a:moveTo>
                    <a:pt x="358789" y="88355"/>
                  </a:moveTo>
                  <a:lnTo>
                    <a:pt x="358016" y="87629"/>
                  </a:lnTo>
                  <a:lnTo>
                    <a:pt x="358354" y="87630"/>
                  </a:lnTo>
                  <a:lnTo>
                    <a:pt x="358789" y="88355"/>
                  </a:lnTo>
                  <a:close/>
                </a:path>
                <a:path w="381000" h="349250">
                  <a:moveTo>
                    <a:pt x="359877" y="90170"/>
                  </a:moveTo>
                  <a:lnTo>
                    <a:pt x="358789" y="88355"/>
                  </a:lnTo>
                  <a:lnTo>
                    <a:pt x="359369" y="88900"/>
                  </a:lnTo>
                  <a:lnTo>
                    <a:pt x="359877" y="90170"/>
                  </a:lnTo>
                  <a:close/>
                </a:path>
                <a:path w="381000" h="349250">
                  <a:moveTo>
                    <a:pt x="361569" y="93980"/>
                  </a:moveTo>
                  <a:lnTo>
                    <a:pt x="359708" y="90170"/>
                  </a:lnTo>
                  <a:lnTo>
                    <a:pt x="360723" y="91440"/>
                  </a:lnTo>
                  <a:lnTo>
                    <a:pt x="361569" y="93980"/>
                  </a:lnTo>
                  <a:close/>
                </a:path>
                <a:path w="381000" h="349250">
                  <a:moveTo>
                    <a:pt x="377812" y="142240"/>
                  </a:moveTo>
                  <a:lnTo>
                    <a:pt x="8121" y="142240"/>
                  </a:lnTo>
                  <a:lnTo>
                    <a:pt x="11190" y="129540"/>
                  </a:lnTo>
                  <a:lnTo>
                    <a:pt x="15290" y="116840"/>
                  </a:lnTo>
                  <a:lnTo>
                    <a:pt x="20374" y="105410"/>
                  </a:lnTo>
                  <a:lnTo>
                    <a:pt x="26394" y="92710"/>
                  </a:lnTo>
                  <a:lnTo>
                    <a:pt x="26732" y="92710"/>
                  </a:lnTo>
                  <a:lnTo>
                    <a:pt x="26901" y="91440"/>
                  </a:lnTo>
                  <a:lnTo>
                    <a:pt x="357847" y="91440"/>
                  </a:lnTo>
                  <a:lnTo>
                    <a:pt x="358693" y="92710"/>
                  </a:lnTo>
                  <a:lnTo>
                    <a:pt x="359539" y="95250"/>
                  </a:lnTo>
                  <a:lnTo>
                    <a:pt x="361231" y="97790"/>
                  </a:lnTo>
                  <a:lnTo>
                    <a:pt x="363768" y="102870"/>
                  </a:lnTo>
                  <a:lnTo>
                    <a:pt x="364614" y="104140"/>
                  </a:lnTo>
                  <a:lnTo>
                    <a:pt x="365291" y="105410"/>
                  </a:lnTo>
                  <a:lnTo>
                    <a:pt x="366137" y="107950"/>
                  </a:lnTo>
                  <a:lnTo>
                    <a:pt x="366814" y="109220"/>
                  </a:lnTo>
                  <a:lnTo>
                    <a:pt x="368506" y="111760"/>
                  </a:lnTo>
                  <a:lnTo>
                    <a:pt x="371213" y="118110"/>
                  </a:lnTo>
                  <a:lnTo>
                    <a:pt x="372397" y="120650"/>
                  </a:lnTo>
                  <a:lnTo>
                    <a:pt x="372736" y="120650"/>
                  </a:lnTo>
                  <a:lnTo>
                    <a:pt x="373243" y="121920"/>
                  </a:lnTo>
                  <a:lnTo>
                    <a:pt x="374259" y="125730"/>
                  </a:lnTo>
                  <a:lnTo>
                    <a:pt x="374682" y="127000"/>
                  </a:lnTo>
                  <a:lnTo>
                    <a:pt x="370536" y="127000"/>
                  </a:lnTo>
                  <a:lnTo>
                    <a:pt x="370875" y="129540"/>
                  </a:lnTo>
                  <a:lnTo>
                    <a:pt x="375358" y="129540"/>
                  </a:lnTo>
                  <a:lnTo>
                    <a:pt x="375866" y="132080"/>
                  </a:lnTo>
                  <a:lnTo>
                    <a:pt x="371721" y="132080"/>
                  </a:lnTo>
                  <a:lnTo>
                    <a:pt x="372736" y="135890"/>
                  </a:lnTo>
                  <a:lnTo>
                    <a:pt x="372990" y="135890"/>
                  </a:lnTo>
                  <a:lnTo>
                    <a:pt x="373243" y="137160"/>
                  </a:lnTo>
                  <a:lnTo>
                    <a:pt x="377050" y="137160"/>
                  </a:lnTo>
                  <a:lnTo>
                    <a:pt x="377304" y="138430"/>
                  </a:lnTo>
                  <a:lnTo>
                    <a:pt x="376966" y="138430"/>
                  </a:lnTo>
                  <a:lnTo>
                    <a:pt x="377812" y="142240"/>
                  </a:lnTo>
                  <a:close/>
                </a:path>
                <a:path w="381000" h="349250">
                  <a:moveTo>
                    <a:pt x="369164" y="106680"/>
                  </a:moveTo>
                  <a:lnTo>
                    <a:pt x="368337" y="106680"/>
                  </a:lnTo>
                  <a:lnTo>
                    <a:pt x="363768" y="96520"/>
                  </a:lnTo>
                  <a:lnTo>
                    <a:pt x="367491" y="102870"/>
                  </a:lnTo>
                  <a:lnTo>
                    <a:pt x="369164" y="106680"/>
                  </a:lnTo>
                  <a:close/>
                </a:path>
                <a:path w="381000" h="349250">
                  <a:moveTo>
                    <a:pt x="375612" y="125730"/>
                  </a:moveTo>
                  <a:lnTo>
                    <a:pt x="373751" y="121920"/>
                  </a:lnTo>
                  <a:lnTo>
                    <a:pt x="373582" y="120650"/>
                  </a:lnTo>
                  <a:lnTo>
                    <a:pt x="373751" y="120650"/>
                  </a:lnTo>
                  <a:lnTo>
                    <a:pt x="373243" y="119380"/>
                  </a:lnTo>
                  <a:lnTo>
                    <a:pt x="370875" y="114300"/>
                  </a:lnTo>
                  <a:lnTo>
                    <a:pt x="370198" y="111760"/>
                  </a:lnTo>
                  <a:lnTo>
                    <a:pt x="369183" y="109220"/>
                  </a:lnTo>
                  <a:lnTo>
                    <a:pt x="367491" y="105410"/>
                  </a:lnTo>
                  <a:lnTo>
                    <a:pt x="366476" y="104140"/>
                  </a:lnTo>
                  <a:lnTo>
                    <a:pt x="365630" y="101600"/>
                  </a:lnTo>
                  <a:lnTo>
                    <a:pt x="368337" y="106680"/>
                  </a:lnTo>
                  <a:lnTo>
                    <a:pt x="369164" y="106680"/>
                  </a:lnTo>
                  <a:lnTo>
                    <a:pt x="371395" y="111760"/>
                  </a:lnTo>
                  <a:lnTo>
                    <a:pt x="374745" y="120650"/>
                  </a:lnTo>
                  <a:lnTo>
                    <a:pt x="375146" y="121920"/>
                  </a:lnTo>
                  <a:lnTo>
                    <a:pt x="374428" y="121920"/>
                  </a:lnTo>
                  <a:lnTo>
                    <a:pt x="375612" y="125730"/>
                  </a:lnTo>
                  <a:close/>
                </a:path>
                <a:path w="381000" h="349250">
                  <a:moveTo>
                    <a:pt x="18611" y="107950"/>
                  </a:moveTo>
                  <a:lnTo>
                    <a:pt x="18949" y="106680"/>
                  </a:lnTo>
                  <a:lnTo>
                    <a:pt x="19119" y="106680"/>
                  </a:lnTo>
                  <a:lnTo>
                    <a:pt x="18611" y="107950"/>
                  </a:lnTo>
                  <a:close/>
                </a:path>
                <a:path w="381000" h="349250">
                  <a:moveTo>
                    <a:pt x="10997" y="116840"/>
                  </a:moveTo>
                  <a:lnTo>
                    <a:pt x="10490" y="116840"/>
                  </a:lnTo>
                  <a:lnTo>
                    <a:pt x="11166" y="115570"/>
                  </a:lnTo>
                  <a:lnTo>
                    <a:pt x="10997" y="116840"/>
                  </a:lnTo>
                  <a:close/>
                </a:path>
                <a:path w="381000" h="349250">
                  <a:moveTo>
                    <a:pt x="14212" y="118110"/>
                  </a:moveTo>
                  <a:lnTo>
                    <a:pt x="14719" y="115570"/>
                  </a:lnTo>
                  <a:lnTo>
                    <a:pt x="15058" y="115570"/>
                  </a:lnTo>
                  <a:lnTo>
                    <a:pt x="14550" y="116840"/>
                  </a:lnTo>
                  <a:lnTo>
                    <a:pt x="14212" y="118110"/>
                  </a:lnTo>
                  <a:close/>
                </a:path>
                <a:path w="381000" h="349250">
                  <a:moveTo>
                    <a:pt x="380804" y="143510"/>
                  </a:moveTo>
                  <a:lnTo>
                    <a:pt x="380011" y="143510"/>
                  </a:lnTo>
                  <a:lnTo>
                    <a:pt x="379842" y="140970"/>
                  </a:lnTo>
                  <a:lnTo>
                    <a:pt x="379334" y="138430"/>
                  </a:lnTo>
                  <a:lnTo>
                    <a:pt x="379165" y="137160"/>
                  </a:lnTo>
                  <a:lnTo>
                    <a:pt x="378996" y="137160"/>
                  </a:lnTo>
                  <a:lnTo>
                    <a:pt x="378658" y="135890"/>
                  </a:lnTo>
                  <a:lnTo>
                    <a:pt x="378488" y="134620"/>
                  </a:lnTo>
                  <a:lnTo>
                    <a:pt x="378150" y="133350"/>
                  </a:lnTo>
                  <a:lnTo>
                    <a:pt x="376966" y="128269"/>
                  </a:lnTo>
                  <a:lnTo>
                    <a:pt x="375274" y="124460"/>
                  </a:lnTo>
                  <a:lnTo>
                    <a:pt x="374428" y="121920"/>
                  </a:lnTo>
                  <a:lnTo>
                    <a:pt x="375146" y="121920"/>
                  </a:lnTo>
                  <a:lnTo>
                    <a:pt x="377555" y="129540"/>
                  </a:lnTo>
                  <a:lnTo>
                    <a:pt x="380180" y="139700"/>
                  </a:lnTo>
                  <a:lnTo>
                    <a:pt x="380011" y="139700"/>
                  </a:lnTo>
                  <a:lnTo>
                    <a:pt x="380804" y="143510"/>
                  </a:lnTo>
                  <a:close/>
                </a:path>
                <a:path w="381000" h="349250">
                  <a:moveTo>
                    <a:pt x="380804" y="162560"/>
                  </a:moveTo>
                  <a:lnTo>
                    <a:pt x="2707" y="162560"/>
                  </a:lnTo>
                  <a:lnTo>
                    <a:pt x="3045" y="161290"/>
                  </a:lnTo>
                  <a:lnTo>
                    <a:pt x="3553" y="153670"/>
                  </a:lnTo>
                  <a:lnTo>
                    <a:pt x="3891" y="151130"/>
                  </a:lnTo>
                  <a:lnTo>
                    <a:pt x="4399" y="148590"/>
                  </a:lnTo>
                  <a:lnTo>
                    <a:pt x="4399" y="147320"/>
                  </a:lnTo>
                  <a:lnTo>
                    <a:pt x="5921" y="139700"/>
                  </a:lnTo>
                  <a:lnTo>
                    <a:pt x="6598" y="135890"/>
                  </a:lnTo>
                  <a:lnTo>
                    <a:pt x="6767" y="134620"/>
                  </a:lnTo>
                  <a:lnTo>
                    <a:pt x="7782" y="129540"/>
                  </a:lnTo>
                  <a:lnTo>
                    <a:pt x="8290" y="128269"/>
                  </a:lnTo>
                  <a:lnTo>
                    <a:pt x="9644" y="123190"/>
                  </a:lnTo>
                  <a:lnTo>
                    <a:pt x="12520" y="123190"/>
                  </a:lnTo>
                  <a:lnTo>
                    <a:pt x="10151" y="129540"/>
                  </a:lnTo>
                  <a:lnTo>
                    <a:pt x="10320" y="129540"/>
                  </a:lnTo>
                  <a:lnTo>
                    <a:pt x="9474" y="133350"/>
                  </a:lnTo>
                  <a:lnTo>
                    <a:pt x="8628" y="138430"/>
                  </a:lnTo>
                  <a:lnTo>
                    <a:pt x="8121" y="142240"/>
                  </a:lnTo>
                  <a:lnTo>
                    <a:pt x="377812" y="142240"/>
                  </a:lnTo>
                  <a:lnTo>
                    <a:pt x="378263" y="143510"/>
                  </a:lnTo>
                  <a:lnTo>
                    <a:pt x="377642" y="143510"/>
                  </a:lnTo>
                  <a:lnTo>
                    <a:pt x="378150" y="146050"/>
                  </a:lnTo>
                  <a:lnTo>
                    <a:pt x="378488" y="148590"/>
                  </a:lnTo>
                  <a:lnTo>
                    <a:pt x="379165" y="152400"/>
                  </a:lnTo>
                  <a:lnTo>
                    <a:pt x="379673" y="156210"/>
                  </a:lnTo>
                  <a:lnTo>
                    <a:pt x="380804" y="156210"/>
                  </a:lnTo>
                  <a:lnTo>
                    <a:pt x="380804" y="162560"/>
                  </a:lnTo>
                  <a:close/>
                </a:path>
                <a:path w="381000" h="349250">
                  <a:moveTo>
                    <a:pt x="375358" y="129540"/>
                  </a:moveTo>
                  <a:lnTo>
                    <a:pt x="370875" y="129540"/>
                  </a:lnTo>
                  <a:lnTo>
                    <a:pt x="370875" y="128270"/>
                  </a:lnTo>
                  <a:lnTo>
                    <a:pt x="370705" y="128270"/>
                  </a:lnTo>
                  <a:lnTo>
                    <a:pt x="370705" y="127000"/>
                  </a:lnTo>
                  <a:lnTo>
                    <a:pt x="374682" y="127000"/>
                  </a:lnTo>
                  <a:lnTo>
                    <a:pt x="375105" y="128270"/>
                  </a:lnTo>
                  <a:lnTo>
                    <a:pt x="375358" y="129540"/>
                  </a:lnTo>
                  <a:close/>
                </a:path>
                <a:path w="381000" h="349250">
                  <a:moveTo>
                    <a:pt x="380804" y="153670"/>
                  </a:moveTo>
                  <a:lnTo>
                    <a:pt x="379842" y="147320"/>
                  </a:lnTo>
                  <a:lnTo>
                    <a:pt x="379673" y="146050"/>
                  </a:lnTo>
                  <a:lnTo>
                    <a:pt x="378996" y="143510"/>
                  </a:lnTo>
                  <a:lnTo>
                    <a:pt x="378658" y="140970"/>
                  </a:lnTo>
                  <a:lnTo>
                    <a:pt x="377304" y="134620"/>
                  </a:lnTo>
                  <a:lnTo>
                    <a:pt x="376458" y="132080"/>
                  </a:lnTo>
                  <a:lnTo>
                    <a:pt x="375443" y="128270"/>
                  </a:lnTo>
                  <a:lnTo>
                    <a:pt x="376289" y="130810"/>
                  </a:lnTo>
                  <a:lnTo>
                    <a:pt x="376552" y="130810"/>
                  </a:lnTo>
                  <a:lnTo>
                    <a:pt x="378658" y="139700"/>
                  </a:lnTo>
                  <a:lnTo>
                    <a:pt x="379213" y="139700"/>
                  </a:lnTo>
                  <a:lnTo>
                    <a:pt x="380011" y="143510"/>
                  </a:lnTo>
                  <a:lnTo>
                    <a:pt x="380804" y="143510"/>
                  </a:lnTo>
                  <a:lnTo>
                    <a:pt x="380804" y="153670"/>
                  </a:lnTo>
                  <a:close/>
                </a:path>
                <a:path w="381000" h="349250">
                  <a:moveTo>
                    <a:pt x="376552" y="130810"/>
                  </a:moveTo>
                  <a:lnTo>
                    <a:pt x="376289" y="130810"/>
                  </a:lnTo>
                  <a:lnTo>
                    <a:pt x="375950" y="128270"/>
                  </a:lnTo>
                  <a:lnTo>
                    <a:pt x="376552" y="130810"/>
                  </a:lnTo>
                  <a:close/>
                </a:path>
                <a:path w="381000" h="349250">
                  <a:moveTo>
                    <a:pt x="377050" y="137160"/>
                  </a:moveTo>
                  <a:lnTo>
                    <a:pt x="373243" y="137160"/>
                  </a:lnTo>
                  <a:lnTo>
                    <a:pt x="373074" y="135890"/>
                  </a:lnTo>
                  <a:lnTo>
                    <a:pt x="372228" y="132080"/>
                  </a:lnTo>
                  <a:lnTo>
                    <a:pt x="375866" y="132080"/>
                  </a:lnTo>
                  <a:lnTo>
                    <a:pt x="376120" y="133350"/>
                  </a:lnTo>
                  <a:lnTo>
                    <a:pt x="376796" y="135890"/>
                  </a:lnTo>
                  <a:lnTo>
                    <a:pt x="377050" y="137160"/>
                  </a:lnTo>
                  <a:close/>
                </a:path>
                <a:path w="381000" h="349250">
                  <a:moveTo>
                    <a:pt x="3891" y="143510"/>
                  </a:moveTo>
                  <a:lnTo>
                    <a:pt x="3891" y="142240"/>
                  </a:lnTo>
                  <a:lnTo>
                    <a:pt x="5921" y="133350"/>
                  </a:lnTo>
                  <a:lnTo>
                    <a:pt x="5075" y="137160"/>
                  </a:lnTo>
                  <a:lnTo>
                    <a:pt x="4568" y="139700"/>
                  </a:lnTo>
                  <a:lnTo>
                    <a:pt x="3891" y="143510"/>
                  </a:lnTo>
                  <a:close/>
                </a:path>
                <a:path w="381000" h="349250">
                  <a:moveTo>
                    <a:pt x="5921" y="137160"/>
                  </a:moveTo>
                  <a:lnTo>
                    <a:pt x="6936" y="133350"/>
                  </a:lnTo>
                  <a:lnTo>
                    <a:pt x="6767" y="134620"/>
                  </a:lnTo>
                  <a:lnTo>
                    <a:pt x="5921" y="137160"/>
                  </a:lnTo>
                  <a:close/>
                </a:path>
                <a:path w="381000" h="349250">
                  <a:moveTo>
                    <a:pt x="379213" y="139700"/>
                  </a:moveTo>
                  <a:lnTo>
                    <a:pt x="378658" y="139700"/>
                  </a:lnTo>
                  <a:lnTo>
                    <a:pt x="378150" y="134620"/>
                  </a:lnTo>
                  <a:lnTo>
                    <a:pt x="379213" y="139700"/>
                  </a:lnTo>
                  <a:close/>
                </a:path>
                <a:path w="381000" h="349250">
                  <a:moveTo>
                    <a:pt x="373243" y="137160"/>
                  </a:moveTo>
                  <a:lnTo>
                    <a:pt x="372990" y="135890"/>
                  </a:lnTo>
                  <a:lnTo>
                    <a:pt x="373243" y="137160"/>
                  </a:lnTo>
                  <a:close/>
                </a:path>
                <a:path w="381000" h="349250">
                  <a:moveTo>
                    <a:pt x="378827" y="145097"/>
                  </a:moveTo>
                  <a:lnTo>
                    <a:pt x="378319" y="143668"/>
                  </a:lnTo>
                  <a:lnTo>
                    <a:pt x="377473" y="139700"/>
                  </a:lnTo>
                  <a:lnTo>
                    <a:pt x="376966" y="138430"/>
                  </a:lnTo>
                  <a:lnTo>
                    <a:pt x="377304" y="138430"/>
                  </a:lnTo>
                  <a:lnTo>
                    <a:pt x="378319" y="143510"/>
                  </a:lnTo>
                  <a:lnTo>
                    <a:pt x="378827" y="144780"/>
                  </a:lnTo>
                  <a:lnTo>
                    <a:pt x="378827" y="145097"/>
                  </a:lnTo>
                  <a:close/>
                </a:path>
                <a:path w="381000" h="349250">
                  <a:moveTo>
                    <a:pt x="380350" y="140970"/>
                  </a:moveTo>
                  <a:lnTo>
                    <a:pt x="380011" y="139700"/>
                  </a:lnTo>
                  <a:lnTo>
                    <a:pt x="380180" y="139700"/>
                  </a:lnTo>
                  <a:lnTo>
                    <a:pt x="380350" y="140970"/>
                  </a:lnTo>
                  <a:close/>
                </a:path>
                <a:path w="381000" h="349250">
                  <a:moveTo>
                    <a:pt x="2199" y="158750"/>
                  </a:moveTo>
                  <a:lnTo>
                    <a:pt x="3045" y="151130"/>
                  </a:lnTo>
                  <a:lnTo>
                    <a:pt x="3553" y="144780"/>
                  </a:lnTo>
                  <a:lnTo>
                    <a:pt x="3891" y="143510"/>
                  </a:lnTo>
                  <a:lnTo>
                    <a:pt x="3778" y="147320"/>
                  </a:lnTo>
                  <a:lnTo>
                    <a:pt x="3665" y="148590"/>
                  </a:lnTo>
                  <a:lnTo>
                    <a:pt x="3609" y="149860"/>
                  </a:lnTo>
                  <a:lnTo>
                    <a:pt x="3045" y="154940"/>
                  </a:lnTo>
                  <a:lnTo>
                    <a:pt x="2199" y="158750"/>
                  </a:lnTo>
                  <a:close/>
                </a:path>
                <a:path w="381000" h="349250">
                  <a:moveTo>
                    <a:pt x="378018" y="144780"/>
                  </a:moveTo>
                  <a:lnTo>
                    <a:pt x="377642" y="143510"/>
                  </a:lnTo>
                  <a:lnTo>
                    <a:pt x="377981" y="143510"/>
                  </a:lnTo>
                  <a:lnTo>
                    <a:pt x="378018" y="144780"/>
                  </a:lnTo>
                  <a:close/>
                </a:path>
                <a:path w="381000" h="349250">
                  <a:moveTo>
                    <a:pt x="378827" y="147320"/>
                  </a:moveTo>
                  <a:lnTo>
                    <a:pt x="378071" y="143510"/>
                  </a:lnTo>
                  <a:lnTo>
                    <a:pt x="378263" y="143510"/>
                  </a:lnTo>
                  <a:lnTo>
                    <a:pt x="378319" y="143668"/>
                  </a:lnTo>
                  <a:lnTo>
                    <a:pt x="378827" y="146050"/>
                  </a:lnTo>
                  <a:lnTo>
                    <a:pt x="379165" y="146050"/>
                  </a:lnTo>
                  <a:lnTo>
                    <a:pt x="378827" y="147320"/>
                  </a:lnTo>
                  <a:close/>
                </a:path>
                <a:path w="381000" h="349250">
                  <a:moveTo>
                    <a:pt x="378827" y="146050"/>
                  </a:moveTo>
                  <a:lnTo>
                    <a:pt x="378319" y="143668"/>
                  </a:lnTo>
                  <a:lnTo>
                    <a:pt x="378714" y="144780"/>
                  </a:lnTo>
                  <a:lnTo>
                    <a:pt x="378827" y="146050"/>
                  </a:lnTo>
                  <a:close/>
                </a:path>
                <a:path w="381000" h="349250">
                  <a:moveTo>
                    <a:pt x="379165" y="146050"/>
                  </a:moveTo>
                  <a:lnTo>
                    <a:pt x="378827" y="146050"/>
                  </a:lnTo>
                  <a:lnTo>
                    <a:pt x="378827" y="145097"/>
                  </a:lnTo>
                  <a:lnTo>
                    <a:pt x="379165" y="146050"/>
                  </a:lnTo>
                  <a:close/>
                </a:path>
                <a:path w="381000" h="349250">
                  <a:moveTo>
                    <a:pt x="3609" y="149860"/>
                  </a:moveTo>
                  <a:lnTo>
                    <a:pt x="3891" y="146050"/>
                  </a:lnTo>
                  <a:lnTo>
                    <a:pt x="3891" y="147320"/>
                  </a:lnTo>
                  <a:lnTo>
                    <a:pt x="3609" y="149860"/>
                  </a:lnTo>
                  <a:close/>
                </a:path>
                <a:path w="381000" h="349250">
                  <a:moveTo>
                    <a:pt x="3722" y="149860"/>
                  </a:moveTo>
                  <a:lnTo>
                    <a:pt x="3891" y="147320"/>
                  </a:lnTo>
                  <a:lnTo>
                    <a:pt x="3891" y="146050"/>
                  </a:lnTo>
                  <a:lnTo>
                    <a:pt x="4229" y="146050"/>
                  </a:lnTo>
                  <a:lnTo>
                    <a:pt x="4229" y="147320"/>
                  </a:lnTo>
                  <a:lnTo>
                    <a:pt x="3722" y="149860"/>
                  </a:lnTo>
                  <a:close/>
                </a:path>
                <a:path w="381000" h="349250">
                  <a:moveTo>
                    <a:pt x="1353" y="158750"/>
                  </a:moveTo>
                  <a:lnTo>
                    <a:pt x="1438" y="153670"/>
                  </a:lnTo>
                  <a:lnTo>
                    <a:pt x="1607" y="151130"/>
                  </a:lnTo>
                  <a:lnTo>
                    <a:pt x="2030" y="149860"/>
                  </a:lnTo>
                  <a:lnTo>
                    <a:pt x="1691" y="152400"/>
                  </a:lnTo>
                  <a:lnTo>
                    <a:pt x="1607" y="156210"/>
                  </a:lnTo>
                  <a:lnTo>
                    <a:pt x="1522" y="157480"/>
                  </a:lnTo>
                  <a:lnTo>
                    <a:pt x="1353" y="158750"/>
                  </a:lnTo>
                  <a:close/>
                </a:path>
                <a:path w="381000" h="349250">
                  <a:moveTo>
                    <a:pt x="1184" y="152400"/>
                  </a:moveTo>
                  <a:lnTo>
                    <a:pt x="1522" y="151130"/>
                  </a:lnTo>
                  <a:lnTo>
                    <a:pt x="1522" y="151384"/>
                  </a:lnTo>
                  <a:lnTo>
                    <a:pt x="1184" y="152400"/>
                  </a:lnTo>
                  <a:close/>
                </a:path>
                <a:path w="381000" h="349250">
                  <a:moveTo>
                    <a:pt x="380154" y="153670"/>
                  </a:moveTo>
                  <a:lnTo>
                    <a:pt x="379958" y="153670"/>
                  </a:lnTo>
                  <a:lnTo>
                    <a:pt x="379504" y="151130"/>
                  </a:lnTo>
                  <a:lnTo>
                    <a:pt x="380154" y="153670"/>
                  </a:lnTo>
                  <a:close/>
                </a:path>
                <a:path w="381000" h="349250">
                  <a:moveTo>
                    <a:pt x="380804" y="156210"/>
                  </a:moveTo>
                  <a:lnTo>
                    <a:pt x="379673" y="156210"/>
                  </a:lnTo>
                  <a:lnTo>
                    <a:pt x="379408" y="152400"/>
                  </a:lnTo>
                  <a:lnTo>
                    <a:pt x="379715" y="153670"/>
                  </a:lnTo>
                  <a:lnTo>
                    <a:pt x="380154" y="153670"/>
                  </a:lnTo>
                  <a:lnTo>
                    <a:pt x="380804" y="156210"/>
                  </a:lnTo>
                  <a:close/>
                </a:path>
                <a:path w="381000" h="349250">
                  <a:moveTo>
                    <a:pt x="676" y="158750"/>
                  </a:moveTo>
                  <a:lnTo>
                    <a:pt x="676" y="157480"/>
                  </a:lnTo>
                  <a:lnTo>
                    <a:pt x="845" y="156210"/>
                  </a:lnTo>
                  <a:lnTo>
                    <a:pt x="845" y="157480"/>
                  </a:lnTo>
                  <a:lnTo>
                    <a:pt x="676" y="158750"/>
                  </a:lnTo>
                  <a:close/>
                </a:path>
                <a:path w="381000" h="349250">
                  <a:moveTo>
                    <a:pt x="808" y="182738"/>
                  </a:moveTo>
                  <a:lnTo>
                    <a:pt x="507" y="181610"/>
                  </a:lnTo>
                  <a:lnTo>
                    <a:pt x="108" y="174625"/>
                  </a:lnTo>
                  <a:lnTo>
                    <a:pt x="0" y="166370"/>
                  </a:lnTo>
                  <a:lnTo>
                    <a:pt x="676" y="158750"/>
                  </a:lnTo>
                  <a:lnTo>
                    <a:pt x="507" y="162560"/>
                  </a:lnTo>
                  <a:lnTo>
                    <a:pt x="1353" y="162560"/>
                  </a:lnTo>
                  <a:lnTo>
                    <a:pt x="1297" y="168910"/>
                  </a:lnTo>
                  <a:lnTo>
                    <a:pt x="507" y="171450"/>
                  </a:lnTo>
                  <a:lnTo>
                    <a:pt x="676" y="172720"/>
                  </a:lnTo>
                  <a:lnTo>
                    <a:pt x="563" y="176106"/>
                  </a:lnTo>
                  <a:lnTo>
                    <a:pt x="507" y="180340"/>
                  </a:lnTo>
                  <a:lnTo>
                    <a:pt x="808" y="182738"/>
                  </a:lnTo>
                  <a:close/>
                </a:path>
                <a:path w="381000" h="349250">
                  <a:moveTo>
                    <a:pt x="380804" y="168910"/>
                  </a:moveTo>
                  <a:lnTo>
                    <a:pt x="2199" y="168910"/>
                  </a:lnTo>
                  <a:lnTo>
                    <a:pt x="2284" y="167640"/>
                  </a:lnTo>
                  <a:lnTo>
                    <a:pt x="2368" y="163830"/>
                  </a:lnTo>
                  <a:lnTo>
                    <a:pt x="2707" y="161290"/>
                  </a:lnTo>
                  <a:lnTo>
                    <a:pt x="2707" y="162560"/>
                  </a:lnTo>
                  <a:lnTo>
                    <a:pt x="380804" y="162560"/>
                  </a:lnTo>
                  <a:lnTo>
                    <a:pt x="380804" y="168910"/>
                  </a:lnTo>
                  <a:close/>
                </a:path>
                <a:path w="381000" h="349250">
                  <a:moveTo>
                    <a:pt x="11843" y="219710"/>
                  </a:moveTo>
                  <a:lnTo>
                    <a:pt x="8798" y="219710"/>
                  </a:lnTo>
                  <a:lnTo>
                    <a:pt x="7275" y="214630"/>
                  </a:lnTo>
                  <a:lnTo>
                    <a:pt x="6767" y="213360"/>
                  </a:lnTo>
                  <a:lnTo>
                    <a:pt x="5752" y="209550"/>
                  </a:lnTo>
                  <a:lnTo>
                    <a:pt x="4737" y="207010"/>
                  </a:lnTo>
                  <a:lnTo>
                    <a:pt x="4737" y="204470"/>
                  </a:lnTo>
                  <a:lnTo>
                    <a:pt x="4906" y="204470"/>
                  </a:lnTo>
                  <a:lnTo>
                    <a:pt x="4568" y="201930"/>
                  </a:lnTo>
                  <a:lnTo>
                    <a:pt x="4229" y="200660"/>
                  </a:lnTo>
                  <a:lnTo>
                    <a:pt x="3722" y="196850"/>
                  </a:lnTo>
                  <a:lnTo>
                    <a:pt x="3553" y="196850"/>
                  </a:lnTo>
                  <a:lnTo>
                    <a:pt x="3045" y="190500"/>
                  </a:lnTo>
                  <a:lnTo>
                    <a:pt x="2537" y="190500"/>
                  </a:lnTo>
                  <a:lnTo>
                    <a:pt x="2199" y="186690"/>
                  </a:lnTo>
                  <a:lnTo>
                    <a:pt x="2368" y="186690"/>
                  </a:lnTo>
                  <a:lnTo>
                    <a:pt x="2030" y="184150"/>
                  </a:lnTo>
                  <a:lnTo>
                    <a:pt x="2030" y="177800"/>
                  </a:lnTo>
                  <a:lnTo>
                    <a:pt x="1691" y="177800"/>
                  </a:lnTo>
                  <a:lnTo>
                    <a:pt x="1522" y="175260"/>
                  </a:lnTo>
                  <a:lnTo>
                    <a:pt x="1438" y="168910"/>
                  </a:lnTo>
                  <a:lnTo>
                    <a:pt x="1522" y="167640"/>
                  </a:lnTo>
                  <a:lnTo>
                    <a:pt x="2199" y="168910"/>
                  </a:lnTo>
                  <a:lnTo>
                    <a:pt x="380804" y="168910"/>
                  </a:lnTo>
                  <a:lnTo>
                    <a:pt x="380804" y="171450"/>
                  </a:lnTo>
                  <a:lnTo>
                    <a:pt x="4737" y="171450"/>
                  </a:lnTo>
                  <a:lnTo>
                    <a:pt x="4737" y="177800"/>
                  </a:lnTo>
                  <a:lnTo>
                    <a:pt x="2030" y="177800"/>
                  </a:lnTo>
                  <a:lnTo>
                    <a:pt x="2030" y="179070"/>
                  </a:lnTo>
                  <a:lnTo>
                    <a:pt x="4737" y="179070"/>
                  </a:lnTo>
                  <a:lnTo>
                    <a:pt x="4838" y="182880"/>
                  </a:lnTo>
                  <a:lnTo>
                    <a:pt x="5245" y="187960"/>
                  </a:lnTo>
                  <a:lnTo>
                    <a:pt x="5921" y="193040"/>
                  </a:lnTo>
                  <a:lnTo>
                    <a:pt x="5752" y="193040"/>
                  </a:lnTo>
                  <a:lnTo>
                    <a:pt x="5921" y="194310"/>
                  </a:lnTo>
                  <a:lnTo>
                    <a:pt x="6936" y="200660"/>
                  </a:lnTo>
                  <a:lnTo>
                    <a:pt x="7444" y="203200"/>
                  </a:lnTo>
                  <a:lnTo>
                    <a:pt x="7952" y="204470"/>
                  </a:lnTo>
                  <a:lnTo>
                    <a:pt x="8121" y="205740"/>
                  </a:lnTo>
                  <a:lnTo>
                    <a:pt x="8290" y="205740"/>
                  </a:lnTo>
                  <a:lnTo>
                    <a:pt x="8628" y="207010"/>
                  </a:lnTo>
                  <a:lnTo>
                    <a:pt x="8798" y="208280"/>
                  </a:lnTo>
                  <a:lnTo>
                    <a:pt x="9136" y="208280"/>
                  </a:lnTo>
                  <a:lnTo>
                    <a:pt x="9644" y="210820"/>
                  </a:lnTo>
                  <a:lnTo>
                    <a:pt x="9982" y="212090"/>
                  </a:lnTo>
                  <a:lnTo>
                    <a:pt x="9982" y="213360"/>
                  </a:lnTo>
                  <a:lnTo>
                    <a:pt x="9644" y="213360"/>
                  </a:lnTo>
                  <a:lnTo>
                    <a:pt x="10320" y="214630"/>
                  </a:lnTo>
                  <a:lnTo>
                    <a:pt x="9813" y="214630"/>
                  </a:lnTo>
                  <a:lnTo>
                    <a:pt x="10320" y="217170"/>
                  </a:lnTo>
                  <a:lnTo>
                    <a:pt x="11166" y="218440"/>
                  </a:lnTo>
                  <a:lnTo>
                    <a:pt x="11843" y="219710"/>
                  </a:lnTo>
                  <a:close/>
                </a:path>
                <a:path w="381000" h="349250">
                  <a:moveTo>
                    <a:pt x="1184" y="171450"/>
                  </a:moveTo>
                  <a:lnTo>
                    <a:pt x="1184" y="168910"/>
                  </a:lnTo>
                  <a:lnTo>
                    <a:pt x="1184" y="171450"/>
                  </a:lnTo>
                  <a:close/>
                </a:path>
                <a:path w="381000" h="349250">
                  <a:moveTo>
                    <a:pt x="719" y="173037"/>
                  </a:moveTo>
                  <a:lnTo>
                    <a:pt x="761" y="171450"/>
                  </a:lnTo>
                  <a:lnTo>
                    <a:pt x="845" y="170180"/>
                  </a:lnTo>
                  <a:lnTo>
                    <a:pt x="719" y="173037"/>
                  </a:lnTo>
                  <a:close/>
                </a:path>
                <a:path w="381000" h="349250">
                  <a:moveTo>
                    <a:pt x="5075" y="176530"/>
                  </a:moveTo>
                  <a:lnTo>
                    <a:pt x="4906" y="175260"/>
                  </a:lnTo>
                  <a:lnTo>
                    <a:pt x="4737" y="171450"/>
                  </a:lnTo>
                  <a:lnTo>
                    <a:pt x="380804" y="171450"/>
                  </a:lnTo>
                  <a:lnTo>
                    <a:pt x="380804" y="175260"/>
                  </a:lnTo>
                  <a:lnTo>
                    <a:pt x="5245" y="175260"/>
                  </a:lnTo>
                  <a:lnTo>
                    <a:pt x="5075" y="176530"/>
                  </a:lnTo>
                  <a:close/>
                </a:path>
                <a:path w="381000" h="349250">
                  <a:moveTo>
                    <a:pt x="930" y="174625"/>
                  </a:moveTo>
                  <a:lnTo>
                    <a:pt x="676" y="173990"/>
                  </a:lnTo>
                  <a:lnTo>
                    <a:pt x="719" y="173037"/>
                  </a:lnTo>
                  <a:lnTo>
                    <a:pt x="930" y="174625"/>
                  </a:lnTo>
                  <a:close/>
                </a:path>
                <a:path w="381000" h="349250">
                  <a:moveTo>
                    <a:pt x="1127" y="176106"/>
                  </a:moveTo>
                  <a:lnTo>
                    <a:pt x="930" y="174625"/>
                  </a:lnTo>
                  <a:lnTo>
                    <a:pt x="1184" y="175260"/>
                  </a:lnTo>
                  <a:lnTo>
                    <a:pt x="1127" y="176106"/>
                  </a:lnTo>
                  <a:close/>
                </a:path>
                <a:path w="381000" h="349250">
                  <a:moveTo>
                    <a:pt x="376881" y="205740"/>
                  </a:moveTo>
                  <a:lnTo>
                    <a:pt x="8798" y="205740"/>
                  </a:lnTo>
                  <a:lnTo>
                    <a:pt x="7613" y="200660"/>
                  </a:lnTo>
                  <a:lnTo>
                    <a:pt x="6767" y="195580"/>
                  </a:lnTo>
                  <a:lnTo>
                    <a:pt x="6260" y="190500"/>
                  </a:lnTo>
                  <a:lnTo>
                    <a:pt x="6091" y="189230"/>
                  </a:lnTo>
                  <a:lnTo>
                    <a:pt x="5752" y="187960"/>
                  </a:lnTo>
                  <a:lnTo>
                    <a:pt x="5752" y="185420"/>
                  </a:lnTo>
                  <a:lnTo>
                    <a:pt x="5414" y="182880"/>
                  </a:lnTo>
                  <a:lnTo>
                    <a:pt x="5357" y="181610"/>
                  </a:lnTo>
                  <a:lnTo>
                    <a:pt x="5245" y="175260"/>
                  </a:lnTo>
                  <a:lnTo>
                    <a:pt x="380804" y="175260"/>
                  </a:lnTo>
                  <a:lnTo>
                    <a:pt x="380715" y="182880"/>
                  </a:lnTo>
                  <a:lnTo>
                    <a:pt x="380358" y="187960"/>
                  </a:lnTo>
                  <a:lnTo>
                    <a:pt x="379334" y="187960"/>
                  </a:lnTo>
                  <a:lnTo>
                    <a:pt x="379165" y="190500"/>
                  </a:lnTo>
                  <a:lnTo>
                    <a:pt x="378658" y="190500"/>
                  </a:lnTo>
                  <a:lnTo>
                    <a:pt x="378319" y="193040"/>
                  </a:lnTo>
                  <a:lnTo>
                    <a:pt x="378065" y="196850"/>
                  </a:lnTo>
                  <a:lnTo>
                    <a:pt x="378023" y="198120"/>
                  </a:lnTo>
                  <a:lnTo>
                    <a:pt x="377642" y="201930"/>
                  </a:lnTo>
                  <a:lnTo>
                    <a:pt x="376881" y="205740"/>
                  </a:lnTo>
                  <a:close/>
                </a:path>
                <a:path w="381000" h="349250">
                  <a:moveTo>
                    <a:pt x="1353" y="177800"/>
                  </a:moveTo>
                  <a:lnTo>
                    <a:pt x="1015" y="177800"/>
                  </a:lnTo>
                  <a:lnTo>
                    <a:pt x="1127" y="176106"/>
                  </a:lnTo>
                  <a:lnTo>
                    <a:pt x="1353" y="177800"/>
                  </a:lnTo>
                  <a:close/>
                </a:path>
                <a:path w="381000" h="349250">
                  <a:moveTo>
                    <a:pt x="1973" y="182880"/>
                  </a:moveTo>
                  <a:lnTo>
                    <a:pt x="845" y="182880"/>
                  </a:lnTo>
                  <a:lnTo>
                    <a:pt x="676" y="181610"/>
                  </a:lnTo>
                  <a:lnTo>
                    <a:pt x="1184" y="180340"/>
                  </a:lnTo>
                  <a:lnTo>
                    <a:pt x="845" y="176530"/>
                  </a:lnTo>
                  <a:lnTo>
                    <a:pt x="1015" y="177800"/>
                  </a:lnTo>
                  <a:lnTo>
                    <a:pt x="1353" y="177800"/>
                  </a:lnTo>
                  <a:lnTo>
                    <a:pt x="1522" y="181610"/>
                  </a:lnTo>
                  <a:lnTo>
                    <a:pt x="1917" y="181610"/>
                  </a:lnTo>
                  <a:lnTo>
                    <a:pt x="1973" y="182880"/>
                  </a:lnTo>
                  <a:close/>
                </a:path>
                <a:path w="381000" h="349250">
                  <a:moveTo>
                    <a:pt x="1917" y="181610"/>
                  </a:moveTo>
                  <a:lnTo>
                    <a:pt x="1522" y="181610"/>
                  </a:lnTo>
                  <a:lnTo>
                    <a:pt x="1861" y="180340"/>
                  </a:lnTo>
                  <a:lnTo>
                    <a:pt x="1917" y="181610"/>
                  </a:lnTo>
                  <a:close/>
                </a:path>
                <a:path w="381000" h="349250">
                  <a:moveTo>
                    <a:pt x="845" y="182880"/>
                  </a:moveTo>
                  <a:lnTo>
                    <a:pt x="808" y="182738"/>
                  </a:lnTo>
                  <a:lnTo>
                    <a:pt x="676" y="181610"/>
                  </a:lnTo>
                  <a:lnTo>
                    <a:pt x="845" y="182880"/>
                  </a:lnTo>
                  <a:close/>
                </a:path>
                <a:path w="381000" h="349250">
                  <a:moveTo>
                    <a:pt x="1691" y="189230"/>
                  </a:moveTo>
                  <a:lnTo>
                    <a:pt x="1353" y="186690"/>
                  </a:lnTo>
                  <a:lnTo>
                    <a:pt x="808" y="182738"/>
                  </a:lnTo>
                  <a:lnTo>
                    <a:pt x="845" y="182880"/>
                  </a:lnTo>
                  <a:lnTo>
                    <a:pt x="1353" y="182880"/>
                  </a:lnTo>
                  <a:lnTo>
                    <a:pt x="1691" y="189230"/>
                  </a:lnTo>
                  <a:close/>
                </a:path>
                <a:path w="381000" h="349250">
                  <a:moveTo>
                    <a:pt x="2030" y="184150"/>
                  </a:moveTo>
                  <a:lnTo>
                    <a:pt x="1861" y="182880"/>
                  </a:lnTo>
                  <a:lnTo>
                    <a:pt x="2030" y="184150"/>
                  </a:lnTo>
                  <a:close/>
                </a:path>
                <a:path w="381000" h="349250">
                  <a:moveTo>
                    <a:pt x="1522" y="190500"/>
                  </a:moveTo>
                  <a:lnTo>
                    <a:pt x="845" y="185420"/>
                  </a:lnTo>
                  <a:lnTo>
                    <a:pt x="1455" y="189230"/>
                  </a:lnTo>
                  <a:lnTo>
                    <a:pt x="1522" y="190500"/>
                  </a:lnTo>
                  <a:close/>
                </a:path>
                <a:path w="381000" h="349250">
                  <a:moveTo>
                    <a:pt x="1405" y="187862"/>
                  </a:moveTo>
                  <a:lnTo>
                    <a:pt x="1268" y="186690"/>
                  </a:lnTo>
                  <a:lnTo>
                    <a:pt x="1405" y="187862"/>
                  </a:lnTo>
                  <a:close/>
                </a:path>
                <a:path w="381000" h="349250">
                  <a:moveTo>
                    <a:pt x="1861" y="191770"/>
                  </a:moveTo>
                  <a:lnTo>
                    <a:pt x="1470" y="189327"/>
                  </a:lnTo>
                  <a:lnTo>
                    <a:pt x="1405" y="187862"/>
                  </a:lnTo>
                  <a:lnTo>
                    <a:pt x="1861" y="191770"/>
                  </a:lnTo>
                  <a:close/>
                </a:path>
                <a:path w="381000" h="349250">
                  <a:moveTo>
                    <a:pt x="377981" y="201930"/>
                  </a:moveTo>
                  <a:lnTo>
                    <a:pt x="378319" y="199390"/>
                  </a:lnTo>
                  <a:lnTo>
                    <a:pt x="378658" y="195580"/>
                  </a:lnTo>
                  <a:lnTo>
                    <a:pt x="379334" y="191770"/>
                  </a:lnTo>
                  <a:lnTo>
                    <a:pt x="379504" y="189230"/>
                  </a:lnTo>
                  <a:lnTo>
                    <a:pt x="379334" y="187960"/>
                  </a:lnTo>
                  <a:lnTo>
                    <a:pt x="380358" y="187960"/>
                  </a:lnTo>
                  <a:lnTo>
                    <a:pt x="380180" y="190500"/>
                  </a:lnTo>
                  <a:lnTo>
                    <a:pt x="379673" y="193040"/>
                  </a:lnTo>
                  <a:lnTo>
                    <a:pt x="378827" y="199390"/>
                  </a:lnTo>
                  <a:lnTo>
                    <a:pt x="377981" y="201930"/>
                  </a:lnTo>
                  <a:close/>
                </a:path>
                <a:path w="381000" h="349250">
                  <a:moveTo>
                    <a:pt x="378996" y="193040"/>
                  </a:moveTo>
                  <a:lnTo>
                    <a:pt x="378658" y="190500"/>
                  </a:lnTo>
                  <a:lnTo>
                    <a:pt x="379165" y="190500"/>
                  </a:lnTo>
                  <a:lnTo>
                    <a:pt x="378996" y="193040"/>
                  </a:lnTo>
                  <a:close/>
                </a:path>
                <a:path w="381000" h="349250">
                  <a:moveTo>
                    <a:pt x="366306" y="245110"/>
                  </a:moveTo>
                  <a:lnTo>
                    <a:pt x="364445" y="245110"/>
                  </a:lnTo>
                  <a:lnTo>
                    <a:pt x="366137" y="241300"/>
                  </a:lnTo>
                  <a:lnTo>
                    <a:pt x="366222" y="240982"/>
                  </a:lnTo>
                  <a:lnTo>
                    <a:pt x="366983" y="240030"/>
                  </a:lnTo>
                  <a:lnTo>
                    <a:pt x="368337" y="236220"/>
                  </a:lnTo>
                  <a:lnTo>
                    <a:pt x="368844" y="234950"/>
                  </a:lnTo>
                  <a:lnTo>
                    <a:pt x="369183" y="234950"/>
                  </a:lnTo>
                  <a:lnTo>
                    <a:pt x="370029" y="232410"/>
                  </a:lnTo>
                  <a:lnTo>
                    <a:pt x="370536" y="231140"/>
                  </a:lnTo>
                  <a:lnTo>
                    <a:pt x="372567" y="224790"/>
                  </a:lnTo>
                  <a:lnTo>
                    <a:pt x="373413" y="223520"/>
                  </a:lnTo>
                  <a:lnTo>
                    <a:pt x="374259" y="219710"/>
                  </a:lnTo>
                  <a:lnTo>
                    <a:pt x="375104" y="217170"/>
                  </a:lnTo>
                  <a:lnTo>
                    <a:pt x="376120" y="214630"/>
                  </a:lnTo>
                  <a:lnTo>
                    <a:pt x="376966" y="209550"/>
                  </a:lnTo>
                  <a:lnTo>
                    <a:pt x="377304" y="209550"/>
                  </a:lnTo>
                  <a:lnTo>
                    <a:pt x="377812" y="205740"/>
                  </a:lnTo>
                  <a:lnTo>
                    <a:pt x="378488" y="203200"/>
                  </a:lnTo>
                  <a:lnTo>
                    <a:pt x="379165" y="201930"/>
                  </a:lnTo>
                  <a:lnTo>
                    <a:pt x="379673" y="196850"/>
                  </a:lnTo>
                  <a:lnTo>
                    <a:pt x="380180" y="193040"/>
                  </a:lnTo>
                  <a:lnTo>
                    <a:pt x="380011" y="195580"/>
                  </a:lnTo>
                  <a:lnTo>
                    <a:pt x="380804" y="195580"/>
                  </a:lnTo>
                  <a:lnTo>
                    <a:pt x="380804" y="199390"/>
                  </a:lnTo>
                  <a:lnTo>
                    <a:pt x="380117" y="204470"/>
                  </a:lnTo>
                  <a:lnTo>
                    <a:pt x="375731" y="220980"/>
                  </a:lnTo>
                  <a:lnTo>
                    <a:pt x="369521" y="237490"/>
                  </a:lnTo>
                  <a:lnTo>
                    <a:pt x="369183" y="238760"/>
                  </a:lnTo>
                  <a:lnTo>
                    <a:pt x="368675" y="238760"/>
                  </a:lnTo>
                  <a:lnTo>
                    <a:pt x="368506" y="240030"/>
                  </a:lnTo>
                  <a:lnTo>
                    <a:pt x="366306" y="245110"/>
                  </a:lnTo>
                  <a:close/>
                </a:path>
                <a:path w="381000" h="349250">
                  <a:moveTo>
                    <a:pt x="380804" y="195580"/>
                  </a:moveTo>
                  <a:lnTo>
                    <a:pt x="380350" y="195580"/>
                  </a:lnTo>
                  <a:lnTo>
                    <a:pt x="380688" y="194310"/>
                  </a:lnTo>
                  <a:lnTo>
                    <a:pt x="380804" y="193040"/>
                  </a:lnTo>
                  <a:lnTo>
                    <a:pt x="380804" y="195580"/>
                  </a:lnTo>
                  <a:close/>
                </a:path>
                <a:path w="381000" h="349250">
                  <a:moveTo>
                    <a:pt x="3045" y="198120"/>
                  </a:moveTo>
                  <a:lnTo>
                    <a:pt x="2876" y="198120"/>
                  </a:lnTo>
                  <a:lnTo>
                    <a:pt x="2876" y="196850"/>
                  </a:lnTo>
                  <a:lnTo>
                    <a:pt x="3045" y="198120"/>
                  </a:lnTo>
                  <a:close/>
                </a:path>
                <a:path w="381000" h="349250">
                  <a:moveTo>
                    <a:pt x="378023" y="198120"/>
                  </a:moveTo>
                  <a:lnTo>
                    <a:pt x="378150" y="196850"/>
                  </a:lnTo>
                  <a:lnTo>
                    <a:pt x="378023" y="198120"/>
                  </a:lnTo>
                  <a:close/>
                </a:path>
                <a:path w="381000" h="349250">
                  <a:moveTo>
                    <a:pt x="379504" y="198120"/>
                  </a:moveTo>
                  <a:lnTo>
                    <a:pt x="379673" y="196850"/>
                  </a:lnTo>
                  <a:lnTo>
                    <a:pt x="379504" y="198120"/>
                  </a:lnTo>
                  <a:close/>
                </a:path>
                <a:path w="381000" h="349250">
                  <a:moveTo>
                    <a:pt x="9982" y="229870"/>
                  </a:moveTo>
                  <a:lnTo>
                    <a:pt x="6260" y="219710"/>
                  </a:lnTo>
                  <a:lnTo>
                    <a:pt x="3553" y="208280"/>
                  </a:lnTo>
                  <a:lnTo>
                    <a:pt x="2707" y="203200"/>
                  </a:lnTo>
                  <a:lnTo>
                    <a:pt x="1861" y="199390"/>
                  </a:lnTo>
                  <a:lnTo>
                    <a:pt x="2537" y="200660"/>
                  </a:lnTo>
                  <a:lnTo>
                    <a:pt x="3383" y="201930"/>
                  </a:lnTo>
                  <a:lnTo>
                    <a:pt x="3553" y="201930"/>
                  </a:lnTo>
                  <a:lnTo>
                    <a:pt x="3789" y="203200"/>
                  </a:lnTo>
                  <a:lnTo>
                    <a:pt x="2876" y="203200"/>
                  </a:lnTo>
                  <a:lnTo>
                    <a:pt x="3045" y="204470"/>
                  </a:lnTo>
                  <a:lnTo>
                    <a:pt x="4399" y="209550"/>
                  </a:lnTo>
                  <a:lnTo>
                    <a:pt x="4568" y="209550"/>
                  </a:lnTo>
                  <a:lnTo>
                    <a:pt x="5414" y="212090"/>
                  </a:lnTo>
                  <a:lnTo>
                    <a:pt x="6260" y="215900"/>
                  </a:lnTo>
                  <a:lnTo>
                    <a:pt x="5921" y="215900"/>
                  </a:lnTo>
                  <a:lnTo>
                    <a:pt x="7613" y="222250"/>
                  </a:lnTo>
                  <a:lnTo>
                    <a:pt x="8628" y="224790"/>
                  </a:lnTo>
                  <a:lnTo>
                    <a:pt x="10151" y="227330"/>
                  </a:lnTo>
                  <a:lnTo>
                    <a:pt x="10659" y="228600"/>
                  </a:lnTo>
                  <a:lnTo>
                    <a:pt x="10151" y="228600"/>
                  </a:lnTo>
                  <a:lnTo>
                    <a:pt x="9982" y="229870"/>
                  </a:lnTo>
                  <a:close/>
                </a:path>
                <a:path w="381000" h="349250">
                  <a:moveTo>
                    <a:pt x="3553" y="201930"/>
                  </a:moveTo>
                  <a:lnTo>
                    <a:pt x="3383" y="201930"/>
                  </a:lnTo>
                  <a:lnTo>
                    <a:pt x="3045" y="199390"/>
                  </a:lnTo>
                  <a:lnTo>
                    <a:pt x="3553" y="201930"/>
                  </a:lnTo>
                  <a:close/>
                </a:path>
                <a:path w="381000" h="349250">
                  <a:moveTo>
                    <a:pt x="378052" y="204470"/>
                  </a:moveTo>
                  <a:lnTo>
                    <a:pt x="378425" y="201930"/>
                  </a:lnTo>
                  <a:lnTo>
                    <a:pt x="378703" y="199390"/>
                  </a:lnTo>
                  <a:lnTo>
                    <a:pt x="378319" y="203200"/>
                  </a:lnTo>
                  <a:lnTo>
                    <a:pt x="378488" y="203200"/>
                  </a:lnTo>
                  <a:lnTo>
                    <a:pt x="378052" y="204470"/>
                  </a:lnTo>
                  <a:close/>
                </a:path>
                <a:path w="381000" h="349250">
                  <a:moveTo>
                    <a:pt x="6260" y="214630"/>
                  </a:moveTo>
                  <a:lnTo>
                    <a:pt x="3891" y="207010"/>
                  </a:lnTo>
                  <a:lnTo>
                    <a:pt x="3045" y="203200"/>
                  </a:lnTo>
                  <a:lnTo>
                    <a:pt x="3789" y="203200"/>
                  </a:lnTo>
                  <a:lnTo>
                    <a:pt x="4737" y="208280"/>
                  </a:lnTo>
                  <a:lnTo>
                    <a:pt x="6091" y="213360"/>
                  </a:lnTo>
                  <a:lnTo>
                    <a:pt x="6260" y="214630"/>
                  </a:lnTo>
                  <a:close/>
                </a:path>
                <a:path w="381000" h="349250">
                  <a:moveTo>
                    <a:pt x="23788" y="247395"/>
                  </a:moveTo>
                  <a:lnTo>
                    <a:pt x="23179" y="246379"/>
                  </a:lnTo>
                  <a:lnTo>
                    <a:pt x="20472" y="240030"/>
                  </a:lnTo>
                  <a:lnTo>
                    <a:pt x="14607" y="240030"/>
                  </a:lnTo>
                  <a:lnTo>
                    <a:pt x="14478" y="239848"/>
                  </a:lnTo>
                  <a:lnTo>
                    <a:pt x="14043" y="238760"/>
                  </a:lnTo>
                  <a:lnTo>
                    <a:pt x="19626" y="238760"/>
                  </a:lnTo>
                  <a:lnTo>
                    <a:pt x="19288" y="237490"/>
                  </a:lnTo>
                  <a:lnTo>
                    <a:pt x="19119" y="237490"/>
                  </a:lnTo>
                  <a:lnTo>
                    <a:pt x="18738" y="236855"/>
                  </a:lnTo>
                  <a:lnTo>
                    <a:pt x="17257" y="233680"/>
                  </a:lnTo>
                  <a:lnTo>
                    <a:pt x="15227" y="227330"/>
                  </a:lnTo>
                  <a:lnTo>
                    <a:pt x="13366" y="222250"/>
                  </a:lnTo>
                  <a:lnTo>
                    <a:pt x="11336" y="217170"/>
                  </a:lnTo>
                  <a:lnTo>
                    <a:pt x="9644" y="209550"/>
                  </a:lnTo>
                  <a:lnTo>
                    <a:pt x="8798" y="207010"/>
                  </a:lnTo>
                  <a:lnTo>
                    <a:pt x="8121" y="204470"/>
                  </a:lnTo>
                  <a:lnTo>
                    <a:pt x="8459" y="204470"/>
                  </a:lnTo>
                  <a:lnTo>
                    <a:pt x="8628" y="205740"/>
                  </a:lnTo>
                  <a:lnTo>
                    <a:pt x="376881" y="205740"/>
                  </a:lnTo>
                  <a:lnTo>
                    <a:pt x="376627" y="207010"/>
                  </a:lnTo>
                  <a:lnTo>
                    <a:pt x="373582" y="218440"/>
                  </a:lnTo>
                  <a:lnTo>
                    <a:pt x="371551" y="224790"/>
                  </a:lnTo>
                  <a:lnTo>
                    <a:pt x="369690" y="229870"/>
                  </a:lnTo>
                  <a:lnTo>
                    <a:pt x="369014" y="232410"/>
                  </a:lnTo>
                  <a:lnTo>
                    <a:pt x="368168" y="234950"/>
                  </a:lnTo>
                  <a:lnTo>
                    <a:pt x="366264" y="239712"/>
                  </a:lnTo>
                  <a:lnTo>
                    <a:pt x="364614" y="242570"/>
                  </a:lnTo>
                  <a:lnTo>
                    <a:pt x="364445" y="243840"/>
                  </a:lnTo>
                  <a:lnTo>
                    <a:pt x="363938" y="245110"/>
                  </a:lnTo>
                  <a:lnTo>
                    <a:pt x="23010" y="245110"/>
                  </a:lnTo>
                  <a:lnTo>
                    <a:pt x="23518" y="246379"/>
                  </a:lnTo>
                  <a:lnTo>
                    <a:pt x="23788" y="247395"/>
                  </a:lnTo>
                  <a:close/>
                </a:path>
                <a:path w="381000" h="349250">
                  <a:moveTo>
                    <a:pt x="8375" y="219075"/>
                  </a:moveTo>
                  <a:lnTo>
                    <a:pt x="8121" y="218440"/>
                  </a:lnTo>
                  <a:lnTo>
                    <a:pt x="7952" y="217170"/>
                  </a:lnTo>
                  <a:lnTo>
                    <a:pt x="8375" y="219075"/>
                  </a:lnTo>
                  <a:close/>
                </a:path>
                <a:path w="381000" h="349250">
                  <a:moveTo>
                    <a:pt x="8459" y="223520"/>
                  </a:moveTo>
                  <a:lnTo>
                    <a:pt x="6936" y="218440"/>
                  </a:lnTo>
                  <a:lnTo>
                    <a:pt x="8459" y="222250"/>
                  </a:lnTo>
                  <a:lnTo>
                    <a:pt x="8459" y="223520"/>
                  </a:lnTo>
                  <a:close/>
                </a:path>
                <a:path w="381000" h="349250">
                  <a:moveTo>
                    <a:pt x="19626" y="238760"/>
                  </a:moveTo>
                  <a:lnTo>
                    <a:pt x="15396" y="238760"/>
                  </a:lnTo>
                  <a:lnTo>
                    <a:pt x="14719" y="234950"/>
                  </a:lnTo>
                  <a:lnTo>
                    <a:pt x="9644" y="224790"/>
                  </a:lnTo>
                  <a:lnTo>
                    <a:pt x="8375" y="219075"/>
                  </a:lnTo>
                  <a:lnTo>
                    <a:pt x="8628" y="219710"/>
                  </a:lnTo>
                  <a:lnTo>
                    <a:pt x="11336" y="219710"/>
                  </a:lnTo>
                  <a:lnTo>
                    <a:pt x="12858" y="223520"/>
                  </a:lnTo>
                  <a:lnTo>
                    <a:pt x="14254" y="227330"/>
                  </a:lnTo>
                  <a:lnTo>
                    <a:pt x="13873" y="227330"/>
                  </a:lnTo>
                  <a:lnTo>
                    <a:pt x="15904" y="232410"/>
                  </a:lnTo>
                  <a:lnTo>
                    <a:pt x="16411" y="232410"/>
                  </a:lnTo>
                  <a:lnTo>
                    <a:pt x="16750" y="233680"/>
                  </a:lnTo>
                  <a:lnTo>
                    <a:pt x="17596" y="234950"/>
                  </a:lnTo>
                  <a:lnTo>
                    <a:pt x="18738" y="236855"/>
                  </a:lnTo>
                  <a:lnTo>
                    <a:pt x="19626" y="238760"/>
                  </a:lnTo>
                  <a:close/>
                </a:path>
                <a:path w="381000" h="349250">
                  <a:moveTo>
                    <a:pt x="14719" y="228600"/>
                  </a:moveTo>
                  <a:lnTo>
                    <a:pt x="13873" y="227330"/>
                  </a:lnTo>
                  <a:lnTo>
                    <a:pt x="14254" y="227330"/>
                  </a:lnTo>
                  <a:lnTo>
                    <a:pt x="14719" y="228600"/>
                  </a:lnTo>
                  <a:close/>
                </a:path>
                <a:path w="381000" h="349250">
                  <a:moveTo>
                    <a:pt x="11843" y="233680"/>
                  </a:moveTo>
                  <a:lnTo>
                    <a:pt x="10151" y="228600"/>
                  </a:lnTo>
                  <a:lnTo>
                    <a:pt x="10659" y="228600"/>
                  </a:lnTo>
                  <a:lnTo>
                    <a:pt x="11674" y="231140"/>
                  </a:lnTo>
                  <a:lnTo>
                    <a:pt x="12351" y="232410"/>
                  </a:lnTo>
                  <a:lnTo>
                    <a:pt x="11674" y="232410"/>
                  </a:lnTo>
                  <a:lnTo>
                    <a:pt x="11843" y="233680"/>
                  </a:lnTo>
                  <a:close/>
                </a:path>
                <a:path w="381000" h="349250">
                  <a:moveTo>
                    <a:pt x="14889" y="238760"/>
                  </a:moveTo>
                  <a:lnTo>
                    <a:pt x="13704" y="238760"/>
                  </a:lnTo>
                  <a:lnTo>
                    <a:pt x="13535" y="237490"/>
                  </a:lnTo>
                  <a:lnTo>
                    <a:pt x="11843" y="234950"/>
                  </a:lnTo>
                  <a:lnTo>
                    <a:pt x="10320" y="231140"/>
                  </a:lnTo>
                  <a:lnTo>
                    <a:pt x="11336" y="232410"/>
                  </a:lnTo>
                  <a:lnTo>
                    <a:pt x="11843" y="233680"/>
                  </a:lnTo>
                  <a:lnTo>
                    <a:pt x="12858" y="233680"/>
                  </a:lnTo>
                  <a:lnTo>
                    <a:pt x="13366" y="234950"/>
                  </a:lnTo>
                  <a:lnTo>
                    <a:pt x="13873" y="234950"/>
                  </a:lnTo>
                  <a:lnTo>
                    <a:pt x="14889" y="238760"/>
                  </a:lnTo>
                  <a:close/>
                </a:path>
                <a:path w="381000" h="349250">
                  <a:moveTo>
                    <a:pt x="12858" y="233680"/>
                  </a:moveTo>
                  <a:lnTo>
                    <a:pt x="11843" y="233680"/>
                  </a:lnTo>
                  <a:lnTo>
                    <a:pt x="11674" y="232410"/>
                  </a:lnTo>
                  <a:lnTo>
                    <a:pt x="12351" y="232410"/>
                  </a:lnTo>
                  <a:lnTo>
                    <a:pt x="12858" y="233680"/>
                  </a:lnTo>
                  <a:close/>
                </a:path>
                <a:path w="381000" h="349250">
                  <a:moveTo>
                    <a:pt x="15058" y="241299"/>
                  </a:moveTo>
                  <a:lnTo>
                    <a:pt x="12858" y="238760"/>
                  </a:lnTo>
                  <a:lnTo>
                    <a:pt x="11505" y="234950"/>
                  </a:lnTo>
                  <a:lnTo>
                    <a:pt x="13366" y="238760"/>
                  </a:lnTo>
                  <a:lnTo>
                    <a:pt x="13704" y="238760"/>
                  </a:lnTo>
                  <a:lnTo>
                    <a:pt x="14478" y="239848"/>
                  </a:lnTo>
                  <a:lnTo>
                    <a:pt x="15058" y="241299"/>
                  </a:lnTo>
                  <a:close/>
                </a:path>
                <a:path w="381000" h="349250">
                  <a:moveTo>
                    <a:pt x="19626" y="238760"/>
                  </a:moveTo>
                  <a:lnTo>
                    <a:pt x="18738" y="236855"/>
                  </a:lnTo>
                  <a:lnTo>
                    <a:pt x="19119" y="237490"/>
                  </a:lnTo>
                  <a:lnTo>
                    <a:pt x="19288" y="237490"/>
                  </a:lnTo>
                  <a:lnTo>
                    <a:pt x="19626" y="238760"/>
                  </a:lnTo>
                  <a:close/>
                </a:path>
                <a:path w="381000" h="349250">
                  <a:moveTo>
                    <a:pt x="354331" y="263736"/>
                  </a:moveTo>
                  <a:lnTo>
                    <a:pt x="355985" y="260350"/>
                  </a:lnTo>
                  <a:lnTo>
                    <a:pt x="357339" y="257810"/>
                  </a:lnTo>
                  <a:lnTo>
                    <a:pt x="360385" y="252730"/>
                  </a:lnTo>
                  <a:lnTo>
                    <a:pt x="360215" y="252730"/>
                  </a:lnTo>
                  <a:lnTo>
                    <a:pt x="361400" y="250189"/>
                  </a:lnTo>
                  <a:lnTo>
                    <a:pt x="362584" y="248920"/>
                  </a:lnTo>
                  <a:lnTo>
                    <a:pt x="363599" y="246379"/>
                  </a:lnTo>
                  <a:lnTo>
                    <a:pt x="365291" y="242570"/>
                  </a:lnTo>
                  <a:lnTo>
                    <a:pt x="366137" y="240030"/>
                  </a:lnTo>
                  <a:lnTo>
                    <a:pt x="366264" y="239712"/>
                  </a:lnTo>
                  <a:lnTo>
                    <a:pt x="366814" y="238760"/>
                  </a:lnTo>
                  <a:lnTo>
                    <a:pt x="366222" y="240982"/>
                  </a:lnTo>
                  <a:lnTo>
                    <a:pt x="365968" y="241300"/>
                  </a:lnTo>
                  <a:lnTo>
                    <a:pt x="364445" y="245110"/>
                  </a:lnTo>
                  <a:lnTo>
                    <a:pt x="366306" y="245110"/>
                  </a:lnTo>
                  <a:lnTo>
                    <a:pt x="363768" y="250190"/>
                  </a:lnTo>
                  <a:lnTo>
                    <a:pt x="361964" y="252730"/>
                  </a:lnTo>
                  <a:lnTo>
                    <a:pt x="360385" y="252730"/>
                  </a:lnTo>
                  <a:lnTo>
                    <a:pt x="359539" y="253999"/>
                  </a:lnTo>
                  <a:lnTo>
                    <a:pt x="361061" y="253999"/>
                  </a:lnTo>
                  <a:lnTo>
                    <a:pt x="361231" y="254000"/>
                  </a:lnTo>
                  <a:lnTo>
                    <a:pt x="358523" y="259080"/>
                  </a:lnTo>
                  <a:lnTo>
                    <a:pt x="357170" y="259080"/>
                  </a:lnTo>
                  <a:lnTo>
                    <a:pt x="356662" y="260350"/>
                  </a:lnTo>
                  <a:lnTo>
                    <a:pt x="356239" y="260985"/>
                  </a:lnTo>
                  <a:lnTo>
                    <a:pt x="355647" y="261620"/>
                  </a:lnTo>
                  <a:lnTo>
                    <a:pt x="354331" y="263736"/>
                  </a:lnTo>
                  <a:close/>
                </a:path>
                <a:path w="381000" h="349250">
                  <a:moveTo>
                    <a:pt x="14787" y="240284"/>
                  </a:moveTo>
                  <a:lnTo>
                    <a:pt x="14607" y="240030"/>
                  </a:lnTo>
                  <a:lnTo>
                    <a:pt x="14787" y="240284"/>
                  </a:lnTo>
                  <a:close/>
                </a:path>
                <a:path w="381000" h="349250">
                  <a:moveTo>
                    <a:pt x="16411" y="242570"/>
                  </a:moveTo>
                  <a:lnTo>
                    <a:pt x="14787" y="240284"/>
                  </a:lnTo>
                  <a:lnTo>
                    <a:pt x="14719" y="240030"/>
                  </a:lnTo>
                  <a:lnTo>
                    <a:pt x="16411" y="242570"/>
                  </a:lnTo>
                  <a:close/>
                </a:path>
                <a:path w="381000" h="349250">
                  <a:moveTo>
                    <a:pt x="20416" y="242570"/>
                  </a:moveTo>
                  <a:lnTo>
                    <a:pt x="16411" y="242570"/>
                  </a:lnTo>
                  <a:lnTo>
                    <a:pt x="14719" y="240030"/>
                  </a:lnTo>
                  <a:lnTo>
                    <a:pt x="19795" y="240030"/>
                  </a:lnTo>
                  <a:lnTo>
                    <a:pt x="19795" y="241300"/>
                  </a:lnTo>
                  <a:lnTo>
                    <a:pt x="20416" y="242570"/>
                  </a:lnTo>
                  <a:close/>
                </a:path>
                <a:path w="381000" h="349250">
                  <a:moveTo>
                    <a:pt x="15509" y="241300"/>
                  </a:moveTo>
                  <a:lnTo>
                    <a:pt x="15058" y="241300"/>
                  </a:lnTo>
                  <a:lnTo>
                    <a:pt x="14787" y="240284"/>
                  </a:lnTo>
                  <a:lnTo>
                    <a:pt x="15509" y="241300"/>
                  </a:lnTo>
                  <a:close/>
                </a:path>
                <a:path w="381000" h="349250">
                  <a:moveTo>
                    <a:pt x="364445" y="245110"/>
                  </a:moveTo>
                  <a:lnTo>
                    <a:pt x="365968" y="241299"/>
                  </a:lnTo>
                  <a:lnTo>
                    <a:pt x="366222" y="240982"/>
                  </a:lnTo>
                  <a:lnTo>
                    <a:pt x="366137" y="241300"/>
                  </a:lnTo>
                  <a:lnTo>
                    <a:pt x="364445" y="245110"/>
                  </a:lnTo>
                  <a:close/>
                </a:path>
                <a:path w="381000" h="349250">
                  <a:moveTo>
                    <a:pt x="25548" y="252730"/>
                  </a:moveTo>
                  <a:lnTo>
                    <a:pt x="21318" y="252730"/>
                  </a:lnTo>
                  <a:lnTo>
                    <a:pt x="18611" y="248920"/>
                  </a:lnTo>
                  <a:lnTo>
                    <a:pt x="17040" y="246561"/>
                  </a:lnTo>
                  <a:lnTo>
                    <a:pt x="16073" y="243840"/>
                  </a:lnTo>
                  <a:lnTo>
                    <a:pt x="15058" y="241299"/>
                  </a:lnTo>
                  <a:lnTo>
                    <a:pt x="15509" y="241300"/>
                  </a:lnTo>
                  <a:lnTo>
                    <a:pt x="16411" y="242570"/>
                  </a:lnTo>
                  <a:lnTo>
                    <a:pt x="20303" y="242570"/>
                  </a:lnTo>
                  <a:lnTo>
                    <a:pt x="21149" y="245110"/>
                  </a:lnTo>
                  <a:lnTo>
                    <a:pt x="21318" y="245110"/>
                  </a:lnTo>
                  <a:lnTo>
                    <a:pt x="24194" y="250190"/>
                  </a:lnTo>
                  <a:lnTo>
                    <a:pt x="24533" y="250190"/>
                  </a:lnTo>
                  <a:lnTo>
                    <a:pt x="25548" y="252730"/>
                  </a:lnTo>
                  <a:close/>
                </a:path>
                <a:path w="381000" h="349250">
                  <a:moveTo>
                    <a:pt x="21656" y="245110"/>
                  </a:moveTo>
                  <a:lnTo>
                    <a:pt x="20810" y="243840"/>
                  </a:lnTo>
                  <a:lnTo>
                    <a:pt x="20303" y="242570"/>
                  </a:lnTo>
                  <a:lnTo>
                    <a:pt x="21656" y="245110"/>
                  </a:lnTo>
                  <a:close/>
                </a:path>
                <a:path w="381000" h="349250">
                  <a:moveTo>
                    <a:pt x="17336" y="247395"/>
                  </a:moveTo>
                  <a:lnTo>
                    <a:pt x="16750" y="246379"/>
                  </a:lnTo>
                  <a:lnTo>
                    <a:pt x="16073" y="245110"/>
                  </a:lnTo>
                  <a:lnTo>
                    <a:pt x="17040" y="246561"/>
                  </a:lnTo>
                  <a:lnTo>
                    <a:pt x="17336" y="247395"/>
                  </a:lnTo>
                  <a:close/>
                </a:path>
                <a:path w="381000" h="349250">
                  <a:moveTo>
                    <a:pt x="348597" y="269663"/>
                  </a:moveTo>
                  <a:lnTo>
                    <a:pt x="348710" y="269240"/>
                  </a:lnTo>
                  <a:lnTo>
                    <a:pt x="38407" y="269240"/>
                  </a:lnTo>
                  <a:lnTo>
                    <a:pt x="37222" y="267970"/>
                  </a:lnTo>
                  <a:lnTo>
                    <a:pt x="35192" y="265430"/>
                  </a:lnTo>
                  <a:lnTo>
                    <a:pt x="34290" y="264089"/>
                  </a:lnTo>
                  <a:lnTo>
                    <a:pt x="33331" y="262890"/>
                  </a:lnTo>
                  <a:lnTo>
                    <a:pt x="32823" y="261620"/>
                  </a:lnTo>
                  <a:lnTo>
                    <a:pt x="32316" y="261620"/>
                  </a:lnTo>
                  <a:lnTo>
                    <a:pt x="31301" y="259080"/>
                  </a:lnTo>
                  <a:lnTo>
                    <a:pt x="30793" y="259080"/>
                  </a:lnTo>
                  <a:lnTo>
                    <a:pt x="30455" y="257810"/>
                  </a:lnTo>
                  <a:lnTo>
                    <a:pt x="30285" y="257810"/>
                  </a:lnTo>
                  <a:lnTo>
                    <a:pt x="27747" y="253999"/>
                  </a:lnTo>
                  <a:lnTo>
                    <a:pt x="25210" y="248920"/>
                  </a:lnTo>
                  <a:lnTo>
                    <a:pt x="23010" y="245110"/>
                  </a:lnTo>
                  <a:lnTo>
                    <a:pt x="363768" y="245110"/>
                  </a:lnTo>
                  <a:lnTo>
                    <a:pt x="362246" y="247650"/>
                  </a:lnTo>
                  <a:lnTo>
                    <a:pt x="362584" y="247650"/>
                  </a:lnTo>
                  <a:lnTo>
                    <a:pt x="361399" y="250190"/>
                  </a:lnTo>
                  <a:lnTo>
                    <a:pt x="360046" y="252730"/>
                  </a:lnTo>
                  <a:lnTo>
                    <a:pt x="359257" y="254423"/>
                  </a:lnTo>
                  <a:lnTo>
                    <a:pt x="357847" y="256540"/>
                  </a:lnTo>
                  <a:lnTo>
                    <a:pt x="356831" y="256540"/>
                  </a:lnTo>
                  <a:lnTo>
                    <a:pt x="355309" y="259080"/>
                  </a:lnTo>
                  <a:lnTo>
                    <a:pt x="351972" y="264089"/>
                  </a:lnTo>
                  <a:lnTo>
                    <a:pt x="351248" y="265430"/>
                  </a:lnTo>
                  <a:lnTo>
                    <a:pt x="351417" y="265430"/>
                  </a:lnTo>
                  <a:lnTo>
                    <a:pt x="350233" y="267970"/>
                  </a:lnTo>
                  <a:lnTo>
                    <a:pt x="348879" y="269240"/>
                  </a:lnTo>
                  <a:lnTo>
                    <a:pt x="348597" y="269663"/>
                  </a:lnTo>
                  <a:close/>
                </a:path>
                <a:path w="381000" h="349250">
                  <a:moveTo>
                    <a:pt x="362584" y="247650"/>
                  </a:moveTo>
                  <a:lnTo>
                    <a:pt x="362246" y="247650"/>
                  </a:lnTo>
                  <a:lnTo>
                    <a:pt x="363768" y="245110"/>
                  </a:lnTo>
                  <a:lnTo>
                    <a:pt x="362584" y="247650"/>
                  </a:lnTo>
                  <a:close/>
                </a:path>
                <a:path w="381000" h="349250">
                  <a:moveTo>
                    <a:pt x="362922" y="247650"/>
                  </a:moveTo>
                  <a:lnTo>
                    <a:pt x="362584" y="247650"/>
                  </a:lnTo>
                  <a:lnTo>
                    <a:pt x="363768" y="245110"/>
                  </a:lnTo>
                  <a:lnTo>
                    <a:pt x="363938" y="245110"/>
                  </a:lnTo>
                  <a:lnTo>
                    <a:pt x="362922" y="247650"/>
                  </a:lnTo>
                  <a:close/>
                </a:path>
                <a:path w="381000" h="349250">
                  <a:moveTo>
                    <a:pt x="22164" y="256540"/>
                  </a:moveTo>
                  <a:lnTo>
                    <a:pt x="21995" y="256540"/>
                  </a:lnTo>
                  <a:lnTo>
                    <a:pt x="21149" y="255269"/>
                  </a:lnTo>
                  <a:lnTo>
                    <a:pt x="16411" y="246380"/>
                  </a:lnTo>
                  <a:lnTo>
                    <a:pt x="16750" y="246380"/>
                  </a:lnTo>
                  <a:lnTo>
                    <a:pt x="17427" y="247650"/>
                  </a:lnTo>
                  <a:lnTo>
                    <a:pt x="18950" y="250190"/>
                  </a:lnTo>
                  <a:lnTo>
                    <a:pt x="21656" y="255270"/>
                  </a:lnTo>
                  <a:lnTo>
                    <a:pt x="21487" y="255270"/>
                  </a:lnTo>
                  <a:lnTo>
                    <a:pt x="21910" y="255904"/>
                  </a:lnTo>
                  <a:lnTo>
                    <a:pt x="22164" y="256540"/>
                  </a:lnTo>
                  <a:close/>
                </a:path>
                <a:path w="381000" h="349250">
                  <a:moveTo>
                    <a:pt x="17483" y="247650"/>
                  </a:moveTo>
                  <a:lnTo>
                    <a:pt x="17336" y="247395"/>
                  </a:lnTo>
                  <a:lnTo>
                    <a:pt x="17483" y="247650"/>
                  </a:lnTo>
                  <a:close/>
                </a:path>
                <a:path w="381000" h="349250">
                  <a:moveTo>
                    <a:pt x="24702" y="248920"/>
                  </a:moveTo>
                  <a:lnTo>
                    <a:pt x="23856" y="247650"/>
                  </a:lnTo>
                  <a:lnTo>
                    <a:pt x="23788" y="247395"/>
                  </a:lnTo>
                  <a:lnTo>
                    <a:pt x="24702" y="248920"/>
                  </a:lnTo>
                  <a:close/>
                </a:path>
                <a:path w="381000" h="349250">
                  <a:moveTo>
                    <a:pt x="24533" y="250190"/>
                  </a:moveTo>
                  <a:lnTo>
                    <a:pt x="24194" y="250189"/>
                  </a:lnTo>
                  <a:lnTo>
                    <a:pt x="23348" y="247650"/>
                  </a:lnTo>
                  <a:lnTo>
                    <a:pt x="24533" y="250190"/>
                  </a:lnTo>
                  <a:close/>
                </a:path>
                <a:path w="381000" h="349250">
                  <a:moveTo>
                    <a:pt x="20077" y="251601"/>
                  </a:moveTo>
                  <a:lnTo>
                    <a:pt x="19964" y="251460"/>
                  </a:lnTo>
                  <a:lnTo>
                    <a:pt x="19288" y="250190"/>
                  </a:lnTo>
                  <a:lnTo>
                    <a:pt x="20077" y="251601"/>
                  </a:lnTo>
                  <a:close/>
                </a:path>
                <a:path w="381000" h="349250">
                  <a:moveTo>
                    <a:pt x="33331" y="271780"/>
                  </a:moveTo>
                  <a:lnTo>
                    <a:pt x="31808" y="269240"/>
                  </a:lnTo>
                  <a:lnTo>
                    <a:pt x="24363" y="259080"/>
                  </a:lnTo>
                  <a:lnTo>
                    <a:pt x="22672" y="256540"/>
                  </a:lnTo>
                  <a:lnTo>
                    <a:pt x="22841" y="256540"/>
                  </a:lnTo>
                  <a:lnTo>
                    <a:pt x="20077" y="251601"/>
                  </a:lnTo>
                  <a:lnTo>
                    <a:pt x="20980" y="252730"/>
                  </a:lnTo>
                  <a:lnTo>
                    <a:pt x="25548" y="252730"/>
                  </a:lnTo>
                  <a:lnTo>
                    <a:pt x="28593" y="257810"/>
                  </a:lnTo>
                  <a:lnTo>
                    <a:pt x="29947" y="260350"/>
                  </a:lnTo>
                  <a:lnTo>
                    <a:pt x="33669" y="265430"/>
                  </a:lnTo>
                  <a:lnTo>
                    <a:pt x="34515" y="266700"/>
                  </a:lnTo>
                  <a:lnTo>
                    <a:pt x="30624" y="266700"/>
                  </a:lnTo>
                  <a:lnTo>
                    <a:pt x="33331" y="271780"/>
                  </a:lnTo>
                  <a:close/>
                </a:path>
                <a:path w="381000" h="349250">
                  <a:moveTo>
                    <a:pt x="33425" y="275448"/>
                  </a:moveTo>
                  <a:lnTo>
                    <a:pt x="32485" y="274320"/>
                  </a:lnTo>
                  <a:lnTo>
                    <a:pt x="26877" y="266654"/>
                  </a:lnTo>
                  <a:lnTo>
                    <a:pt x="24194" y="261620"/>
                  </a:lnTo>
                  <a:lnTo>
                    <a:pt x="24702" y="261620"/>
                  </a:lnTo>
                  <a:lnTo>
                    <a:pt x="23348" y="259080"/>
                  </a:lnTo>
                  <a:lnTo>
                    <a:pt x="21826" y="256540"/>
                  </a:lnTo>
                  <a:lnTo>
                    <a:pt x="20641" y="255269"/>
                  </a:lnTo>
                  <a:lnTo>
                    <a:pt x="19457" y="252730"/>
                  </a:lnTo>
                  <a:lnTo>
                    <a:pt x="21995" y="256540"/>
                  </a:lnTo>
                  <a:lnTo>
                    <a:pt x="22164" y="256540"/>
                  </a:lnTo>
                  <a:lnTo>
                    <a:pt x="22672" y="257810"/>
                  </a:lnTo>
                  <a:lnTo>
                    <a:pt x="24533" y="260350"/>
                  </a:lnTo>
                  <a:lnTo>
                    <a:pt x="27578" y="265430"/>
                  </a:lnTo>
                  <a:lnTo>
                    <a:pt x="26563" y="265430"/>
                  </a:lnTo>
                  <a:lnTo>
                    <a:pt x="30793" y="270510"/>
                  </a:lnTo>
                  <a:lnTo>
                    <a:pt x="33425" y="275448"/>
                  </a:lnTo>
                  <a:close/>
                </a:path>
                <a:path w="381000" h="349250">
                  <a:moveTo>
                    <a:pt x="358862" y="255269"/>
                  </a:moveTo>
                  <a:lnTo>
                    <a:pt x="359539" y="253999"/>
                  </a:lnTo>
                  <a:lnTo>
                    <a:pt x="360385" y="252730"/>
                  </a:lnTo>
                  <a:lnTo>
                    <a:pt x="358862" y="255269"/>
                  </a:lnTo>
                  <a:close/>
                </a:path>
                <a:path w="381000" h="349250">
                  <a:moveTo>
                    <a:pt x="358862" y="255269"/>
                  </a:moveTo>
                  <a:lnTo>
                    <a:pt x="359257" y="254423"/>
                  </a:lnTo>
                  <a:lnTo>
                    <a:pt x="359539" y="254000"/>
                  </a:lnTo>
                  <a:lnTo>
                    <a:pt x="358862" y="255269"/>
                  </a:lnTo>
                  <a:close/>
                </a:path>
                <a:path w="381000" h="349250">
                  <a:moveTo>
                    <a:pt x="21910" y="255904"/>
                  </a:moveTo>
                  <a:lnTo>
                    <a:pt x="21487" y="255270"/>
                  </a:lnTo>
                  <a:lnTo>
                    <a:pt x="21656" y="255270"/>
                  </a:lnTo>
                  <a:lnTo>
                    <a:pt x="21910" y="255904"/>
                  </a:lnTo>
                  <a:close/>
                </a:path>
                <a:path w="381000" h="349250">
                  <a:moveTo>
                    <a:pt x="22672" y="257810"/>
                  </a:moveTo>
                  <a:lnTo>
                    <a:pt x="21910" y="255904"/>
                  </a:lnTo>
                  <a:lnTo>
                    <a:pt x="22333" y="256540"/>
                  </a:lnTo>
                  <a:lnTo>
                    <a:pt x="22672" y="257810"/>
                  </a:lnTo>
                  <a:close/>
                </a:path>
                <a:path w="381000" h="349250">
                  <a:moveTo>
                    <a:pt x="29947" y="257810"/>
                  </a:moveTo>
                  <a:lnTo>
                    <a:pt x="29609" y="257810"/>
                  </a:lnTo>
                  <a:lnTo>
                    <a:pt x="29270" y="256540"/>
                  </a:lnTo>
                  <a:lnTo>
                    <a:pt x="29947" y="257810"/>
                  </a:lnTo>
                  <a:close/>
                </a:path>
                <a:path w="381000" h="349250">
                  <a:moveTo>
                    <a:pt x="353974" y="262184"/>
                  </a:moveTo>
                  <a:lnTo>
                    <a:pt x="356831" y="256540"/>
                  </a:lnTo>
                  <a:lnTo>
                    <a:pt x="357847" y="256540"/>
                  </a:lnTo>
                  <a:lnTo>
                    <a:pt x="354463" y="261620"/>
                  </a:lnTo>
                  <a:lnTo>
                    <a:pt x="353974" y="262184"/>
                  </a:lnTo>
                  <a:close/>
                </a:path>
                <a:path w="381000" h="349250">
                  <a:moveTo>
                    <a:pt x="354801" y="264160"/>
                  </a:moveTo>
                  <a:lnTo>
                    <a:pt x="354124" y="264160"/>
                  </a:lnTo>
                  <a:lnTo>
                    <a:pt x="356239" y="260985"/>
                  </a:lnTo>
                  <a:lnTo>
                    <a:pt x="356831" y="260350"/>
                  </a:lnTo>
                  <a:lnTo>
                    <a:pt x="357170" y="259080"/>
                  </a:lnTo>
                  <a:lnTo>
                    <a:pt x="358016" y="259080"/>
                  </a:lnTo>
                  <a:lnTo>
                    <a:pt x="356324" y="261620"/>
                  </a:lnTo>
                  <a:lnTo>
                    <a:pt x="355647" y="262890"/>
                  </a:lnTo>
                  <a:lnTo>
                    <a:pt x="354801" y="264160"/>
                  </a:lnTo>
                  <a:close/>
                </a:path>
                <a:path w="381000" h="349250">
                  <a:moveTo>
                    <a:pt x="357734" y="259926"/>
                  </a:moveTo>
                  <a:lnTo>
                    <a:pt x="358185" y="259080"/>
                  </a:lnTo>
                  <a:lnTo>
                    <a:pt x="358523" y="259080"/>
                  </a:lnTo>
                  <a:lnTo>
                    <a:pt x="357734" y="259926"/>
                  </a:lnTo>
                  <a:close/>
                </a:path>
                <a:path w="381000" h="349250">
                  <a:moveTo>
                    <a:pt x="356831" y="261620"/>
                  </a:moveTo>
                  <a:lnTo>
                    <a:pt x="357339" y="260350"/>
                  </a:lnTo>
                  <a:lnTo>
                    <a:pt x="357734" y="259926"/>
                  </a:lnTo>
                  <a:lnTo>
                    <a:pt x="356831" y="261620"/>
                  </a:lnTo>
                  <a:close/>
                </a:path>
                <a:path w="381000" h="349250">
                  <a:moveTo>
                    <a:pt x="354124" y="264160"/>
                  </a:moveTo>
                  <a:lnTo>
                    <a:pt x="354331" y="263736"/>
                  </a:lnTo>
                  <a:lnTo>
                    <a:pt x="355647" y="261620"/>
                  </a:lnTo>
                  <a:lnTo>
                    <a:pt x="356239" y="260985"/>
                  </a:lnTo>
                  <a:lnTo>
                    <a:pt x="354124" y="264160"/>
                  </a:lnTo>
                  <a:close/>
                </a:path>
                <a:path w="381000" h="349250">
                  <a:moveTo>
                    <a:pt x="351417" y="265430"/>
                  </a:moveTo>
                  <a:lnTo>
                    <a:pt x="351248" y="265430"/>
                  </a:lnTo>
                  <a:lnTo>
                    <a:pt x="353955" y="261620"/>
                  </a:lnTo>
                  <a:lnTo>
                    <a:pt x="352263" y="264160"/>
                  </a:lnTo>
                  <a:lnTo>
                    <a:pt x="352602" y="264160"/>
                  </a:lnTo>
                  <a:lnTo>
                    <a:pt x="351417" y="265430"/>
                  </a:lnTo>
                  <a:close/>
                </a:path>
                <a:path w="381000" h="349250">
                  <a:moveTo>
                    <a:pt x="353617" y="262890"/>
                  </a:moveTo>
                  <a:lnTo>
                    <a:pt x="353974" y="262184"/>
                  </a:lnTo>
                  <a:lnTo>
                    <a:pt x="354463" y="261620"/>
                  </a:lnTo>
                  <a:lnTo>
                    <a:pt x="353617" y="262890"/>
                  </a:lnTo>
                  <a:close/>
                </a:path>
                <a:path w="381000" h="349250">
                  <a:moveTo>
                    <a:pt x="353887" y="262890"/>
                  </a:moveTo>
                  <a:lnTo>
                    <a:pt x="353617" y="262890"/>
                  </a:lnTo>
                  <a:lnTo>
                    <a:pt x="354463" y="261620"/>
                  </a:lnTo>
                  <a:lnTo>
                    <a:pt x="354040" y="262678"/>
                  </a:lnTo>
                  <a:lnTo>
                    <a:pt x="353887" y="262890"/>
                  </a:lnTo>
                  <a:close/>
                </a:path>
                <a:path w="381000" h="349250">
                  <a:moveTo>
                    <a:pt x="353955" y="262890"/>
                  </a:moveTo>
                  <a:lnTo>
                    <a:pt x="354040" y="262678"/>
                  </a:lnTo>
                  <a:lnTo>
                    <a:pt x="354801" y="261620"/>
                  </a:lnTo>
                  <a:lnTo>
                    <a:pt x="353955" y="262890"/>
                  </a:lnTo>
                  <a:close/>
                </a:path>
                <a:path w="381000" h="349250">
                  <a:moveTo>
                    <a:pt x="352602" y="264160"/>
                  </a:moveTo>
                  <a:lnTo>
                    <a:pt x="352263" y="264160"/>
                  </a:lnTo>
                  <a:lnTo>
                    <a:pt x="353974" y="262184"/>
                  </a:lnTo>
                  <a:lnTo>
                    <a:pt x="353617" y="262890"/>
                  </a:lnTo>
                  <a:lnTo>
                    <a:pt x="353887" y="262890"/>
                  </a:lnTo>
                  <a:lnTo>
                    <a:pt x="353747" y="263085"/>
                  </a:lnTo>
                  <a:lnTo>
                    <a:pt x="352602" y="264160"/>
                  </a:lnTo>
                  <a:close/>
                </a:path>
                <a:path w="381000" h="349250">
                  <a:moveTo>
                    <a:pt x="353025" y="264089"/>
                  </a:moveTo>
                  <a:lnTo>
                    <a:pt x="353747" y="263085"/>
                  </a:lnTo>
                  <a:lnTo>
                    <a:pt x="353955" y="262890"/>
                  </a:lnTo>
                  <a:lnTo>
                    <a:pt x="353321" y="263842"/>
                  </a:lnTo>
                  <a:lnTo>
                    <a:pt x="353025" y="264089"/>
                  </a:lnTo>
                  <a:close/>
                </a:path>
                <a:path w="381000" h="349250">
                  <a:moveTo>
                    <a:pt x="351810" y="266654"/>
                  </a:moveTo>
                  <a:lnTo>
                    <a:pt x="352580" y="264953"/>
                  </a:lnTo>
                  <a:lnTo>
                    <a:pt x="353321" y="263842"/>
                  </a:lnTo>
                  <a:lnTo>
                    <a:pt x="354463" y="262890"/>
                  </a:lnTo>
                  <a:lnTo>
                    <a:pt x="352735" y="265883"/>
                  </a:lnTo>
                  <a:lnTo>
                    <a:pt x="351810" y="266654"/>
                  </a:lnTo>
                  <a:close/>
                </a:path>
                <a:path w="381000" h="349250">
                  <a:moveTo>
                    <a:pt x="352940" y="266700"/>
                  </a:moveTo>
                  <a:lnTo>
                    <a:pt x="352263" y="266700"/>
                  </a:lnTo>
                  <a:lnTo>
                    <a:pt x="352735" y="265883"/>
                  </a:lnTo>
                  <a:lnTo>
                    <a:pt x="353278" y="265430"/>
                  </a:lnTo>
                  <a:lnTo>
                    <a:pt x="354331" y="263736"/>
                  </a:lnTo>
                  <a:lnTo>
                    <a:pt x="354124" y="264160"/>
                  </a:lnTo>
                  <a:lnTo>
                    <a:pt x="354801" y="264160"/>
                  </a:lnTo>
                  <a:lnTo>
                    <a:pt x="353786" y="265430"/>
                  </a:lnTo>
                  <a:lnTo>
                    <a:pt x="352940" y="266700"/>
                  </a:lnTo>
                  <a:close/>
                </a:path>
                <a:path w="381000" h="349250">
                  <a:moveTo>
                    <a:pt x="352580" y="264953"/>
                  </a:moveTo>
                  <a:lnTo>
                    <a:pt x="352882" y="264286"/>
                  </a:lnTo>
                  <a:lnTo>
                    <a:pt x="353025" y="264089"/>
                  </a:lnTo>
                  <a:lnTo>
                    <a:pt x="353321" y="263842"/>
                  </a:lnTo>
                  <a:lnTo>
                    <a:pt x="352580" y="264953"/>
                  </a:lnTo>
                  <a:close/>
                </a:path>
                <a:path w="381000" h="349250">
                  <a:moveTo>
                    <a:pt x="352882" y="264286"/>
                  </a:moveTo>
                  <a:lnTo>
                    <a:pt x="353025" y="264089"/>
                  </a:lnTo>
                  <a:lnTo>
                    <a:pt x="352882" y="264286"/>
                  </a:lnTo>
                  <a:close/>
                </a:path>
                <a:path w="381000" h="349250">
                  <a:moveTo>
                    <a:pt x="32823" y="271780"/>
                  </a:moveTo>
                  <a:lnTo>
                    <a:pt x="30624" y="269240"/>
                  </a:lnTo>
                  <a:lnTo>
                    <a:pt x="29439" y="267970"/>
                  </a:lnTo>
                  <a:lnTo>
                    <a:pt x="29270" y="266700"/>
                  </a:lnTo>
                  <a:lnTo>
                    <a:pt x="27917" y="265684"/>
                  </a:lnTo>
                  <a:lnTo>
                    <a:pt x="26901" y="264160"/>
                  </a:lnTo>
                  <a:lnTo>
                    <a:pt x="27917" y="265430"/>
                  </a:lnTo>
                  <a:lnTo>
                    <a:pt x="29439" y="266700"/>
                  </a:lnTo>
                  <a:lnTo>
                    <a:pt x="31808" y="270510"/>
                  </a:lnTo>
                  <a:lnTo>
                    <a:pt x="32823" y="271780"/>
                  </a:lnTo>
                  <a:close/>
                </a:path>
                <a:path w="381000" h="349250">
                  <a:moveTo>
                    <a:pt x="35700" y="266700"/>
                  </a:moveTo>
                  <a:lnTo>
                    <a:pt x="34008" y="264160"/>
                  </a:lnTo>
                  <a:lnTo>
                    <a:pt x="34346" y="264160"/>
                  </a:lnTo>
                  <a:lnTo>
                    <a:pt x="35192" y="265430"/>
                  </a:lnTo>
                  <a:lnTo>
                    <a:pt x="35700" y="266700"/>
                  </a:lnTo>
                  <a:close/>
                </a:path>
                <a:path w="381000" h="349250">
                  <a:moveTo>
                    <a:pt x="349471" y="269875"/>
                  </a:moveTo>
                  <a:lnTo>
                    <a:pt x="350233" y="267970"/>
                  </a:lnTo>
                  <a:lnTo>
                    <a:pt x="352882" y="264286"/>
                  </a:lnTo>
                  <a:lnTo>
                    <a:pt x="352580" y="264953"/>
                  </a:lnTo>
                  <a:lnTo>
                    <a:pt x="351417" y="266700"/>
                  </a:lnTo>
                  <a:lnTo>
                    <a:pt x="349894" y="269240"/>
                  </a:lnTo>
                  <a:lnTo>
                    <a:pt x="349471" y="269875"/>
                  </a:lnTo>
                  <a:close/>
                </a:path>
                <a:path w="381000" h="349250">
                  <a:moveTo>
                    <a:pt x="30793" y="270510"/>
                  </a:moveTo>
                  <a:lnTo>
                    <a:pt x="26563" y="265430"/>
                  </a:lnTo>
                  <a:lnTo>
                    <a:pt x="27578" y="265430"/>
                  </a:lnTo>
                  <a:lnTo>
                    <a:pt x="27917" y="265684"/>
                  </a:lnTo>
                  <a:lnTo>
                    <a:pt x="29439" y="267970"/>
                  </a:lnTo>
                  <a:lnTo>
                    <a:pt x="30793" y="270510"/>
                  </a:lnTo>
                  <a:close/>
                </a:path>
                <a:path w="381000" h="349250">
                  <a:moveTo>
                    <a:pt x="29439" y="267970"/>
                  </a:moveTo>
                  <a:lnTo>
                    <a:pt x="27917" y="265684"/>
                  </a:lnTo>
                  <a:lnTo>
                    <a:pt x="29270" y="266700"/>
                  </a:lnTo>
                  <a:lnTo>
                    <a:pt x="29439" y="267970"/>
                  </a:lnTo>
                  <a:close/>
                </a:path>
                <a:path w="381000" h="349250">
                  <a:moveTo>
                    <a:pt x="339686" y="282927"/>
                  </a:moveTo>
                  <a:lnTo>
                    <a:pt x="339777" y="282702"/>
                  </a:lnTo>
                  <a:lnTo>
                    <a:pt x="340025" y="282363"/>
                  </a:lnTo>
                  <a:lnTo>
                    <a:pt x="340420" y="281940"/>
                  </a:lnTo>
                  <a:lnTo>
                    <a:pt x="341265" y="280670"/>
                  </a:lnTo>
                  <a:lnTo>
                    <a:pt x="343465" y="278130"/>
                  </a:lnTo>
                  <a:lnTo>
                    <a:pt x="348033" y="273050"/>
                  </a:lnTo>
                  <a:lnTo>
                    <a:pt x="347526" y="273050"/>
                  </a:lnTo>
                  <a:lnTo>
                    <a:pt x="350064" y="270510"/>
                  </a:lnTo>
                  <a:lnTo>
                    <a:pt x="351810" y="266654"/>
                  </a:lnTo>
                  <a:lnTo>
                    <a:pt x="352735" y="265883"/>
                  </a:lnTo>
                  <a:lnTo>
                    <a:pt x="352263" y="266700"/>
                  </a:lnTo>
                  <a:lnTo>
                    <a:pt x="352940" y="266700"/>
                  </a:lnTo>
                  <a:lnTo>
                    <a:pt x="350808" y="269875"/>
                  </a:lnTo>
                  <a:lnTo>
                    <a:pt x="346849" y="275590"/>
                  </a:lnTo>
                  <a:lnTo>
                    <a:pt x="345326" y="276860"/>
                  </a:lnTo>
                  <a:lnTo>
                    <a:pt x="346511" y="276860"/>
                  </a:lnTo>
                  <a:lnTo>
                    <a:pt x="345665" y="278130"/>
                  </a:lnTo>
                  <a:lnTo>
                    <a:pt x="343127" y="280670"/>
                  </a:lnTo>
                  <a:lnTo>
                    <a:pt x="341942" y="280670"/>
                  </a:lnTo>
                  <a:lnTo>
                    <a:pt x="339686" y="282927"/>
                  </a:lnTo>
                  <a:close/>
                </a:path>
                <a:path w="381000" h="349250">
                  <a:moveTo>
                    <a:pt x="351789" y="266700"/>
                  </a:moveTo>
                  <a:close/>
                </a:path>
                <a:path w="381000" h="349250">
                  <a:moveTo>
                    <a:pt x="42890" y="278130"/>
                  </a:moveTo>
                  <a:lnTo>
                    <a:pt x="38237" y="278130"/>
                  </a:lnTo>
                  <a:lnTo>
                    <a:pt x="38407" y="276860"/>
                  </a:lnTo>
                  <a:lnTo>
                    <a:pt x="36376" y="274320"/>
                  </a:lnTo>
                  <a:lnTo>
                    <a:pt x="36546" y="274320"/>
                  </a:lnTo>
                  <a:lnTo>
                    <a:pt x="34346" y="271780"/>
                  </a:lnTo>
                  <a:lnTo>
                    <a:pt x="32823" y="270510"/>
                  </a:lnTo>
                  <a:lnTo>
                    <a:pt x="31470" y="267970"/>
                  </a:lnTo>
                  <a:lnTo>
                    <a:pt x="30624" y="266700"/>
                  </a:lnTo>
                  <a:lnTo>
                    <a:pt x="34515" y="266700"/>
                  </a:lnTo>
                  <a:lnTo>
                    <a:pt x="35361" y="267970"/>
                  </a:lnTo>
                  <a:lnTo>
                    <a:pt x="37561" y="270510"/>
                  </a:lnTo>
                  <a:lnTo>
                    <a:pt x="39688" y="273154"/>
                  </a:lnTo>
                  <a:lnTo>
                    <a:pt x="40775" y="274320"/>
                  </a:lnTo>
                  <a:lnTo>
                    <a:pt x="41791" y="275590"/>
                  </a:lnTo>
                  <a:lnTo>
                    <a:pt x="42364" y="276204"/>
                  </a:lnTo>
                  <a:lnTo>
                    <a:pt x="42747" y="276860"/>
                  </a:lnTo>
                  <a:lnTo>
                    <a:pt x="41791" y="276860"/>
                  </a:lnTo>
                  <a:lnTo>
                    <a:pt x="42890" y="278130"/>
                  </a:lnTo>
                  <a:close/>
                </a:path>
                <a:path w="381000" h="349250">
                  <a:moveTo>
                    <a:pt x="39704" y="271215"/>
                  </a:moveTo>
                  <a:lnTo>
                    <a:pt x="37730" y="269240"/>
                  </a:lnTo>
                  <a:lnTo>
                    <a:pt x="348541" y="269240"/>
                  </a:lnTo>
                  <a:lnTo>
                    <a:pt x="347653" y="270510"/>
                  </a:lnTo>
                  <a:lnTo>
                    <a:pt x="39422" y="270510"/>
                  </a:lnTo>
                  <a:lnTo>
                    <a:pt x="39704" y="271215"/>
                  </a:lnTo>
                  <a:close/>
                </a:path>
                <a:path w="381000" h="349250">
                  <a:moveTo>
                    <a:pt x="348484" y="269663"/>
                  </a:moveTo>
                  <a:lnTo>
                    <a:pt x="348541" y="269240"/>
                  </a:lnTo>
                  <a:lnTo>
                    <a:pt x="348710" y="269240"/>
                  </a:lnTo>
                  <a:lnTo>
                    <a:pt x="348484" y="269663"/>
                  </a:lnTo>
                  <a:close/>
                </a:path>
                <a:path w="381000" h="349250">
                  <a:moveTo>
                    <a:pt x="348456" y="269874"/>
                  </a:moveTo>
                  <a:lnTo>
                    <a:pt x="348484" y="269663"/>
                  </a:lnTo>
                  <a:lnTo>
                    <a:pt x="348710" y="269240"/>
                  </a:lnTo>
                  <a:lnTo>
                    <a:pt x="348597" y="269663"/>
                  </a:lnTo>
                  <a:lnTo>
                    <a:pt x="348456" y="269874"/>
                  </a:lnTo>
                  <a:close/>
                </a:path>
                <a:path w="381000" h="349250">
                  <a:moveTo>
                    <a:pt x="348033" y="270510"/>
                  </a:moveTo>
                  <a:lnTo>
                    <a:pt x="348484" y="269663"/>
                  </a:lnTo>
                  <a:lnTo>
                    <a:pt x="348456" y="269875"/>
                  </a:lnTo>
                  <a:lnTo>
                    <a:pt x="348033" y="270510"/>
                  </a:lnTo>
                  <a:close/>
                </a:path>
                <a:path w="381000" h="349250">
                  <a:moveTo>
                    <a:pt x="348372" y="270510"/>
                  </a:moveTo>
                  <a:lnTo>
                    <a:pt x="348456" y="269874"/>
                  </a:lnTo>
                  <a:lnTo>
                    <a:pt x="348597" y="269663"/>
                  </a:lnTo>
                  <a:lnTo>
                    <a:pt x="348372" y="270510"/>
                  </a:lnTo>
                  <a:close/>
                </a:path>
                <a:path w="381000" h="349250">
                  <a:moveTo>
                    <a:pt x="348344" y="271568"/>
                  </a:moveTo>
                  <a:lnTo>
                    <a:pt x="349471" y="269875"/>
                  </a:lnTo>
                  <a:lnTo>
                    <a:pt x="349218" y="270510"/>
                  </a:lnTo>
                  <a:lnTo>
                    <a:pt x="348344" y="271568"/>
                  </a:lnTo>
                  <a:close/>
                </a:path>
                <a:path w="381000" h="349250">
                  <a:moveTo>
                    <a:pt x="45110" y="284660"/>
                  </a:moveTo>
                  <a:lnTo>
                    <a:pt x="43652" y="283210"/>
                  </a:lnTo>
                  <a:lnTo>
                    <a:pt x="41114" y="281940"/>
                  </a:lnTo>
                  <a:lnTo>
                    <a:pt x="38407" y="279400"/>
                  </a:lnTo>
                  <a:lnTo>
                    <a:pt x="36715" y="279400"/>
                  </a:lnTo>
                  <a:lnTo>
                    <a:pt x="33542" y="275590"/>
                  </a:lnTo>
                  <a:lnTo>
                    <a:pt x="35530" y="275590"/>
                  </a:lnTo>
                  <a:lnTo>
                    <a:pt x="30962" y="270510"/>
                  </a:lnTo>
                  <a:lnTo>
                    <a:pt x="32823" y="271780"/>
                  </a:lnTo>
                  <a:lnTo>
                    <a:pt x="33331" y="273050"/>
                  </a:lnTo>
                  <a:lnTo>
                    <a:pt x="38237" y="278130"/>
                  </a:lnTo>
                  <a:lnTo>
                    <a:pt x="42890" y="278130"/>
                  </a:lnTo>
                  <a:lnTo>
                    <a:pt x="43990" y="279400"/>
                  </a:lnTo>
                  <a:lnTo>
                    <a:pt x="46359" y="281940"/>
                  </a:lnTo>
                  <a:lnTo>
                    <a:pt x="42129" y="281940"/>
                  </a:lnTo>
                  <a:lnTo>
                    <a:pt x="43652" y="283210"/>
                  </a:lnTo>
                  <a:lnTo>
                    <a:pt x="45005" y="284480"/>
                  </a:lnTo>
                  <a:lnTo>
                    <a:pt x="45110" y="284660"/>
                  </a:lnTo>
                  <a:close/>
                </a:path>
                <a:path w="381000" h="349250">
                  <a:moveTo>
                    <a:pt x="39905" y="271417"/>
                  </a:moveTo>
                  <a:lnTo>
                    <a:pt x="39704" y="271215"/>
                  </a:lnTo>
                  <a:lnTo>
                    <a:pt x="39422" y="270510"/>
                  </a:lnTo>
                  <a:lnTo>
                    <a:pt x="39905" y="271417"/>
                  </a:lnTo>
                  <a:close/>
                </a:path>
                <a:path w="381000" h="349250">
                  <a:moveTo>
                    <a:pt x="344649" y="275590"/>
                  </a:moveTo>
                  <a:lnTo>
                    <a:pt x="43483" y="275590"/>
                  </a:lnTo>
                  <a:lnTo>
                    <a:pt x="42360" y="274653"/>
                  </a:lnTo>
                  <a:lnTo>
                    <a:pt x="41092" y="273154"/>
                  </a:lnTo>
                  <a:lnTo>
                    <a:pt x="40268" y="271780"/>
                  </a:lnTo>
                  <a:lnTo>
                    <a:pt x="39905" y="271417"/>
                  </a:lnTo>
                  <a:lnTo>
                    <a:pt x="39422" y="270510"/>
                  </a:lnTo>
                  <a:lnTo>
                    <a:pt x="347653" y="270510"/>
                  </a:lnTo>
                  <a:lnTo>
                    <a:pt x="344988" y="274320"/>
                  </a:lnTo>
                  <a:lnTo>
                    <a:pt x="345495" y="274320"/>
                  </a:lnTo>
                  <a:lnTo>
                    <a:pt x="344649" y="275590"/>
                  </a:lnTo>
                  <a:close/>
                </a:path>
                <a:path w="381000" h="349250">
                  <a:moveTo>
                    <a:pt x="40387" y="272320"/>
                  </a:moveTo>
                  <a:lnTo>
                    <a:pt x="39929" y="271780"/>
                  </a:lnTo>
                  <a:lnTo>
                    <a:pt x="39704" y="271215"/>
                  </a:lnTo>
                  <a:lnTo>
                    <a:pt x="39905" y="271417"/>
                  </a:lnTo>
                  <a:lnTo>
                    <a:pt x="40387" y="272320"/>
                  </a:lnTo>
                  <a:close/>
                </a:path>
                <a:path w="381000" h="349250">
                  <a:moveTo>
                    <a:pt x="346595" y="273685"/>
                  </a:moveTo>
                  <a:lnTo>
                    <a:pt x="348344" y="271568"/>
                  </a:lnTo>
                  <a:lnTo>
                    <a:pt x="348203" y="271780"/>
                  </a:lnTo>
                  <a:lnTo>
                    <a:pt x="347526" y="273050"/>
                  </a:lnTo>
                  <a:lnTo>
                    <a:pt x="347695" y="273050"/>
                  </a:lnTo>
                  <a:lnTo>
                    <a:pt x="346595" y="273685"/>
                  </a:lnTo>
                  <a:close/>
                </a:path>
                <a:path w="381000" h="349250">
                  <a:moveTo>
                    <a:pt x="345495" y="274320"/>
                  </a:moveTo>
                  <a:lnTo>
                    <a:pt x="344988" y="274320"/>
                  </a:lnTo>
                  <a:lnTo>
                    <a:pt x="347187" y="271780"/>
                  </a:lnTo>
                  <a:lnTo>
                    <a:pt x="345495" y="274320"/>
                  </a:lnTo>
                  <a:close/>
                </a:path>
                <a:path w="381000" h="349250">
                  <a:moveTo>
                    <a:pt x="41486" y="273811"/>
                  </a:moveTo>
                  <a:lnTo>
                    <a:pt x="40775" y="273050"/>
                  </a:lnTo>
                  <a:lnTo>
                    <a:pt x="40387" y="272320"/>
                  </a:lnTo>
                  <a:lnTo>
                    <a:pt x="41092" y="273154"/>
                  </a:lnTo>
                  <a:lnTo>
                    <a:pt x="41486" y="273811"/>
                  </a:lnTo>
                  <a:close/>
                </a:path>
                <a:path w="381000" h="349250">
                  <a:moveTo>
                    <a:pt x="343973" y="276860"/>
                  </a:moveTo>
                  <a:lnTo>
                    <a:pt x="345495" y="274320"/>
                  </a:lnTo>
                  <a:lnTo>
                    <a:pt x="346595" y="273685"/>
                  </a:lnTo>
                  <a:lnTo>
                    <a:pt x="343973" y="276860"/>
                  </a:lnTo>
                  <a:close/>
                </a:path>
                <a:path w="381000" h="349250">
                  <a:moveTo>
                    <a:pt x="42577" y="274909"/>
                  </a:moveTo>
                  <a:lnTo>
                    <a:pt x="41791" y="274320"/>
                  </a:lnTo>
                  <a:lnTo>
                    <a:pt x="41486" y="273811"/>
                  </a:lnTo>
                  <a:lnTo>
                    <a:pt x="41960" y="274320"/>
                  </a:lnTo>
                  <a:lnTo>
                    <a:pt x="42360" y="274653"/>
                  </a:lnTo>
                  <a:lnTo>
                    <a:pt x="42577" y="274909"/>
                  </a:lnTo>
                  <a:close/>
                </a:path>
                <a:path w="381000" h="349250">
                  <a:moveTo>
                    <a:pt x="43483" y="275590"/>
                  </a:moveTo>
                  <a:lnTo>
                    <a:pt x="42577" y="274909"/>
                  </a:lnTo>
                  <a:lnTo>
                    <a:pt x="42360" y="274653"/>
                  </a:lnTo>
                  <a:lnTo>
                    <a:pt x="43483" y="275590"/>
                  </a:lnTo>
                  <a:close/>
                </a:path>
                <a:path w="381000" h="349250">
                  <a:moveTo>
                    <a:pt x="307525" y="309880"/>
                  </a:moveTo>
                  <a:lnTo>
                    <a:pt x="78844" y="309880"/>
                  </a:lnTo>
                  <a:lnTo>
                    <a:pt x="77660" y="307340"/>
                  </a:lnTo>
                  <a:lnTo>
                    <a:pt x="76137" y="306070"/>
                  </a:lnTo>
                  <a:lnTo>
                    <a:pt x="73430" y="303530"/>
                  </a:lnTo>
                  <a:lnTo>
                    <a:pt x="64198" y="295909"/>
                  </a:lnTo>
                  <a:lnTo>
                    <a:pt x="55538" y="288289"/>
                  </a:lnTo>
                  <a:lnTo>
                    <a:pt x="47448" y="280670"/>
                  </a:lnTo>
                  <a:lnTo>
                    <a:pt x="42577" y="274909"/>
                  </a:lnTo>
                  <a:lnTo>
                    <a:pt x="43483" y="275590"/>
                  </a:lnTo>
                  <a:lnTo>
                    <a:pt x="344142" y="275590"/>
                  </a:lnTo>
                  <a:lnTo>
                    <a:pt x="342619" y="276860"/>
                  </a:lnTo>
                  <a:lnTo>
                    <a:pt x="341096" y="279400"/>
                  </a:lnTo>
                  <a:lnTo>
                    <a:pt x="339404" y="280670"/>
                  </a:lnTo>
                  <a:lnTo>
                    <a:pt x="337712" y="283210"/>
                  </a:lnTo>
                  <a:lnTo>
                    <a:pt x="336190" y="284480"/>
                  </a:lnTo>
                  <a:lnTo>
                    <a:pt x="334047" y="287020"/>
                  </a:lnTo>
                  <a:lnTo>
                    <a:pt x="333821" y="287020"/>
                  </a:lnTo>
                  <a:lnTo>
                    <a:pt x="332975" y="288289"/>
                  </a:lnTo>
                  <a:lnTo>
                    <a:pt x="331791" y="289560"/>
                  </a:lnTo>
                  <a:lnTo>
                    <a:pt x="330385" y="290873"/>
                  </a:lnTo>
                  <a:lnTo>
                    <a:pt x="328914" y="292100"/>
                  </a:lnTo>
                  <a:lnTo>
                    <a:pt x="328407" y="292100"/>
                  </a:lnTo>
                  <a:lnTo>
                    <a:pt x="326486" y="294983"/>
                  </a:lnTo>
                  <a:lnTo>
                    <a:pt x="325192" y="295910"/>
                  </a:lnTo>
                  <a:lnTo>
                    <a:pt x="321131" y="299720"/>
                  </a:lnTo>
                  <a:lnTo>
                    <a:pt x="320962" y="299720"/>
                  </a:lnTo>
                  <a:lnTo>
                    <a:pt x="319270" y="300990"/>
                  </a:lnTo>
                  <a:lnTo>
                    <a:pt x="319439" y="300990"/>
                  </a:lnTo>
                  <a:lnTo>
                    <a:pt x="314871" y="304800"/>
                  </a:lnTo>
                  <a:lnTo>
                    <a:pt x="314702" y="304800"/>
                  </a:lnTo>
                  <a:lnTo>
                    <a:pt x="309161" y="308610"/>
                  </a:lnTo>
                  <a:lnTo>
                    <a:pt x="307525" y="309880"/>
                  </a:lnTo>
                  <a:close/>
                </a:path>
                <a:path w="381000" h="349250">
                  <a:moveTo>
                    <a:pt x="33542" y="275590"/>
                  </a:moveTo>
                  <a:lnTo>
                    <a:pt x="33425" y="275448"/>
                  </a:lnTo>
                  <a:lnTo>
                    <a:pt x="33542" y="275590"/>
                  </a:lnTo>
                  <a:close/>
                </a:path>
                <a:path w="381000" h="349250">
                  <a:moveTo>
                    <a:pt x="44159" y="278130"/>
                  </a:moveTo>
                  <a:lnTo>
                    <a:pt x="42364" y="276204"/>
                  </a:lnTo>
                  <a:lnTo>
                    <a:pt x="42005" y="275590"/>
                  </a:lnTo>
                  <a:lnTo>
                    <a:pt x="44159" y="278130"/>
                  </a:lnTo>
                  <a:close/>
                </a:path>
                <a:path w="381000" h="349250">
                  <a:moveTo>
                    <a:pt x="44231" y="279400"/>
                  </a:moveTo>
                  <a:lnTo>
                    <a:pt x="41791" y="276860"/>
                  </a:lnTo>
                  <a:lnTo>
                    <a:pt x="42747" y="276860"/>
                  </a:lnTo>
                  <a:lnTo>
                    <a:pt x="44231" y="279400"/>
                  </a:lnTo>
                  <a:close/>
                </a:path>
                <a:path w="381000" h="349250">
                  <a:moveTo>
                    <a:pt x="342111" y="279400"/>
                  </a:moveTo>
                  <a:lnTo>
                    <a:pt x="342788" y="278130"/>
                  </a:lnTo>
                  <a:lnTo>
                    <a:pt x="343465" y="278130"/>
                  </a:lnTo>
                  <a:lnTo>
                    <a:pt x="342111" y="279400"/>
                  </a:lnTo>
                  <a:close/>
                </a:path>
                <a:path w="381000" h="349250">
                  <a:moveTo>
                    <a:pt x="339277" y="284162"/>
                  </a:moveTo>
                  <a:lnTo>
                    <a:pt x="340758" y="281940"/>
                  </a:lnTo>
                  <a:lnTo>
                    <a:pt x="341942" y="280670"/>
                  </a:lnTo>
                  <a:lnTo>
                    <a:pt x="343127" y="280670"/>
                  </a:lnTo>
                  <a:lnTo>
                    <a:pt x="341942" y="281940"/>
                  </a:lnTo>
                  <a:lnTo>
                    <a:pt x="339277" y="284162"/>
                  </a:lnTo>
                  <a:close/>
                </a:path>
                <a:path w="381000" h="349250">
                  <a:moveTo>
                    <a:pt x="60571" y="294640"/>
                  </a:moveTo>
                  <a:lnTo>
                    <a:pt x="56172" y="294639"/>
                  </a:lnTo>
                  <a:lnTo>
                    <a:pt x="51942" y="290830"/>
                  </a:lnTo>
                  <a:lnTo>
                    <a:pt x="50081" y="289559"/>
                  </a:lnTo>
                  <a:lnTo>
                    <a:pt x="49407" y="289054"/>
                  </a:lnTo>
                  <a:lnTo>
                    <a:pt x="48757" y="288289"/>
                  </a:lnTo>
                  <a:lnTo>
                    <a:pt x="48147" y="287682"/>
                  </a:lnTo>
                  <a:lnTo>
                    <a:pt x="47882" y="287020"/>
                  </a:lnTo>
                  <a:lnTo>
                    <a:pt x="44159" y="283210"/>
                  </a:lnTo>
                  <a:lnTo>
                    <a:pt x="42129" y="281940"/>
                  </a:lnTo>
                  <a:lnTo>
                    <a:pt x="46359" y="281940"/>
                  </a:lnTo>
                  <a:lnTo>
                    <a:pt x="47543" y="283210"/>
                  </a:lnTo>
                  <a:lnTo>
                    <a:pt x="48305" y="283210"/>
                  </a:lnTo>
                  <a:lnTo>
                    <a:pt x="49404" y="284480"/>
                  </a:lnTo>
                  <a:lnTo>
                    <a:pt x="51266" y="287020"/>
                  </a:lnTo>
                  <a:lnTo>
                    <a:pt x="53465" y="288289"/>
                  </a:lnTo>
                  <a:lnTo>
                    <a:pt x="57526" y="292100"/>
                  </a:lnTo>
                  <a:lnTo>
                    <a:pt x="60571" y="294640"/>
                  </a:lnTo>
                  <a:close/>
                </a:path>
                <a:path w="381000" h="349250">
                  <a:moveTo>
                    <a:pt x="48558" y="283210"/>
                  </a:moveTo>
                  <a:lnTo>
                    <a:pt x="48305" y="283210"/>
                  </a:lnTo>
                  <a:lnTo>
                    <a:pt x="47205" y="281940"/>
                  </a:lnTo>
                  <a:lnTo>
                    <a:pt x="48558" y="283210"/>
                  </a:lnTo>
                  <a:close/>
                </a:path>
                <a:path w="381000" h="349250">
                  <a:moveTo>
                    <a:pt x="339827" y="282575"/>
                  </a:moveTo>
                  <a:lnTo>
                    <a:pt x="340081" y="281940"/>
                  </a:lnTo>
                  <a:lnTo>
                    <a:pt x="340335" y="281940"/>
                  </a:lnTo>
                  <a:lnTo>
                    <a:pt x="340025" y="282363"/>
                  </a:lnTo>
                  <a:lnTo>
                    <a:pt x="339827" y="282575"/>
                  </a:lnTo>
                  <a:close/>
                </a:path>
                <a:path w="381000" h="349250">
                  <a:moveTo>
                    <a:pt x="340025" y="282363"/>
                  </a:moveTo>
                  <a:lnTo>
                    <a:pt x="340335" y="281940"/>
                  </a:lnTo>
                  <a:lnTo>
                    <a:pt x="340025" y="282363"/>
                  </a:lnTo>
                  <a:close/>
                </a:path>
                <a:path w="381000" h="349250">
                  <a:moveTo>
                    <a:pt x="339404" y="283210"/>
                  </a:moveTo>
                  <a:lnTo>
                    <a:pt x="339235" y="283210"/>
                  </a:lnTo>
                  <a:lnTo>
                    <a:pt x="339827" y="282575"/>
                  </a:lnTo>
                  <a:lnTo>
                    <a:pt x="339777" y="282702"/>
                  </a:lnTo>
                  <a:lnTo>
                    <a:pt x="339404" y="283210"/>
                  </a:lnTo>
                  <a:close/>
                </a:path>
                <a:path w="381000" h="349250">
                  <a:moveTo>
                    <a:pt x="339574" y="283210"/>
                  </a:moveTo>
                  <a:lnTo>
                    <a:pt x="339404" y="283210"/>
                  </a:lnTo>
                  <a:lnTo>
                    <a:pt x="339686" y="282927"/>
                  </a:lnTo>
                  <a:lnTo>
                    <a:pt x="339574" y="283210"/>
                  </a:lnTo>
                  <a:close/>
                </a:path>
                <a:path w="381000" h="349250">
                  <a:moveTo>
                    <a:pt x="50166" y="285115"/>
                  </a:moveTo>
                  <a:lnTo>
                    <a:pt x="48558" y="283210"/>
                  </a:lnTo>
                  <a:lnTo>
                    <a:pt x="48897" y="283210"/>
                  </a:lnTo>
                  <a:lnTo>
                    <a:pt x="50166" y="285115"/>
                  </a:lnTo>
                  <a:close/>
                </a:path>
                <a:path w="381000" h="349250">
                  <a:moveTo>
                    <a:pt x="338840" y="283633"/>
                  </a:moveTo>
                  <a:lnTo>
                    <a:pt x="339066" y="283210"/>
                  </a:lnTo>
                  <a:lnTo>
                    <a:pt x="339235" y="283210"/>
                  </a:lnTo>
                  <a:lnTo>
                    <a:pt x="338840" y="283633"/>
                  </a:lnTo>
                  <a:close/>
                </a:path>
                <a:path w="381000" h="349250">
                  <a:moveTo>
                    <a:pt x="334159" y="289559"/>
                  </a:moveTo>
                  <a:lnTo>
                    <a:pt x="335513" y="287020"/>
                  </a:lnTo>
                  <a:lnTo>
                    <a:pt x="336866" y="285750"/>
                  </a:lnTo>
                  <a:lnTo>
                    <a:pt x="338840" y="283633"/>
                  </a:lnTo>
                  <a:lnTo>
                    <a:pt x="337712" y="285750"/>
                  </a:lnTo>
                  <a:lnTo>
                    <a:pt x="335174" y="288289"/>
                  </a:lnTo>
                  <a:lnTo>
                    <a:pt x="334159" y="289559"/>
                  </a:lnTo>
                  <a:close/>
                </a:path>
                <a:path w="381000" h="349250">
                  <a:moveTo>
                    <a:pt x="339066" y="284480"/>
                  </a:moveTo>
                  <a:lnTo>
                    <a:pt x="338897" y="284480"/>
                  </a:lnTo>
                  <a:lnTo>
                    <a:pt x="339277" y="284162"/>
                  </a:lnTo>
                  <a:lnTo>
                    <a:pt x="339066" y="284480"/>
                  </a:lnTo>
                  <a:close/>
                </a:path>
                <a:path w="381000" h="349250">
                  <a:moveTo>
                    <a:pt x="44893" y="285750"/>
                  </a:moveTo>
                  <a:lnTo>
                    <a:pt x="44667" y="285750"/>
                  </a:lnTo>
                  <a:lnTo>
                    <a:pt x="43652" y="284480"/>
                  </a:lnTo>
                  <a:lnTo>
                    <a:pt x="44893" y="285750"/>
                  </a:lnTo>
                  <a:close/>
                </a:path>
                <a:path w="381000" h="349250">
                  <a:moveTo>
                    <a:pt x="338558" y="285750"/>
                  </a:moveTo>
                  <a:lnTo>
                    <a:pt x="338220" y="285750"/>
                  </a:lnTo>
                  <a:lnTo>
                    <a:pt x="338558" y="284480"/>
                  </a:lnTo>
                  <a:lnTo>
                    <a:pt x="338897" y="284480"/>
                  </a:lnTo>
                  <a:lnTo>
                    <a:pt x="338558" y="285750"/>
                  </a:lnTo>
                  <a:close/>
                </a:path>
                <a:path w="381000" h="349250">
                  <a:moveTo>
                    <a:pt x="51004" y="291407"/>
                  </a:moveTo>
                  <a:lnTo>
                    <a:pt x="50081" y="290830"/>
                  </a:lnTo>
                  <a:lnTo>
                    <a:pt x="48051" y="288289"/>
                  </a:lnTo>
                  <a:lnTo>
                    <a:pt x="47543" y="288289"/>
                  </a:lnTo>
                  <a:lnTo>
                    <a:pt x="45948" y="286112"/>
                  </a:lnTo>
                  <a:lnTo>
                    <a:pt x="45110" y="284660"/>
                  </a:lnTo>
                  <a:lnTo>
                    <a:pt x="48147" y="287682"/>
                  </a:lnTo>
                  <a:lnTo>
                    <a:pt x="48389" y="288289"/>
                  </a:lnTo>
                  <a:lnTo>
                    <a:pt x="49407" y="289054"/>
                  </a:lnTo>
                  <a:lnTo>
                    <a:pt x="50919" y="290830"/>
                  </a:lnTo>
                  <a:lnTo>
                    <a:pt x="51004" y="291407"/>
                  </a:lnTo>
                  <a:close/>
                </a:path>
                <a:path w="381000" h="349250">
                  <a:moveTo>
                    <a:pt x="51773" y="287020"/>
                  </a:moveTo>
                  <a:lnTo>
                    <a:pt x="51435" y="287020"/>
                  </a:lnTo>
                  <a:lnTo>
                    <a:pt x="50166" y="285115"/>
                  </a:lnTo>
                  <a:lnTo>
                    <a:pt x="51773" y="287020"/>
                  </a:lnTo>
                  <a:close/>
                </a:path>
                <a:path w="381000" h="349250">
                  <a:moveTo>
                    <a:pt x="46960" y="287866"/>
                  </a:moveTo>
                  <a:lnTo>
                    <a:pt x="44893" y="285750"/>
                  </a:lnTo>
                  <a:lnTo>
                    <a:pt x="45682" y="285750"/>
                  </a:lnTo>
                  <a:lnTo>
                    <a:pt x="45948" y="286112"/>
                  </a:lnTo>
                  <a:lnTo>
                    <a:pt x="46960" y="287866"/>
                  </a:lnTo>
                  <a:close/>
                </a:path>
                <a:path w="381000" h="349250">
                  <a:moveTo>
                    <a:pt x="335513" y="288924"/>
                  </a:moveTo>
                  <a:lnTo>
                    <a:pt x="338051" y="285750"/>
                  </a:lnTo>
                  <a:lnTo>
                    <a:pt x="336528" y="288289"/>
                  </a:lnTo>
                  <a:lnTo>
                    <a:pt x="336359" y="288289"/>
                  </a:lnTo>
                  <a:lnTo>
                    <a:pt x="335513" y="288924"/>
                  </a:lnTo>
                  <a:close/>
                </a:path>
                <a:path w="381000" h="349250">
                  <a:moveTo>
                    <a:pt x="47543" y="288289"/>
                  </a:moveTo>
                  <a:lnTo>
                    <a:pt x="47374" y="288289"/>
                  </a:lnTo>
                  <a:lnTo>
                    <a:pt x="46960" y="287866"/>
                  </a:lnTo>
                  <a:lnTo>
                    <a:pt x="45948" y="286112"/>
                  </a:lnTo>
                  <a:lnTo>
                    <a:pt x="47543" y="288289"/>
                  </a:lnTo>
                  <a:close/>
                </a:path>
                <a:path w="381000" h="349250">
                  <a:moveTo>
                    <a:pt x="332975" y="288289"/>
                  </a:moveTo>
                  <a:lnTo>
                    <a:pt x="333821" y="287020"/>
                  </a:lnTo>
                  <a:lnTo>
                    <a:pt x="334047" y="287020"/>
                  </a:lnTo>
                  <a:lnTo>
                    <a:pt x="332975" y="288289"/>
                  </a:lnTo>
                  <a:close/>
                </a:path>
                <a:path w="381000" h="349250">
                  <a:moveTo>
                    <a:pt x="48288" y="289305"/>
                  </a:moveTo>
                  <a:lnTo>
                    <a:pt x="47205" y="288289"/>
                  </a:lnTo>
                  <a:lnTo>
                    <a:pt x="46960" y="287866"/>
                  </a:lnTo>
                  <a:lnTo>
                    <a:pt x="47374" y="288289"/>
                  </a:lnTo>
                  <a:lnTo>
                    <a:pt x="47543" y="288289"/>
                  </a:lnTo>
                  <a:lnTo>
                    <a:pt x="48288" y="289305"/>
                  </a:lnTo>
                  <a:close/>
                </a:path>
                <a:path w="381000" h="349250">
                  <a:moveTo>
                    <a:pt x="334329" y="290406"/>
                  </a:moveTo>
                  <a:lnTo>
                    <a:pt x="334667" y="289559"/>
                  </a:lnTo>
                  <a:lnTo>
                    <a:pt x="335513" y="288924"/>
                  </a:lnTo>
                  <a:lnTo>
                    <a:pt x="334329" y="290406"/>
                  </a:lnTo>
                  <a:close/>
                </a:path>
                <a:path w="381000" h="349250">
                  <a:moveTo>
                    <a:pt x="51096" y="292100"/>
                  </a:moveTo>
                  <a:lnTo>
                    <a:pt x="49404" y="290830"/>
                  </a:lnTo>
                  <a:lnTo>
                    <a:pt x="48288" y="289305"/>
                  </a:lnTo>
                  <a:lnTo>
                    <a:pt x="49969" y="290873"/>
                  </a:lnTo>
                  <a:lnTo>
                    <a:pt x="51040" y="291676"/>
                  </a:lnTo>
                  <a:lnTo>
                    <a:pt x="51096" y="292100"/>
                  </a:lnTo>
                  <a:close/>
                </a:path>
                <a:path w="381000" h="349250">
                  <a:moveTo>
                    <a:pt x="334159" y="289560"/>
                  </a:moveTo>
                  <a:close/>
                </a:path>
                <a:path w="381000" h="349250">
                  <a:moveTo>
                    <a:pt x="329929" y="293370"/>
                  </a:moveTo>
                  <a:lnTo>
                    <a:pt x="330775" y="292100"/>
                  </a:lnTo>
                  <a:lnTo>
                    <a:pt x="332129" y="290830"/>
                  </a:lnTo>
                  <a:lnTo>
                    <a:pt x="333144" y="289560"/>
                  </a:lnTo>
                  <a:lnTo>
                    <a:pt x="334159" y="289560"/>
                  </a:lnTo>
                  <a:lnTo>
                    <a:pt x="333144" y="290830"/>
                  </a:lnTo>
                  <a:lnTo>
                    <a:pt x="330945" y="292100"/>
                  </a:lnTo>
                  <a:lnTo>
                    <a:pt x="332129" y="292100"/>
                  </a:lnTo>
                  <a:lnTo>
                    <a:pt x="329929" y="293370"/>
                  </a:lnTo>
                  <a:close/>
                </a:path>
                <a:path w="381000" h="349250">
                  <a:moveTo>
                    <a:pt x="332775" y="291291"/>
                  </a:moveTo>
                  <a:lnTo>
                    <a:pt x="334159" y="289560"/>
                  </a:lnTo>
                  <a:lnTo>
                    <a:pt x="334329" y="289560"/>
                  </a:lnTo>
                  <a:lnTo>
                    <a:pt x="333821" y="290830"/>
                  </a:lnTo>
                  <a:lnTo>
                    <a:pt x="332775" y="291291"/>
                  </a:lnTo>
                  <a:close/>
                </a:path>
                <a:path w="381000" h="349250">
                  <a:moveTo>
                    <a:pt x="334159" y="290830"/>
                  </a:moveTo>
                  <a:lnTo>
                    <a:pt x="333990" y="290830"/>
                  </a:lnTo>
                  <a:lnTo>
                    <a:pt x="334329" y="290406"/>
                  </a:lnTo>
                  <a:lnTo>
                    <a:pt x="334159" y="290830"/>
                  </a:lnTo>
                  <a:close/>
                </a:path>
                <a:path w="381000" h="349250">
                  <a:moveTo>
                    <a:pt x="326207" y="298450"/>
                  </a:moveTo>
                  <a:lnTo>
                    <a:pt x="328784" y="295226"/>
                  </a:lnTo>
                  <a:lnTo>
                    <a:pt x="332637" y="292100"/>
                  </a:lnTo>
                  <a:lnTo>
                    <a:pt x="333821" y="290830"/>
                  </a:lnTo>
                  <a:lnTo>
                    <a:pt x="333990" y="290830"/>
                  </a:lnTo>
                  <a:lnTo>
                    <a:pt x="328914" y="295910"/>
                  </a:lnTo>
                  <a:lnTo>
                    <a:pt x="326207" y="298450"/>
                  </a:lnTo>
                  <a:close/>
                </a:path>
                <a:path w="381000" h="349250">
                  <a:moveTo>
                    <a:pt x="51531" y="291737"/>
                  </a:moveTo>
                  <a:lnTo>
                    <a:pt x="51004" y="291407"/>
                  </a:lnTo>
                  <a:lnTo>
                    <a:pt x="50929" y="290841"/>
                  </a:lnTo>
                  <a:lnTo>
                    <a:pt x="51531" y="291737"/>
                  </a:lnTo>
                  <a:close/>
                </a:path>
                <a:path w="381000" h="349250">
                  <a:moveTo>
                    <a:pt x="51874" y="291951"/>
                  </a:moveTo>
                  <a:lnTo>
                    <a:pt x="51531" y="291737"/>
                  </a:lnTo>
                  <a:lnTo>
                    <a:pt x="50956" y="290873"/>
                  </a:lnTo>
                  <a:lnTo>
                    <a:pt x="51874" y="291951"/>
                  </a:lnTo>
                  <a:close/>
                </a:path>
                <a:path w="381000" h="349250">
                  <a:moveTo>
                    <a:pt x="332129" y="292100"/>
                  </a:moveTo>
                  <a:lnTo>
                    <a:pt x="330945" y="292100"/>
                  </a:lnTo>
                  <a:lnTo>
                    <a:pt x="332775" y="291291"/>
                  </a:lnTo>
                  <a:lnTo>
                    <a:pt x="332129" y="292100"/>
                  </a:lnTo>
                  <a:close/>
                </a:path>
                <a:path w="381000" h="349250">
                  <a:moveTo>
                    <a:pt x="51985" y="292417"/>
                  </a:moveTo>
                  <a:lnTo>
                    <a:pt x="51604" y="292100"/>
                  </a:lnTo>
                  <a:lnTo>
                    <a:pt x="51120" y="291737"/>
                  </a:lnTo>
                  <a:lnTo>
                    <a:pt x="51004" y="291407"/>
                  </a:lnTo>
                  <a:lnTo>
                    <a:pt x="51531" y="291737"/>
                  </a:lnTo>
                  <a:lnTo>
                    <a:pt x="51985" y="292417"/>
                  </a:lnTo>
                  <a:close/>
                </a:path>
                <a:path w="381000" h="349250">
                  <a:moveTo>
                    <a:pt x="60740" y="299720"/>
                  </a:moveTo>
                  <a:lnTo>
                    <a:pt x="59048" y="298450"/>
                  </a:lnTo>
                  <a:lnTo>
                    <a:pt x="57526" y="297180"/>
                  </a:lnTo>
                  <a:lnTo>
                    <a:pt x="55834" y="295909"/>
                  </a:lnTo>
                  <a:lnTo>
                    <a:pt x="52971" y="293240"/>
                  </a:lnTo>
                  <a:lnTo>
                    <a:pt x="51874" y="291951"/>
                  </a:lnTo>
                  <a:lnTo>
                    <a:pt x="54142" y="293370"/>
                  </a:lnTo>
                  <a:lnTo>
                    <a:pt x="53803" y="293370"/>
                  </a:lnTo>
                  <a:lnTo>
                    <a:pt x="59218" y="298450"/>
                  </a:lnTo>
                  <a:lnTo>
                    <a:pt x="59894" y="298812"/>
                  </a:lnTo>
                  <a:lnTo>
                    <a:pt x="60740" y="299720"/>
                  </a:lnTo>
                  <a:close/>
                </a:path>
                <a:path w="381000" h="349250">
                  <a:moveTo>
                    <a:pt x="61248" y="294216"/>
                  </a:moveTo>
                  <a:lnTo>
                    <a:pt x="60233" y="293370"/>
                  </a:lnTo>
                  <a:lnTo>
                    <a:pt x="59218" y="292100"/>
                  </a:lnTo>
                  <a:lnTo>
                    <a:pt x="60910" y="293370"/>
                  </a:lnTo>
                  <a:lnTo>
                    <a:pt x="61248" y="294216"/>
                  </a:lnTo>
                  <a:close/>
                </a:path>
                <a:path w="381000" h="349250">
                  <a:moveTo>
                    <a:pt x="53901" y="294332"/>
                  </a:moveTo>
                  <a:lnTo>
                    <a:pt x="52619" y="293370"/>
                  </a:lnTo>
                  <a:lnTo>
                    <a:pt x="51985" y="292417"/>
                  </a:lnTo>
                  <a:lnTo>
                    <a:pt x="52971" y="293240"/>
                  </a:lnTo>
                  <a:lnTo>
                    <a:pt x="53901" y="294332"/>
                  </a:lnTo>
                  <a:close/>
                </a:path>
                <a:path w="381000" h="349250">
                  <a:moveTo>
                    <a:pt x="55834" y="295909"/>
                  </a:moveTo>
                  <a:lnTo>
                    <a:pt x="54311" y="294639"/>
                  </a:lnTo>
                  <a:lnTo>
                    <a:pt x="53901" y="294332"/>
                  </a:lnTo>
                  <a:lnTo>
                    <a:pt x="52971" y="293240"/>
                  </a:lnTo>
                  <a:lnTo>
                    <a:pt x="55834" y="295909"/>
                  </a:lnTo>
                  <a:close/>
                </a:path>
                <a:path w="381000" h="349250">
                  <a:moveTo>
                    <a:pt x="59894" y="298812"/>
                  </a:moveTo>
                  <a:lnTo>
                    <a:pt x="59218" y="298450"/>
                  </a:lnTo>
                  <a:lnTo>
                    <a:pt x="53803" y="293370"/>
                  </a:lnTo>
                  <a:lnTo>
                    <a:pt x="54593" y="293793"/>
                  </a:lnTo>
                  <a:lnTo>
                    <a:pt x="59556" y="298450"/>
                  </a:lnTo>
                  <a:lnTo>
                    <a:pt x="59894" y="298812"/>
                  </a:lnTo>
                  <a:close/>
                </a:path>
                <a:path w="381000" h="349250">
                  <a:moveTo>
                    <a:pt x="54593" y="293793"/>
                  </a:moveTo>
                  <a:lnTo>
                    <a:pt x="53803" y="293370"/>
                  </a:lnTo>
                  <a:lnTo>
                    <a:pt x="54142" y="293370"/>
                  </a:lnTo>
                  <a:lnTo>
                    <a:pt x="54593" y="293793"/>
                  </a:lnTo>
                  <a:close/>
                </a:path>
                <a:path w="381000" h="349250">
                  <a:moveTo>
                    <a:pt x="328621" y="295006"/>
                  </a:moveTo>
                  <a:lnTo>
                    <a:pt x="329929" y="293370"/>
                  </a:lnTo>
                  <a:lnTo>
                    <a:pt x="329083" y="294640"/>
                  </a:lnTo>
                  <a:lnTo>
                    <a:pt x="328621" y="295006"/>
                  </a:lnTo>
                  <a:close/>
                </a:path>
                <a:path w="381000" h="349250">
                  <a:moveTo>
                    <a:pt x="327941" y="295909"/>
                  </a:moveTo>
                  <a:lnTo>
                    <a:pt x="330268" y="293370"/>
                  </a:lnTo>
                  <a:lnTo>
                    <a:pt x="328784" y="295226"/>
                  </a:lnTo>
                  <a:lnTo>
                    <a:pt x="327941" y="295909"/>
                  </a:lnTo>
                  <a:close/>
                </a:path>
                <a:path w="381000" h="349250">
                  <a:moveTo>
                    <a:pt x="73720" y="309607"/>
                  </a:moveTo>
                  <a:lnTo>
                    <a:pt x="71061" y="307340"/>
                  </a:lnTo>
                  <a:lnTo>
                    <a:pt x="69815" y="306647"/>
                  </a:lnTo>
                  <a:lnTo>
                    <a:pt x="69200" y="306070"/>
                  </a:lnTo>
                  <a:lnTo>
                    <a:pt x="68523" y="305562"/>
                  </a:lnTo>
                  <a:lnTo>
                    <a:pt x="68015" y="304799"/>
                  </a:lnTo>
                  <a:lnTo>
                    <a:pt x="66831" y="303530"/>
                  </a:lnTo>
                  <a:lnTo>
                    <a:pt x="65816" y="302260"/>
                  </a:lnTo>
                  <a:lnTo>
                    <a:pt x="63786" y="300990"/>
                  </a:lnTo>
                  <a:lnTo>
                    <a:pt x="61586" y="299720"/>
                  </a:lnTo>
                  <a:lnTo>
                    <a:pt x="59894" y="298812"/>
                  </a:lnTo>
                  <a:lnTo>
                    <a:pt x="59556" y="298450"/>
                  </a:lnTo>
                  <a:lnTo>
                    <a:pt x="54593" y="293793"/>
                  </a:lnTo>
                  <a:lnTo>
                    <a:pt x="56172" y="294640"/>
                  </a:lnTo>
                  <a:lnTo>
                    <a:pt x="60571" y="294640"/>
                  </a:lnTo>
                  <a:lnTo>
                    <a:pt x="61840" y="295698"/>
                  </a:lnTo>
                  <a:lnTo>
                    <a:pt x="61925" y="295909"/>
                  </a:lnTo>
                  <a:lnTo>
                    <a:pt x="62094" y="295910"/>
                  </a:lnTo>
                  <a:lnTo>
                    <a:pt x="63617" y="297180"/>
                  </a:lnTo>
                  <a:lnTo>
                    <a:pt x="68566" y="300990"/>
                  </a:lnTo>
                  <a:lnTo>
                    <a:pt x="68354" y="300990"/>
                  </a:lnTo>
                  <a:lnTo>
                    <a:pt x="70610" y="302683"/>
                  </a:lnTo>
                  <a:lnTo>
                    <a:pt x="72584" y="304800"/>
                  </a:lnTo>
                  <a:lnTo>
                    <a:pt x="72753" y="304800"/>
                  </a:lnTo>
                  <a:lnTo>
                    <a:pt x="74531" y="306144"/>
                  </a:lnTo>
                  <a:lnTo>
                    <a:pt x="77378" y="308610"/>
                  </a:lnTo>
                  <a:lnTo>
                    <a:pt x="72922" y="308610"/>
                  </a:lnTo>
                  <a:lnTo>
                    <a:pt x="73720" y="309607"/>
                  </a:lnTo>
                  <a:close/>
                </a:path>
                <a:path w="381000" h="349250">
                  <a:moveTo>
                    <a:pt x="63278" y="295909"/>
                  </a:moveTo>
                  <a:lnTo>
                    <a:pt x="62094" y="295909"/>
                  </a:lnTo>
                  <a:lnTo>
                    <a:pt x="61840" y="295698"/>
                  </a:lnTo>
                  <a:lnTo>
                    <a:pt x="61248" y="294216"/>
                  </a:lnTo>
                  <a:lnTo>
                    <a:pt x="63278" y="295909"/>
                  </a:lnTo>
                  <a:close/>
                </a:path>
                <a:path w="381000" h="349250">
                  <a:moveTo>
                    <a:pt x="57200" y="297350"/>
                  </a:moveTo>
                  <a:lnTo>
                    <a:pt x="54163" y="294639"/>
                  </a:lnTo>
                  <a:lnTo>
                    <a:pt x="53901" y="294332"/>
                  </a:lnTo>
                  <a:lnTo>
                    <a:pt x="54311" y="294640"/>
                  </a:lnTo>
                  <a:lnTo>
                    <a:pt x="55834" y="295910"/>
                  </a:lnTo>
                  <a:lnTo>
                    <a:pt x="57018" y="297180"/>
                  </a:lnTo>
                  <a:lnTo>
                    <a:pt x="57200" y="297350"/>
                  </a:lnTo>
                  <a:close/>
                </a:path>
                <a:path w="381000" h="349250">
                  <a:moveTo>
                    <a:pt x="55157" y="295909"/>
                  </a:moveTo>
                  <a:lnTo>
                    <a:pt x="52450" y="294640"/>
                  </a:lnTo>
                  <a:lnTo>
                    <a:pt x="53465" y="294640"/>
                  </a:lnTo>
                  <a:lnTo>
                    <a:pt x="55157" y="295909"/>
                  </a:lnTo>
                  <a:close/>
                </a:path>
                <a:path w="381000" h="349250">
                  <a:moveTo>
                    <a:pt x="319778" y="300990"/>
                  </a:moveTo>
                  <a:lnTo>
                    <a:pt x="320590" y="300228"/>
                  </a:lnTo>
                  <a:lnTo>
                    <a:pt x="323669" y="298450"/>
                  </a:lnTo>
                  <a:lnTo>
                    <a:pt x="325869" y="295909"/>
                  </a:lnTo>
                  <a:lnTo>
                    <a:pt x="326486" y="294983"/>
                  </a:lnTo>
                  <a:lnTo>
                    <a:pt x="326966" y="294640"/>
                  </a:lnTo>
                  <a:lnTo>
                    <a:pt x="326186" y="295910"/>
                  </a:lnTo>
                  <a:lnTo>
                    <a:pt x="325882" y="297180"/>
                  </a:lnTo>
                  <a:lnTo>
                    <a:pt x="325700" y="297180"/>
                  </a:lnTo>
                  <a:lnTo>
                    <a:pt x="323162" y="299720"/>
                  </a:lnTo>
                  <a:lnTo>
                    <a:pt x="322485" y="299720"/>
                  </a:lnTo>
                  <a:lnTo>
                    <a:pt x="319778" y="300990"/>
                  </a:lnTo>
                  <a:close/>
                </a:path>
                <a:path w="381000" h="349250">
                  <a:moveTo>
                    <a:pt x="320590" y="300228"/>
                  </a:moveTo>
                  <a:lnTo>
                    <a:pt x="325192" y="295909"/>
                  </a:lnTo>
                  <a:lnTo>
                    <a:pt x="326486" y="294983"/>
                  </a:lnTo>
                  <a:lnTo>
                    <a:pt x="325869" y="295910"/>
                  </a:lnTo>
                  <a:lnTo>
                    <a:pt x="323669" y="298450"/>
                  </a:lnTo>
                  <a:lnTo>
                    <a:pt x="320590" y="300228"/>
                  </a:lnTo>
                  <a:close/>
                </a:path>
                <a:path w="381000" h="349250">
                  <a:moveTo>
                    <a:pt x="319657" y="303348"/>
                  </a:moveTo>
                  <a:lnTo>
                    <a:pt x="320708" y="302260"/>
                  </a:lnTo>
                  <a:lnTo>
                    <a:pt x="321852" y="301163"/>
                  </a:lnTo>
                  <a:lnTo>
                    <a:pt x="322146" y="300990"/>
                  </a:lnTo>
                  <a:lnTo>
                    <a:pt x="322195" y="300808"/>
                  </a:lnTo>
                  <a:lnTo>
                    <a:pt x="325700" y="297180"/>
                  </a:lnTo>
                  <a:lnTo>
                    <a:pt x="325882" y="297180"/>
                  </a:lnTo>
                  <a:lnTo>
                    <a:pt x="328621" y="295006"/>
                  </a:lnTo>
                  <a:lnTo>
                    <a:pt x="327899" y="295909"/>
                  </a:lnTo>
                  <a:lnTo>
                    <a:pt x="326376" y="297180"/>
                  </a:lnTo>
                  <a:lnTo>
                    <a:pt x="325305" y="298450"/>
                  </a:lnTo>
                  <a:lnTo>
                    <a:pt x="325023" y="298450"/>
                  </a:lnTo>
                  <a:lnTo>
                    <a:pt x="322485" y="300990"/>
                  </a:lnTo>
                  <a:lnTo>
                    <a:pt x="319657" y="303348"/>
                  </a:lnTo>
                  <a:close/>
                </a:path>
                <a:path w="381000" h="349250">
                  <a:moveTo>
                    <a:pt x="55665" y="297180"/>
                  </a:moveTo>
                  <a:lnTo>
                    <a:pt x="55326" y="297180"/>
                  </a:lnTo>
                  <a:lnTo>
                    <a:pt x="55157" y="295910"/>
                  </a:lnTo>
                  <a:lnTo>
                    <a:pt x="55665" y="297180"/>
                  </a:lnTo>
                  <a:close/>
                </a:path>
                <a:path w="381000" h="349250">
                  <a:moveTo>
                    <a:pt x="59289" y="299214"/>
                  </a:moveTo>
                  <a:lnTo>
                    <a:pt x="58372" y="298450"/>
                  </a:lnTo>
                  <a:lnTo>
                    <a:pt x="57200" y="297350"/>
                  </a:lnTo>
                  <a:lnTo>
                    <a:pt x="59289" y="299214"/>
                  </a:lnTo>
                  <a:close/>
                </a:path>
                <a:path w="381000" h="349250">
                  <a:moveTo>
                    <a:pt x="58372" y="299720"/>
                  </a:moveTo>
                  <a:lnTo>
                    <a:pt x="57695" y="299720"/>
                  </a:lnTo>
                  <a:lnTo>
                    <a:pt x="57018" y="298450"/>
                  </a:lnTo>
                  <a:lnTo>
                    <a:pt x="58372" y="299720"/>
                  </a:lnTo>
                  <a:close/>
                </a:path>
                <a:path w="381000" h="349250">
                  <a:moveTo>
                    <a:pt x="323162" y="300990"/>
                  </a:moveTo>
                  <a:lnTo>
                    <a:pt x="325305" y="298450"/>
                  </a:lnTo>
                  <a:lnTo>
                    <a:pt x="325700" y="298450"/>
                  </a:lnTo>
                  <a:lnTo>
                    <a:pt x="323162" y="300990"/>
                  </a:lnTo>
                  <a:close/>
                </a:path>
                <a:path w="381000" h="349250">
                  <a:moveTo>
                    <a:pt x="65816" y="304799"/>
                  </a:moveTo>
                  <a:lnTo>
                    <a:pt x="59855" y="299720"/>
                  </a:lnTo>
                  <a:lnTo>
                    <a:pt x="59289" y="299214"/>
                  </a:lnTo>
                  <a:lnTo>
                    <a:pt x="59894" y="299720"/>
                  </a:lnTo>
                  <a:lnTo>
                    <a:pt x="61586" y="300990"/>
                  </a:lnTo>
                  <a:lnTo>
                    <a:pt x="63617" y="302260"/>
                  </a:lnTo>
                  <a:lnTo>
                    <a:pt x="65816" y="303997"/>
                  </a:lnTo>
                  <a:lnTo>
                    <a:pt x="65816" y="304799"/>
                  </a:lnTo>
                  <a:close/>
                </a:path>
                <a:path w="381000" h="349250">
                  <a:moveTo>
                    <a:pt x="65816" y="304800"/>
                  </a:moveTo>
                  <a:lnTo>
                    <a:pt x="63785" y="304799"/>
                  </a:lnTo>
                  <a:lnTo>
                    <a:pt x="62940" y="303530"/>
                  </a:lnTo>
                  <a:lnTo>
                    <a:pt x="61925" y="303530"/>
                  </a:lnTo>
                  <a:lnTo>
                    <a:pt x="61079" y="302260"/>
                  </a:lnTo>
                  <a:lnTo>
                    <a:pt x="60064" y="300990"/>
                  </a:lnTo>
                  <a:lnTo>
                    <a:pt x="58710" y="299720"/>
                  </a:lnTo>
                  <a:lnTo>
                    <a:pt x="61586" y="302260"/>
                  </a:lnTo>
                  <a:lnTo>
                    <a:pt x="62658" y="302260"/>
                  </a:lnTo>
                  <a:lnTo>
                    <a:pt x="65816" y="304800"/>
                  </a:lnTo>
                  <a:close/>
                </a:path>
                <a:path w="381000" h="349250">
                  <a:moveTo>
                    <a:pt x="319270" y="300990"/>
                  </a:moveTo>
                  <a:lnTo>
                    <a:pt x="320962" y="299720"/>
                  </a:lnTo>
                  <a:lnTo>
                    <a:pt x="319794" y="300687"/>
                  </a:lnTo>
                  <a:lnTo>
                    <a:pt x="319270" y="300990"/>
                  </a:lnTo>
                  <a:close/>
                </a:path>
                <a:path w="381000" h="349250">
                  <a:moveTo>
                    <a:pt x="319820" y="300672"/>
                  </a:moveTo>
                  <a:lnTo>
                    <a:pt x="320962" y="299720"/>
                  </a:lnTo>
                  <a:lnTo>
                    <a:pt x="321131" y="299720"/>
                  </a:lnTo>
                  <a:lnTo>
                    <a:pt x="320590" y="300228"/>
                  </a:lnTo>
                  <a:lnTo>
                    <a:pt x="319820" y="300672"/>
                  </a:lnTo>
                  <a:close/>
                </a:path>
                <a:path w="381000" h="349250">
                  <a:moveTo>
                    <a:pt x="322227" y="300687"/>
                  </a:moveTo>
                  <a:lnTo>
                    <a:pt x="322485" y="299720"/>
                  </a:lnTo>
                  <a:lnTo>
                    <a:pt x="323162" y="299720"/>
                  </a:lnTo>
                  <a:lnTo>
                    <a:pt x="322227" y="300687"/>
                  </a:lnTo>
                  <a:close/>
                </a:path>
                <a:path w="381000" h="349250">
                  <a:moveTo>
                    <a:pt x="319439" y="300990"/>
                  </a:moveTo>
                  <a:lnTo>
                    <a:pt x="319270" y="300990"/>
                  </a:lnTo>
                  <a:lnTo>
                    <a:pt x="319820" y="300672"/>
                  </a:lnTo>
                  <a:lnTo>
                    <a:pt x="319439" y="300990"/>
                  </a:lnTo>
                  <a:close/>
                </a:path>
                <a:path w="381000" h="349250">
                  <a:moveTo>
                    <a:pt x="321656" y="301278"/>
                  </a:moveTo>
                  <a:lnTo>
                    <a:pt x="322227" y="300687"/>
                  </a:lnTo>
                  <a:lnTo>
                    <a:pt x="321852" y="301163"/>
                  </a:lnTo>
                  <a:lnTo>
                    <a:pt x="321656" y="301278"/>
                  </a:lnTo>
                  <a:close/>
                </a:path>
                <a:path w="381000" h="349250">
                  <a:moveTo>
                    <a:pt x="62658" y="302260"/>
                  </a:moveTo>
                  <a:lnTo>
                    <a:pt x="61586" y="302260"/>
                  </a:lnTo>
                  <a:lnTo>
                    <a:pt x="61079" y="300990"/>
                  </a:lnTo>
                  <a:lnTo>
                    <a:pt x="62658" y="302260"/>
                  </a:lnTo>
                  <a:close/>
                </a:path>
                <a:path w="381000" h="349250">
                  <a:moveTo>
                    <a:pt x="70610" y="302683"/>
                  </a:moveTo>
                  <a:lnTo>
                    <a:pt x="68354" y="300990"/>
                  </a:lnTo>
                  <a:lnTo>
                    <a:pt x="69482" y="301695"/>
                  </a:lnTo>
                  <a:lnTo>
                    <a:pt x="70216" y="302260"/>
                  </a:lnTo>
                  <a:lnTo>
                    <a:pt x="70610" y="302683"/>
                  </a:lnTo>
                  <a:close/>
                </a:path>
                <a:path w="381000" h="349250">
                  <a:moveTo>
                    <a:pt x="69482" y="301695"/>
                  </a:moveTo>
                  <a:lnTo>
                    <a:pt x="68354" y="300990"/>
                  </a:lnTo>
                  <a:lnTo>
                    <a:pt x="68566" y="300990"/>
                  </a:lnTo>
                  <a:lnTo>
                    <a:pt x="69482" y="301695"/>
                  </a:lnTo>
                  <a:close/>
                </a:path>
                <a:path w="381000" h="349250">
                  <a:moveTo>
                    <a:pt x="318340" y="303530"/>
                  </a:moveTo>
                  <a:lnTo>
                    <a:pt x="317832" y="303530"/>
                  </a:lnTo>
                  <a:lnTo>
                    <a:pt x="321656" y="301278"/>
                  </a:lnTo>
                  <a:lnTo>
                    <a:pt x="320708" y="302260"/>
                  </a:lnTo>
                  <a:lnTo>
                    <a:pt x="320285" y="302260"/>
                  </a:lnTo>
                  <a:lnTo>
                    <a:pt x="318340" y="303530"/>
                  </a:lnTo>
                  <a:close/>
                </a:path>
                <a:path w="381000" h="349250">
                  <a:moveTo>
                    <a:pt x="72415" y="303530"/>
                  </a:moveTo>
                  <a:lnTo>
                    <a:pt x="71738" y="303530"/>
                  </a:lnTo>
                  <a:lnTo>
                    <a:pt x="70610" y="302683"/>
                  </a:lnTo>
                  <a:lnTo>
                    <a:pt x="70215" y="302260"/>
                  </a:lnTo>
                  <a:lnTo>
                    <a:pt x="69482" y="301695"/>
                  </a:lnTo>
                  <a:lnTo>
                    <a:pt x="72415" y="303530"/>
                  </a:lnTo>
                  <a:close/>
                </a:path>
                <a:path w="381000" h="349250">
                  <a:moveTo>
                    <a:pt x="320285" y="302260"/>
                  </a:moveTo>
                  <a:close/>
                </a:path>
                <a:path w="381000" h="349250">
                  <a:moveTo>
                    <a:pt x="318255" y="304800"/>
                  </a:moveTo>
                  <a:lnTo>
                    <a:pt x="316732" y="304800"/>
                  </a:lnTo>
                  <a:lnTo>
                    <a:pt x="320285" y="302260"/>
                  </a:lnTo>
                  <a:lnTo>
                    <a:pt x="320708" y="302260"/>
                  </a:lnTo>
                  <a:lnTo>
                    <a:pt x="319657" y="303348"/>
                  </a:lnTo>
                  <a:lnTo>
                    <a:pt x="319439" y="303530"/>
                  </a:lnTo>
                  <a:lnTo>
                    <a:pt x="318255" y="304800"/>
                  </a:lnTo>
                  <a:close/>
                </a:path>
                <a:path w="381000" h="349250">
                  <a:moveTo>
                    <a:pt x="318509" y="303530"/>
                  </a:moveTo>
                  <a:lnTo>
                    <a:pt x="318340" y="303530"/>
                  </a:lnTo>
                  <a:lnTo>
                    <a:pt x="320285" y="302260"/>
                  </a:lnTo>
                  <a:lnTo>
                    <a:pt x="318509" y="303530"/>
                  </a:lnTo>
                  <a:close/>
                </a:path>
                <a:path w="381000" h="349250">
                  <a:moveTo>
                    <a:pt x="319482" y="303530"/>
                  </a:moveTo>
                  <a:lnTo>
                    <a:pt x="319657" y="303348"/>
                  </a:lnTo>
                  <a:lnTo>
                    <a:pt x="319482" y="303530"/>
                  </a:lnTo>
                  <a:close/>
                </a:path>
                <a:path w="381000" h="349250">
                  <a:moveTo>
                    <a:pt x="66337" y="304409"/>
                  </a:moveTo>
                  <a:lnTo>
                    <a:pt x="65816" y="303997"/>
                  </a:lnTo>
                  <a:lnTo>
                    <a:pt x="65816" y="303530"/>
                  </a:lnTo>
                  <a:lnTo>
                    <a:pt x="65985" y="303530"/>
                  </a:lnTo>
                  <a:lnTo>
                    <a:pt x="66337" y="304409"/>
                  </a:lnTo>
                  <a:close/>
                </a:path>
                <a:path w="381000" h="349250">
                  <a:moveTo>
                    <a:pt x="317672" y="303624"/>
                  </a:moveTo>
                  <a:lnTo>
                    <a:pt x="317832" y="303530"/>
                  </a:lnTo>
                  <a:lnTo>
                    <a:pt x="317672" y="303624"/>
                  </a:lnTo>
                  <a:close/>
                </a:path>
                <a:path w="381000" h="349250">
                  <a:moveTo>
                    <a:pt x="317623" y="303997"/>
                  </a:moveTo>
                  <a:lnTo>
                    <a:pt x="318340" y="303530"/>
                  </a:lnTo>
                  <a:lnTo>
                    <a:pt x="317623" y="303997"/>
                  </a:lnTo>
                  <a:close/>
                </a:path>
                <a:path w="381000" h="349250">
                  <a:moveTo>
                    <a:pt x="297952" y="317500"/>
                  </a:moveTo>
                  <a:lnTo>
                    <a:pt x="299474" y="316230"/>
                  </a:lnTo>
                  <a:lnTo>
                    <a:pt x="306750" y="312420"/>
                  </a:lnTo>
                  <a:lnTo>
                    <a:pt x="308442" y="311149"/>
                  </a:lnTo>
                  <a:lnTo>
                    <a:pt x="314702" y="306070"/>
                  </a:lnTo>
                  <a:lnTo>
                    <a:pt x="313518" y="306070"/>
                  </a:lnTo>
                  <a:lnTo>
                    <a:pt x="317672" y="303624"/>
                  </a:lnTo>
                  <a:lnTo>
                    <a:pt x="317101" y="304338"/>
                  </a:lnTo>
                  <a:lnTo>
                    <a:pt x="316394" y="304800"/>
                  </a:lnTo>
                  <a:lnTo>
                    <a:pt x="318255" y="304800"/>
                  </a:lnTo>
                  <a:lnTo>
                    <a:pt x="314194" y="308610"/>
                  </a:lnTo>
                  <a:lnTo>
                    <a:pt x="312164" y="309880"/>
                  </a:lnTo>
                  <a:lnTo>
                    <a:pt x="311656" y="309880"/>
                  </a:lnTo>
                  <a:lnTo>
                    <a:pt x="305396" y="313690"/>
                  </a:lnTo>
                  <a:lnTo>
                    <a:pt x="304719" y="314960"/>
                  </a:lnTo>
                  <a:lnTo>
                    <a:pt x="302520" y="314960"/>
                  </a:lnTo>
                  <a:lnTo>
                    <a:pt x="300490" y="316230"/>
                  </a:lnTo>
                  <a:lnTo>
                    <a:pt x="297952" y="317500"/>
                  </a:lnTo>
                  <a:close/>
                </a:path>
                <a:path w="381000" h="349250">
                  <a:moveTo>
                    <a:pt x="316732" y="304800"/>
                  </a:moveTo>
                  <a:lnTo>
                    <a:pt x="316394" y="304800"/>
                  </a:lnTo>
                  <a:lnTo>
                    <a:pt x="317101" y="304338"/>
                  </a:lnTo>
                  <a:lnTo>
                    <a:pt x="316732" y="304800"/>
                  </a:lnTo>
                  <a:close/>
                </a:path>
                <a:path w="381000" h="349250">
                  <a:moveTo>
                    <a:pt x="66831" y="304800"/>
                  </a:moveTo>
                  <a:lnTo>
                    <a:pt x="66493" y="304799"/>
                  </a:lnTo>
                  <a:lnTo>
                    <a:pt x="66337" y="304409"/>
                  </a:lnTo>
                  <a:lnTo>
                    <a:pt x="66831" y="304800"/>
                  </a:lnTo>
                  <a:close/>
                </a:path>
                <a:path w="381000" h="349250">
                  <a:moveTo>
                    <a:pt x="65760" y="305646"/>
                  </a:moveTo>
                  <a:lnTo>
                    <a:pt x="64632" y="304800"/>
                  </a:lnTo>
                  <a:lnTo>
                    <a:pt x="65647" y="304800"/>
                  </a:lnTo>
                  <a:lnTo>
                    <a:pt x="65760" y="305646"/>
                  </a:lnTo>
                  <a:close/>
                </a:path>
                <a:path w="381000" h="349250">
                  <a:moveTo>
                    <a:pt x="68912" y="306144"/>
                  </a:moveTo>
                  <a:lnTo>
                    <a:pt x="66493" y="304800"/>
                  </a:lnTo>
                  <a:lnTo>
                    <a:pt x="67508" y="304800"/>
                  </a:lnTo>
                  <a:lnTo>
                    <a:pt x="68523" y="305562"/>
                  </a:lnTo>
                  <a:lnTo>
                    <a:pt x="68912" y="306144"/>
                  </a:lnTo>
                  <a:close/>
                </a:path>
                <a:path w="381000" h="349250">
                  <a:moveTo>
                    <a:pt x="66944" y="306916"/>
                  </a:moveTo>
                  <a:lnTo>
                    <a:pt x="65816" y="306070"/>
                  </a:lnTo>
                  <a:lnTo>
                    <a:pt x="65760" y="305646"/>
                  </a:lnTo>
                  <a:lnTo>
                    <a:pt x="66324" y="306070"/>
                  </a:lnTo>
                  <a:lnTo>
                    <a:pt x="66944" y="306916"/>
                  </a:lnTo>
                  <a:close/>
                </a:path>
                <a:path w="381000" h="349250">
                  <a:moveTo>
                    <a:pt x="72146" y="308908"/>
                  </a:moveTo>
                  <a:lnTo>
                    <a:pt x="69708" y="307340"/>
                  </a:lnTo>
                  <a:lnTo>
                    <a:pt x="68912" y="306144"/>
                  </a:lnTo>
                  <a:lnTo>
                    <a:pt x="69815" y="306647"/>
                  </a:lnTo>
                  <a:lnTo>
                    <a:pt x="71907" y="308610"/>
                  </a:lnTo>
                  <a:lnTo>
                    <a:pt x="72146" y="308908"/>
                  </a:lnTo>
                  <a:close/>
                </a:path>
                <a:path w="381000" h="349250">
                  <a:moveTo>
                    <a:pt x="74695" y="310548"/>
                  </a:moveTo>
                  <a:lnTo>
                    <a:pt x="72146" y="308908"/>
                  </a:lnTo>
                  <a:lnTo>
                    <a:pt x="71907" y="308610"/>
                  </a:lnTo>
                  <a:lnTo>
                    <a:pt x="69815" y="306647"/>
                  </a:lnTo>
                  <a:lnTo>
                    <a:pt x="71061" y="307340"/>
                  </a:lnTo>
                  <a:lnTo>
                    <a:pt x="73720" y="309607"/>
                  </a:lnTo>
                  <a:lnTo>
                    <a:pt x="73938" y="309880"/>
                  </a:lnTo>
                  <a:lnTo>
                    <a:pt x="74695" y="310548"/>
                  </a:lnTo>
                  <a:close/>
                </a:path>
                <a:path w="381000" h="349250">
                  <a:moveTo>
                    <a:pt x="71569" y="309880"/>
                  </a:moveTo>
                  <a:lnTo>
                    <a:pt x="68185" y="308610"/>
                  </a:lnTo>
                  <a:lnTo>
                    <a:pt x="66944" y="306916"/>
                  </a:lnTo>
                  <a:lnTo>
                    <a:pt x="67508" y="307340"/>
                  </a:lnTo>
                  <a:lnTo>
                    <a:pt x="69031" y="308610"/>
                  </a:lnTo>
                  <a:lnTo>
                    <a:pt x="71569" y="309880"/>
                  </a:lnTo>
                  <a:close/>
                </a:path>
                <a:path w="381000" h="349250">
                  <a:moveTo>
                    <a:pt x="75630" y="311150"/>
                  </a:moveTo>
                  <a:lnTo>
                    <a:pt x="75216" y="310884"/>
                  </a:lnTo>
                  <a:lnTo>
                    <a:pt x="74497" y="310270"/>
                  </a:lnTo>
                  <a:lnTo>
                    <a:pt x="74107" y="309880"/>
                  </a:lnTo>
                  <a:lnTo>
                    <a:pt x="73720" y="309607"/>
                  </a:lnTo>
                  <a:lnTo>
                    <a:pt x="72922" y="308610"/>
                  </a:lnTo>
                  <a:lnTo>
                    <a:pt x="74361" y="309880"/>
                  </a:lnTo>
                  <a:lnTo>
                    <a:pt x="75630" y="311150"/>
                  </a:lnTo>
                  <a:close/>
                </a:path>
                <a:path w="381000" h="349250">
                  <a:moveTo>
                    <a:pt x="74361" y="309880"/>
                  </a:moveTo>
                  <a:lnTo>
                    <a:pt x="72922" y="308610"/>
                  </a:lnTo>
                  <a:lnTo>
                    <a:pt x="73092" y="308610"/>
                  </a:lnTo>
                  <a:lnTo>
                    <a:pt x="74361" y="309880"/>
                  </a:lnTo>
                  <a:close/>
                </a:path>
                <a:path w="381000" h="349250">
                  <a:moveTo>
                    <a:pt x="299284" y="316230"/>
                  </a:moveTo>
                  <a:lnTo>
                    <a:pt x="85612" y="316230"/>
                  </a:lnTo>
                  <a:lnTo>
                    <a:pt x="80875" y="312420"/>
                  </a:lnTo>
                  <a:lnTo>
                    <a:pt x="79352" y="312420"/>
                  </a:lnTo>
                  <a:lnTo>
                    <a:pt x="77659" y="311149"/>
                  </a:lnTo>
                  <a:lnTo>
                    <a:pt x="76137" y="309880"/>
                  </a:lnTo>
                  <a:lnTo>
                    <a:pt x="73092" y="308610"/>
                  </a:lnTo>
                  <a:lnTo>
                    <a:pt x="77378" y="308610"/>
                  </a:lnTo>
                  <a:lnTo>
                    <a:pt x="78844" y="309880"/>
                  </a:lnTo>
                  <a:lnTo>
                    <a:pt x="307525" y="309880"/>
                  </a:lnTo>
                  <a:lnTo>
                    <a:pt x="299284" y="316230"/>
                  </a:lnTo>
                  <a:close/>
                </a:path>
                <a:path w="381000" h="349250">
                  <a:moveTo>
                    <a:pt x="73656" y="309880"/>
                  </a:moveTo>
                  <a:lnTo>
                    <a:pt x="72922" y="309880"/>
                  </a:lnTo>
                  <a:lnTo>
                    <a:pt x="72146" y="308908"/>
                  </a:lnTo>
                  <a:lnTo>
                    <a:pt x="73656" y="309880"/>
                  </a:lnTo>
                  <a:close/>
                </a:path>
                <a:path w="381000" h="349250">
                  <a:moveTo>
                    <a:pt x="74919" y="310692"/>
                  </a:moveTo>
                  <a:lnTo>
                    <a:pt x="74695" y="310548"/>
                  </a:lnTo>
                  <a:lnTo>
                    <a:pt x="73938" y="309880"/>
                  </a:lnTo>
                  <a:lnTo>
                    <a:pt x="73720" y="309607"/>
                  </a:lnTo>
                  <a:lnTo>
                    <a:pt x="74497" y="310270"/>
                  </a:lnTo>
                  <a:lnTo>
                    <a:pt x="74919" y="310692"/>
                  </a:lnTo>
                  <a:close/>
                </a:path>
                <a:path w="381000" h="349250">
                  <a:moveTo>
                    <a:pt x="74497" y="310270"/>
                  </a:moveTo>
                  <a:lnTo>
                    <a:pt x="74039" y="309880"/>
                  </a:lnTo>
                  <a:lnTo>
                    <a:pt x="74497" y="310270"/>
                  </a:lnTo>
                  <a:close/>
                </a:path>
                <a:path w="381000" h="349250">
                  <a:moveTo>
                    <a:pt x="307257" y="313690"/>
                  </a:moveTo>
                  <a:lnTo>
                    <a:pt x="311656" y="309880"/>
                  </a:lnTo>
                  <a:lnTo>
                    <a:pt x="312164" y="309880"/>
                  </a:lnTo>
                  <a:lnTo>
                    <a:pt x="307257" y="313690"/>
                  </a:lnTo>
                  <a:close/>
                </a:path>
                <a:path w="381000" h="349250">
                  <a:moveTo>
                    <a:pt x="75799" y="311150"/>
                  </a:moveTo>
                  <a:lnTo>
                    <a:pt x="75629" y="311149"/>
                  </a:lnTo>
                  <a:lnTo>
                    <a:pt x="74361" y="309880"/>
                  </a:lnTo>
                  <a:lnTo>
                    <a:pt x="75799" y="311150"/>
                  </a:lnTo>
                  <a:close/>
                </a:path>
                <a:path w="381000" h="349250">
                  <a:moveTo>
                    <a:pt x="75216" y="310884"/>
                  </a:moveTo>
                  <a:lnTo>
                    <a:pt x="74919" y="310692"/>
                  </a:lnTo>
                  <a:lnTo>
                    <a:pt x="74497" y="310270"/>
                  </a:lnTo>
                  <a:lnTo>
                    <a:pt x="75216" y="310884"/>
                  </a:lnTo>
                  <a:close/>
                </a:path>
                <a:path w="381000" h="349250">
                  <a:moveTo>
                    <a:pt x="75375" y="311149"/>
                  </a:moveTo>
                  <a:lnTo>
                    <a:pt x="74695" y="310548"/>
                  </a:lnTo>
                  <a:lnTo>
                    <a:pt x="74919" y="310692"/>
                  </a:lnTo>
                  <a:lnTo>
                    <a:pt x="75375" y="311149"/>
                  </a:lnTo>
                  <a:close/>
                </a:path>
                <a:path w="381000" h="349250">
                  <a:moveTo>
                    <a:pt x="77361" y="312713"/>
                  </a:moveTo>
                  <a:lnTo>
                    <a:pt x="76814" y="312420"/>
                  </a:lnTo>
                  <a:lnTo>
                    <a:pt x="75375" y="311149"/>
                  </a:lnTo>
                  <a:lnTo>
                    <a:pt x="74919" y="310692"/>
                  </a:lnTo>
                  <a:lnTo>
                    <a:pt x="75216" y="310884"/>
                  </a:lnTo>
                  <a:lnTo>
                    <a:pt x="77361" y="312713"/>
                  </a:lnTo>
                  <a:close/>
                </a:path>
                <a:path w="381000" h="349250">
                  <a:moveTo>
                    <a:pt x="77604" y="312843"/>
                  </a:moveTo>
                  <a:lnTo>
                    <a:pt x="77361" y="312713"/>
                  </a:lnTo>
                  <a:lnTo>
                    <a:pt x="75216" y="310884"/>
                  </a:lnTo>
                  <a:lnTo>
                    <a:pt x="75630" y="311150"/>
                  </a:lnTo>
                  <a:lnTo>
                    <a:pt x="75799" y="311150"/>
                  </a:lnTo>
                  <a:lnTo>
                    <a:pt x="77604" y="312843"/>
                  </a:lnTo>
                  <a:close/>
                </a:path>
                <a:path w="381000" h="349250">
                  <a:moveTo>
                    <a:pt x="77797" y="313085"/>
                  </a:moveTo>
                  <a:lnTo>
                    <a:pt x="76645" y="312420"/>
                  </a:lnTo>
                  <a:lnTo>
                    <a:pt x="75375" y="311149"/>
                  </a:lnTo>
                  <a:lnTo>
                    <a:pt x="76814" y="312420"/>
                  </a:lnTo>
                  <a:lnTo>
                    <a:pt x="77361" y="312713"/>
                  </a:lnTo>
                  <a:lnTo>
                    <a:pt x="77797" y="313085"/>
                  </a:lnTo>
                  <a:close/>
                </a:path>
                <a:path w="381000" h="349250">
                  <a:moveTo>
                    <a:pt x="82397" y="314960"/>
                  </a:moveTo>
                  <a:lnTo>
                    <a:pt x="81551" y="314960"/>
                  </a:lnTo>
                  <a:lnTo>
                    <a:pt x="77998" y="313055"/>
                  </a:lnTo>
                  <a:lnTo>
                    <a:pt x="76476" y="311150"/>
                  </a:lnTo>
                  <a:lnTo>
                    <a:pt x="79859" y="313690"/>
                  </a:lnTo>
                  <a:lnTo>
                    <a:pt x="80705" y="313690"/>
                  </a:lnTo>
                  <a:lnTo>
                    <a:pt x="82397" y="314960"/>
                  </a:lnTo>
                  <a:close/>
                </a:path>
                <a:path w="381000" h="349250">
                  <a:moveTo>
                    <a:pt x="78216" y="313327"/>
                  </a:moveTo>
                  <a:lnTo>
                    <a:pt x="77965" y="313182"/>
                  </a:lnTo>
                  <a:lnTo>
                    <a:pt x="77604" y="312843"/>
                  </a:lnTo>
                  <a:lnTo>
                    <a:pt x="77998" y="313055"/>
                  </a:lnTo>
                  <a:lnTo>
                    <a:pt x="78216" y="313327"/>
                  </a:lnTo>
                  <a:close/>
                </a:path>
                <a:path w="381000" h="349250">
                  <a:moveTo>
                    <a:pt x="78506" y="313690"/>
                  </a:moveTo>
                  <a:lnTo>
                    <a:pt x="77797" y="313085"/>
                  </a:lnTo>
                  <a:lnTo>
                    <a:pt x="77965" y="313182"/>
                  </a:lnTo>
                  <a:lnTo>
                    <a:pt x="78506" y="313690"/>
                  </a:lnTo>
                  <a:close/>
                </a:path>
                <a:path w="381000" h="349250">
                  <a:moveTo>
                    <a:pt x="78506" y="313690"/>
                  </a:moveTo>
                  <a:lnTo>
                    <a:pt x="77965" y="313182"/>
                  </a:lnTo>
                  <a:lnTo>
                    <a:pt x="78216" y="313327"/>
                  </a:lnTo>
                  <a:lnTo>
                    <a:pt x="78506" y="313690"/>
                  </a:lnTo>
                  <a:close/>
                </a:path>
                <a:path w="381000" h="349250">
                  <a:moveTo>
                    <a:pt x="82905" y="316230"/>
                  </a:moveTo>
                  <a:lnTo>
                    <a:pt x="82228" y="316230"/>
                  </a:lnTo>
                  <a:lnTo>
                    <a:pt x="78506" y="313690"/>
                  </a:lnTo>
                  <a:lnTo>
                    <a:pt x="78216" y="313327"/>
                  </a:lnTo>
                  <a:lnTo>
                    <a:pt x="81044" y="314960"/>
                  </a:lnTo>
                  <a:lnTo>
                    <a:pt x="81551" y="314960"/>
                  </a:lnTo>
                  <a:lnTo>
                    <a:pt x="82715" y="315753"/>
                  </a:lnTo>
                  <a:lnTo>
                    <a:pt x="82905" y="316230"/>
                  </a:lnTo>
                  <a:close/>
                </a:path>
                <a:path w="381000" h="349250">
                  <a:moveTo>
                    <a:pt x="78181" y="315057"/>
                  </a:moveTo>
                  <a:lnTo>
                    <a:pt x="75630" y="313690"/>
                  </a:lnTo>
                  <a:lnTo>
                    <a:pt x="76814" y="313690"/>
                  </a:lnTo>
                  <a:lnTo>
                    <a:pt x="78181" y="315057"/>
                  </a:lnTo>
                  <a:close/>
                </a:path>
                <a:path w="381000" h="349250">
                  <a:moveTo>
                    <a:pt x="83751" y="316230"/>
                  </a:moveTo>
                  <a:lnTo>
                    <a:pt x="83413" y="316230"/>
                  </a:lnTo>
                  <a:lnTo>
                    <a:pt x="82715" y="315753"/>
                  </a:lnTo>
                  <a:lnTo>
                    <a:pt x="82397" y="314960"/>
                  </a:lnTo>
                  <a:lnTo>
                    <a:pt x="82736" y="314960"/>
                  </a:lnTo>
                  <a:lnTo>
                    <a:pt x="83751" y="316230"/>
                  </a:lnTo>
                  <a:close/>
                </a:path>
                <a:path w="381000" h="349250">
                  <a:moveTo>
                    <a:pt x="86458" y="317500"/>
                  </a:moveTo>
                  <a:lnTo>
                    <a:pt x="85781" y="317500"/>
                  </a:lnTo>
                  <a:lnTo>
                    <a:pt x="84089" y="316230"/>
                  </a:lnTo>
                  <a:lnTo>
                    <a:pt x="82736" y="314960"/>
                  </a:lnTo>
                  <a:lnTo>
                    <a:pt x="83074" y="314960"/>
                  </a:lnTo>
                  <a:lnTo>
                    <a:pt x="84597" y="316230"/>
                  </a:lnTo>
                  <a:lnTo>
                    <a:pt x="86458" y="317500"/>
                  </a:lnTo>
                  <a:close/>
                </a:path>
                <a:path w="381000" h="349250">
                  <a:moveTo>
                    <a:pt x="272234" y="325120"/>
                  </a:moveTo>
                  <a:lnTo>
                    <a:pt x="109299" y="325120"/>
                  </a:lnTo>
                  <a:lnTo>
                    <a:pt x="99317" y="320040"/>
                  </a:lnTo>
                  <a:lnTo>
                    <a:pt x="92211" y="320040"/>
                  </a:lnTo>
                  <a:lnTo>
                    <a:pt x="90470" y="319314"/>
                  </a:lnTo>
                  <a:lnTo>
                    <a:pt x="89673" y="318770"/>
                  </a:lnTo>
                  <a:lnTo>
                    <a:pt x="87981" y="317500"/>
                  </a:lnTo>
                  <a:lnTo>
                    <a:pt x="85443" y="316230"/>
                  </a:lnTo>
                  <a:lnTo>
                    <a:pt x="83243" y="314960"/>
                  </a:lnTo>
                  <a:lnTo>
                    <a:pt x="85612" y="316230"/>
                  </a:lnTo>
                  <a:lnTo>
                    <a:pt x="299284" y="316230"/>
                  </a:lnTo>
                  <a:lnTo>
                    <a:pt x="296418" y="317500"/>
                  </a:lnTo>
                  <a:lnTo>
                    <a:pt x="295245" y="317500"/>
                  </a:lnTo>
                  <a:lnTo>
                    <a:pt x="292876" y="318770"/>
                  </a:lnTo>
                  <a:lnTo>
                    <a:pt x="291015" y="320040"/>
                  </a:lnTo>
                  <a:lnTo>
                    <a:pt x="289323" y="321310"/>
                  </a:lnTo>
                  <a:lnTo>
                    <a:pt x="279679" y="321310"/>
                  </a:lnTo>
                  <a:lnTo>
                    <a:pt x="274151" y="324273"/>
                  </a:lnTo>
                  <a:lnTo>
                    <a:pt x="272234" y="325120"/>
                  </a:lnTo>
                  <a:close/>
                </a:path>
                <a:path w="381000" h="349250">
                  <a:moveTo>
                    <a:pt x="294229" y="320040"/>
                  </a:moveTo>
                  <a:lnTo>
                    <a:pt x="299305" y="317500"/>
                  </a:lnTo>
                  <a:lnTo>
                    <a:pt x="298967" y="317500"/>
                  </a:lnTo>
                  <a:lnTo>
                    <a:pt x="302520" y="314960"/>
                  </a:lnTo>
                  <a:lnTo>
                    <a:pt x="304719" y="314960"/>
                  </a:lnTo>
                  <a:lnTo>
                    <a:pt x="302520" y="316230"/>
                  </a:lnTo>
                  <a:lnTo>
                    <a:pt x="298290" y="318770"/>
                  </a:lnTo>
                  <a:lnTo>
                    <a:pt x="297952" y="318770"/>
                  </a:lnTo>
                  <a:lnTo>
                    <a:pt x="294229" y="320040"/>
                  </a:lnTo>
                  <a:close/>
                </a:path>
                <a:path w="381000" h="349250">
                  <a:moveTo>
                    <a:pt x="80367" y="316230"/>
                  </a:moveTo>
                  <a:lnTo>
                    <a:pt x="79352" y="316230"/>
                  </a:lnTo>
                  <a:lnTo>
                    <a:pt x="78181" y="315057"/>
                  </a:lnTo>
                  <a:lnTo>
                    <a:pt x="80367" y="316230"/>
                  </a:lnTo>
                  <a:close/>
                </a:path>
                <a:path w="381000" h="349250">
                  <a:moveTo>
                    <a:pt x="85781" y="317500"/>
                  </a:moveTo>
                  <a:lnTo>
                    <a:pt x="82905" y="316230"/>
                  </a:lnTo>
                  <a:lnTo>
                    <a:pt x="82715" y="315753"/>
                  </a:lnTo>
                  <a:lnTo>
                    <a:pt x="83413" y="316230"/>
                  </a:lnTo>
                  <a:lnTo>
                    <a:pt x="83751" y="316230"/>
                  </a:lnTo>
                  <a:lnTo>
                    <a:pt x="85781" y="317500"/>
                  </a:lnTo>
                  <a:close/>
                </a:path>
                <a:path w="381000" h="349250">
                  <a:moveTo>
                    <a:pt x="83751" y="318770"/>
                  </a:moveTo>
                  <a:lnTo>
                    <a:pt x="82397" y="318770"/>
                  </a:lnTo>
                  <a:lnTo>
                    <a:pt x="81213" y="317500"/>
                  </a:lnTo>
                  <a:lnTo>
                    <a:pt x="79859" y="316230"/>
                  </a:lnTo>
                  <a:lnTo>
                    <a:pt x="80875" y="316230"/>
                  </a:lnTo>
                  <a:lnTo>
                    <a:pt x="82567" y="317500"/>
                  </a:lnTo>
                  <a:lnTo>
                    <a:pt x="83751" y="318770"/>
                  </a:lnTo>
                  <a:close/>
                </a:path>
                <a:path w="381000" h="349250">
                  <a:moveTo>
                    <a:pt x="106254" y="323850"/>
                  </a:moveTo>
                  <a:lnTo>
                    <a:pt x="95595" y="323850"/>
                  </a:lnTo>
                  <a:lnTo>
                    <a:pt x="94579" y="323341"/>
                  </a:lnTo>
                  <a:lnTo>
                    <a:pt x="93564" y="322580"/>
                  </a:lnTo>
                  <a:lnTo>
                    <a:pt x="93903" y="322580"/>
                  </a:lnTo>
                  <a:lnTo>
                    <a:pt x="92380" y="321310"/>
                  </a:lnTo>
                  <a:lnTo>
                    <a:pt x="91872" y="321310"/>
                  </a:lnTo>
                  <a:lnTo>
                    <a:pt x="86458" y="317500"/>
                  </a:lnTo>
                  <a:lnTo>
                    <a:pt x="86627" y="317500"/>
                  </a:lnTo>
                  <a:lnTo>
                    <a:pt x="89165" y="318770"/>
                  </a:lnTo>
                  <a:lnTo>
                    <a:pt x="90470" y="319314"/>
                  </a:lnTo>
                  <a:lnTo>
                    <a:pt x="91534" y="320040"/>
                  </a:lnTo>
                  <a:lnTo>
                    <a:pt x="99317" y="320040"/>
                  </a:lnTo>
                  <a:lnTo>
                    <a:pt x="99824" y="321310"/>
                  </a:lnTo>
                  <a:lnTo>
                    <a:pt x="101855" y="322580"/>
                  </a:lnTo>
                  <a:lnTo>
                    <a:pt x="106254" y="323850"/>
                  </a:lnTo>
                  <a:close/>
                </a:path>
                <a:path w="381000" h="349250">
                  <a:moveTo>
                    <a:pt x="293914" y="318609"/>
                  </a:moveTo>
                  <a:lnTo>
                    <a:pt x="295245" y="317500"/>
                  </a:lnTo>
                  <a:lnTo>
                    <a:pt x="296418" y="317500"/>
                  </a:lnTo>
                  <a:lnTo>
                    <a:pt x="293914" y="318609"/>
                  </a:lnTo>
                  <a:close/>
                </a:path>
                <a:path w="381000" h="349250">
                  <a:moveTo>
                    <a:pt x="293722" y="318770"/>
                  </a:moveTo>
                  <a:lnTo>
                    <a:pt x="293553" y="318770"/>
                  </a:lnTo>
                  <a:lnTo>
                    <a:pt x="293914" y="318609"/>
                  </a:lnTo>
                  <a:lnTo>
                    <a:pt x="293722" y="318770"/>
                  </a:lnTo>
                  <a:close/>
                </a:path>
                <a:path w="381000" h="349250">
                  <a:moveTo>
                    <a:pt x="97456" y="326389"/>
                  </a:moveTo>
                  <a:lnTo>
                    <a:pt x="95425" y="326389"/>
                  </a:lnTo>
                  <a:lnTo>
                    <a:pt x="93057" y="325120"/>
                  </a:lnTo>
                  <a:lnTo>
                    <a:pt x="90519" y="323850"/>
                  </a:lnTo>
                  <a:lnTo>
                    <a:pt x="87812" y="321310"/>
                  </a:lnTo>
                  <a:lnTo>
                    <a:pt x="83751" y="318770"/>
                  </a:lnTo>
                  <a:lnTo>
                    <a:pt x="84766" y="318770"/>
                  </a:lnTo>
                  <a:lnTo>
                    <a:pt x="86627" y="320040"/>
                  </a:lnTo>
                  <a:lnTo>
                    <a:pt x="88658" y="321310"/>
                  </a:lnTo>
                  <a:lnTo>
                    <a:pt x="97456" y="326389"/>
                  </a:lnTo>
                  <a:close/>
                </a:path>
                <a:path w="381000" h="349250">
                  <a:moveTo>
                    <a:pt x="287113" y="324821"/>
                  </a:moveTo>
                  <a:lnTo>
                    <a:pt x="290845" y="322580"/>
                  </a:lnTo>
                  <a:lnTo>
                    <a:pt x="294229" y="320040"/>
                  </a:lnTo>
                  <a:lnTo>
                    <a:pt x="297952" y="318770"/>
                  </a:lnTo>
                  <a:lnTo>
                    <a:pt x="293722" y="321310"/>
                  </a:lnTo>
                  <a:lnTo>
                    <a:pt x="295583" y="321310"/>
                  </a:lnTo>
                  <a:lnTo>
                    <a:pt x="293383" y="322580"/>
                  </a:lnTo>
                  <a:lnTo>
                    <a:pt x="291015" y="322580"/>
                  </a:lnTo>
                  <a:lnTo>
                    <a:pt x="287113" y="324821"/>
                  </a:lnTo>
                  <a:close/>
                </a:path>
                <a:path w="381000" h="349250">
                  <a:moveTo>
                    <a:pt x="295583" y="321310"/>
                  </a:moveTo>
                  <a:lnTo>
                    <a:pt x="293722" y="321310"/>
                  </a:lnTo>
                  <a:lnTo>
                    <a:pt x="297952" y="318770"/>
                  </a:lnTo>
                  <a:lnTo>
                    <a:pt x="298290" y="318770"/>
                  </a:lnTo>
                  <a:lnTo>
                    <a:pt x="296429" y="320040"/>
                  </a:lnTo>
                  <a:lnTo>
                    <a:pt x="298459" y="320040"/>
                  </a:lnTo>
                  <a:lnTo>
                    <a:pt x="295583" y="321310"/>
                  </a:lnTo>
                  <a:close/>
                </a:path>
                <a:path w="381000" h="349250">
                  <a:moveTo>
                    <a:pt x="92211" y="320040"/>
                  </a:moveTo>
                  <a:lnTo>
                    <a:pt x="91534" y="320040"/>
                  </a:lnTo>
                  <a:lnTo>
                    <a:pt x="90470" y="319314"/>
                  </a:lnTo>
                  <a:lnTo>
                    <a:pt x="92211" y="320040"/>
                  </a:lnTo>
                  <a:close/>
                </a:path>
                <a:path w="381000" h="349250">
                  <a:moveTo>
                    <a:pt x="292537" y="321310"/>
                  </a:moveTo>
                  <a:lnTo>
                    <a:pt x="291691" y="321310"/>
                  </a:lnTo>
                  <a:lnTo>
                    <a:pt x="294229" y="320040"/>
                  </a:lnTo>
                  <a:lnTo>
                    <a:pt x="292537" y="321310"/>
                  </a:lnTo>
                  <a:close/>
                </a:path>
                <a:path w="381000" h="349250">
                  <a:moveTo>
                    <a:pt x="94735" y="323459"/>
                  </a:moveTo>
                  <a:lnTo>
                    <a:pt x="90011" y="321310"/>
                  </a:lnTo>
                  <a:lnTo>
                    <a:pt x="91872" y="321310"/>
                  </a:lnTo>
                  <a:lnTo>
                    <a:pt x="93564" y="322580"/>
                  </a:lnTo>
                  <a:lnTo>
                    <a:pt x="93057" y="322580"/>
                  </a:lnTo>
                  <a:lnTo>
                    <a:pt x="94579" y="323341"/>
                  </a:lnTo>
                  <a:lnTo>
                    <a:pt x="94735" y="323459"/>
                  </a:lnTo>
                  <a:close/>
                </a:path>
                <a:path w="381000" h="349250">
                  <a:moveTo>
                    <a:pt x="272742" y="325120"/>
                  </a:moveTo>
                  <a:lnTo>
                    <a:pt x="272572" y="325120"/>
                  </a:lnTo>
                  <a:lnTo>
                    <a:pt x="274151" y="324273"/>
                  </a:lnTo>
                  <a:lnTo>
                    <a:pt x="275110" y="323850"/>
                  </a:lnTo>
                  <a:lnTo>
                    <a:pt x="277817" y="322580"/>
                  </a:lnTo>
                  <a:lnTo>
                    <a:pt x="279679" y="321310"/>
                  </a:lnTo>
                  <a:lnTo>
                    <a:pt x="289323" y="321310"/>
                  </a:lnTo>
                  <a:lnTo>
                    <a:pt x="287631" y="322580"/>
                  </a:lnTo>
                  <a:lnTo>
                    <a:pt x="278833" y="322580"/>
                  </a:lnTo>
                  <a:lnTo>
                    <a:pt x="275449" y="323850"/>
                  </a:lnTo>
                  <a:lnTo>
                    <a:pt x="275110" y="324132"/>
                  </a:lnTo>
                  <a:lnTo>
                    <a:pt x="272742" y="325120"/>
                  </a:lnTo>
                  <a:close/>
                </a:path>
                <a:path w="381000" h="349250">
                  <a:moveTo>
                    <a:pt x="289830" y="322580"/>
                  </a:moveTo>
                  <a:lnTo>
                    <a:pt x="289154" y="322580"/>
                  </a:lnTo>
                  <a:lnTo>
                    <a:pt x="290845" y="321310"/>
                  </a:lnTo>
                  <a:lnTo>
                    <a:pt x="289830" y="322580"/>
                  </a:lnTo>
                  <a:close/>
                </a:path>
                <a:path w="381000" h="349250">
                  <a:moveTo>
                    <a:pt x="275110" y="324132"/>
                  </a:moveTo>
                  <a:lnTo>
                    <a:pt x="275449" y="323850"/>
                  </a:lnTo>
                  <a:lnTo>
                    <a:pt x="278833" y="322580"/>
                  </a:lnTo>
                  <a:lnTo>
                    <a:pt x="280186" y="322580"/>
                  </a:lnTo>
                  <a:lnTo>
                    <a:pt x="275787" y="323850"/>
                  </a:lnTo>
                  <a:lnTo>
                    <a:pt x="275110" y="324132"/>
                  </a:lnTo>
                  <a:close/>
                </a:path>
                <a:path w="381000" h="349250">
                  <a:moveTo>
                    <a:pt x="273757" y="330200"/>
                  </a:moveTo>
                  <a:lnTo>
                    <a:pt x="261913" y="330200"/>
                  </a:lnTo>
                  <a:lnTo>
                    <a:pt x="264756" y="328168"/>
                  </a:lnTo>
                  <a:lnTo>
                    <a:pt x="265974" y="327660"/>
                  </a:lnTo>
                  <a:lnTo>
                    <a:pt x="269188" y="327660"/>
                  </a:lnTo>
                  <a:lnTo>
                    <a:pt x="272403" y="326389"/>
                  </a:lnTo>
                  <a:lnTo>
                    <a:pt x="275110" y="324132"/>
                  </a:lnTo>
                  <a:lnTo>
                    <a:pt x="275787" y="323850"/>
                  </a:lnTo>
                  <a:lnTo>
                    <a:pt x="280186" y="322580"/>
                  </a:lnTo>
                  <a:lnTo>
                    <a:pt x="287631" y="322580"/>
                  </a:lnTo>
                  <a:lnTo>
                    <a:pt x="285600" y="323850"/>
                  </a:lnTo>
                  <a:lnTo>
                    <a:pt x="283062" y="323850"/>
                  </a:lnTo>
                  <a:lnTo>
                    <a:pt x="283062" y="324485"/>
                  </a:lnTo>
                  <a:lnTo>
                    <a:pt x="282217" y="325120"/>
                  </a:lnTo>
                  <a:lnTo>
                    <a:pt x="280863" y="326389"/>
                  </a:lnTo>
                  <a:lnTo>
                    <a:pt x="277479" y="327660"/>
                  </a:lnTo>
                  <a:lnTo>
                    <a:pt x="275918" y="329462"/>
                  </a:lnTo>
                  <a:lnTo>
                    <a:pt x="273757" y="330200"/>
                  </a:lnTo>
                  <a:close/>
                </a:path>
                <a:path w="381000" h="349250">
                  <a:moveTo>
                    <a:pt x="285262" y="325120"/>
                  </a:moveTo>
                  <a:lnTo>
                    <a:pt x="284754" y="325120"/>
                  </a:lnTo>
                  <a:lnTo>
                    <a:pt x="288477" y="322580"/>
                  </a:lnTo>
                  <a:lnTo>
                    <a:pt x="289154" y="322580"/>
                  </a:lnTo>
                  <a:lnTo>
                    <a:pt x="285262" y="325120"/>
                  </a:lnTo>
                  <a:close/>
                </a:path>
                <a:path w="381000" h="349250">
                  <a:moveTo>
                    <a:pt x="287166" y="324802"/>
                  </a:moveTo>
                  <a:lnTo>
                    <a:pt x="291015" y="322580"/>
                  </a:lnTo>
                  <a:lnTo>
                    <a:pt x="293383" y="322580"/>
                  </a:lnTo>
                  <a:lnTo>
                    <a:pt x="289830" y="323850"/>
                  </a:lnTo>
                  <a:lnTo>
                    <a:pt x="289153" y="323850"/>
                  </a:lnTo>
                  <a:lnTo>
                    <a:pt x="288477" y="324333"/>
                  </a:lnTo>
                  <a:lnTo>
                    <a:pt x="287166" y="324802"/>
                  </a:lnTo>
                  <a:close/>
                </a:path>
                <a:path w="381000" h="349250">
                  <a:moveTo>
                    <a:pt x="102701" y="326389"/>
                  </a:moveTo>
                  <a:lnTo>
                    <a:pt x="101686" y="326389"/>
                  </a:lnTo>
                  <a:lnTo>
                    <a:pt x="99824" y="325120"/>
                  </a:lnTo>
                  <a:lnTo>
                    <a:pt x="95256" y="323850"/>
                  </a:lnTo>
                  <a:lnTo>
                    <a:pt x="94735" y="323459"/>
                  </a:lnTo>
                  <a:lnTo>
                    <a:pt x="95595" y="323850"/>
                  </a:lnTo>
                  <a:lnTo>
                    <a:pt x="105577" y="323850"/>
                  </a:lnTo>
                  <a:lnTo>
                    <a:pt x="107777" y="325120"/>
                  </a:lnTo>
                  <a:lnTo>
                    <a:pt x="101347" y="325120"/>
                  </a:lnTo>
                  <a:lnTo>
                    <a:pt x="102701" y="326389"/>
                  </a:lnTo>
                  <a:close/>
                </a:path>
                <a:path w="381000" h="349250">
                  <a:moveTo>
                    <a:pt x="283062" y="324485"/>
                  </a:moveTo>
                  <a:lnTo>
                    <a:pt x="283062" y="323850"/>
                  </a:lnTo>
                  <a:lnTo>
                    <a:pt x="283908" y="323850"/>
                  </a:lnTo>
                  <a:lnTo>
                    <a:pt x="283062" y="324485"/>
                  </a:lnTo>
                  <a:close/>
                </a:path>
                <a:path w="381000" h="349250">
                  <a:moveTo>
                    <a:pt x="288477" y="324333"/>
                  </a:moveTo>
                  <a:lnTo>
                    <a:pt x="289153" y="323850"/>
                  </a:lnTo>
                  <a:lnTo>
                    <a:pt x="288815" y="324212"/>
                  </a:lnTo>
                  <a:lnTo>
                    <a:pt x="288477" y="324333"/>
                  </a:lnTo>
                  <a:close/>
                </a:path>
                <a:path w="381000" h="349250">
                  <a:moveTo>
                    <a:pt x="288815" y="324212"/>
                  </a:moveTo>
                  <a:lnTo>
                    <a:pt x="289153" y="323850"/>
                  </a:lnTo>
                  <a:lnTo>
                    <a:pt x="289830" y="323850"/>
                  </a:lnTo>
                  <a:lnTo>
                    <a:pt x="288815" y="324212"/>
                  </a:lnTo>
                  <a:close/>
                </a:path>
                <a:path w="381000" h="349250">
                  <a:moveTo>
                    <a:pt x="288138" y="324938"/>
                  </a:moveTo>
                  <a:lnTo>
                    <a:pt x="288561" y="324485"/>
                  </a:lnTo>
                  <a:lnTo>
                    <a:pt x="290507" y="323850"/>
                  </a:lnTo>
                  <a:lnTo>
                    <a:pt x="288138" y="324938"/>
                  </a:lnTo>
                  <a:close/>
                </a:path>
                <a:path w="381000" h="349250">
                  <a:moveTo>
                    <a:pt x="288016" y="324662"/>
                  </a:moveTo>
                  <a:lnTo>
                    <a:pt x="288477" y="324333"/>
                  </a:lnTo>
                  <a:lnTo>
                    <a:pt x="288815" y="324212"/>
                  </a:lnTo>
                  <a:lnTo>
                    <a:pt x="288561" y="324485"/>
                  </a:lnTo>
                  <a:lnTo>
                    <a:pt x="288016" y="324662"/>
                  </a:lnTo>
                  <a:close/>
                </a:path>
                <a:path w="381000" h="349250">
                  <a:moveTo>
                    <a:pt x="117590" y="328930"/>
                  </a:moveTo>
                  <a:lnTo>
                    <a:pt x="107438" y="328930"/>
                  </a:lnTo>
                  <a:lnTo>
                    <a:pt x="105577" y="327660"/>
                  </a:lnTo>
                  <a:lnTo>
                    <a:pt x="103095" y="326813"/>
                  </a:lnTo>
                  <a:lnTo>
                    <a:pt x="102193" y="326389"/>
                  </a:lnTo>
                  <a:lnTo>
                    <a:pt x="112176" y="326389"/>
                  </a:lnTo>
                  <a:lnTo>
                    <a:pt x="109976" y="325120"/>
                  </a:lnTo>
                  <a:lnTo>
                    <a:pt x="272234" y="325120"/>
                  </a:lnTo>
                  <a:lnTo>
                    <a:pt x="274151" y="324273"/>
                  </a:lnTo>
                  <a:lnTo>
                    <a:pt x="270204" y="326389"/>
                  </a:lnTo>
                  <a:lnTo>
                    <a:pt x="265297" y="327660"/>
                  </a:lnTo>
                  <a:lnTo>
                    <a:pt x="116067" y="327660"/>
                  </a:lnTo>
                  <a:lnTo>
                    <a:pt x="117010" y="328204"/>
                  </a:lnTo>
                  <a:lnTo>
                    <a:pt x="117590" y="328930"/>
                  </a:lnTo>
                  <a:close/>
                </a:path>
                <a:path w="381000" h="349250">
                  <a:moveTo>
                    <a:pt x="287377" y="325120"/>
                  </a:moveTo>
                  <a:lnTo>
                    <a:pt x="286616" y="325120"/>
                  </a:lnTo>
                  <a:lnTo>
                    <a:pt x="288016" y="324662"/>
                  </a:lnTo>
                  <a:lnTo>
                    <a:pt x="287377" y="325120"/>
                  </a:lnTo>
                  <a:close/>
                </a:path>
                <a:path w="381000" h="349250">
                  <a:moveTo>
                    <a:pt x="283962" y="326857"/>
                  </a:moveTo>
                  <a:lnTo>
                    <a:pt x="286277" y="325120"/>
                  </a:lnTo>
                  <a:lnTo>
                    <a:pt x="287113" y="324821"/>
                  </a:lnTo>
                  <a:lnTo>
                    <a:pt x="286616" y="325120"/>
                  </a:lnTo>
                  <a:lnTo>
                    <a:pt x="287377" y="325120"/>
                  </a:lnTo>
                  <a:lnTo>
                    <a:pt x="286717" y="325591"/>
                  </a:lnTo>
                  <a:lnTo>
                    <a:pt x="283962" y="326857"/>
                  </a:lnTo>
                  <a:close/>
                </a:path>
                <a:path w="381000" h="349250">
                  <a:moveTo>
                    <a:pt x="285600" y="326389"/>
                  </a:moveTo>
                  <a:lnTo>
                    <a:pt x="286717" y="325591"/>
                  </a:lnTo>
                  <a:lnTo>
                    <a:pt x="288138" y="324938"/>
                  </a:lnTo>
                  <a:lnTo>
                    <a:pt x="287969" y="325120"/>
                  </a:lnTo>
                  <a:lnTo>
                    <a:pt x="285600" y="326389"/>
                  </a:lnTo>
                  <a:close/>
                </a:path>
                <a:path w="381000" h="349250">
                  <a:moveTo>
                    <a:pt x="97681" y="326178"/>
                  </a:moveTo>
                  <a:lnTo>
                    <a:pt x="95425" y="325120"/>
                  </a:lnTo>
                  <a:lnTo>
                    <a:pt x="96271" y="325120"/>
                  </a:lnTo>
                  <a:lnTo>
                    <a:pt x="97681" y="326178"/>
                  </a:lnTo>
                  <a:close/>
                </a:path>
                <a:path w="381000" h="349250">
                  <a:moveTo>
                    <a:pt x="110991" y="326389"/>
                  </a:moveTo>
                  <a:lnTo>
                    <a:pt x="102701" y="326389"/>
                  </a:lnTo>
                  <a:lnTo>
                    <a:pt x="102024" y="325120"/>
                  </a:lnTo>
                  <a:lnTo>
                    <a:pt x="109976" y="325120"/>
                  </a:lnTo>
                  <a:lnTo>
                    <a:pt x="110991" y="326389"/>
                  </a:lnTo>
                  <a:close/>
                </a:path>
                <a:path w="381000" h="349250">
                  <a:moveTo>
                    <a:pt x="112176" y="326389"/>
                  </a:moveTo>
                  <a:lnTo>
                    <a:pt x="110991" y="326389"/>
                  </a:lnTo>
                  <a:lnTo>
                    <a:pt x="109976" y="325120"/>
                  </a:lnTo>
                  <a:lnTo>
                    <a:pt x="112176" y="326389"/>
                  </a:lnTo>
                  <a:close/>
                </a:path>
                <a:path w="381000" h="349250">
                  <a:moveTo>
                    <a:pt x="281013" y="327377"/>
                  </a:moveTo>
                  <a:lnTo>
                    <a:pt x="281540" y="326389"/>
                  </a:lnTo>
                  <a:lnTo>
                    <a:pt x="282217" y="326389"/>
                  </a:lnTo>
                  <a:lnTo>
                    <a:pt x="282893" y="325120"/>
                  </a:lnTo>
                  <a:lnTo>
                    <a:pt x="284754" y="325120"/>
                  </a:lnTo>
                  <a:lnTo>
                    <a:pt x="282724" y="326389"/>
                  </a:lnTo>
                  <a:lnTo>
                    <a:pt x="281013" y="327377"/>
                  </a:lnTo>
                  <a:close/>
                </a:path>
                <a:path w="381000" h="349250">
                  <a:moveTo>
                    <a:pt x="102870" y="328930"/>
                  </a:moveTo>
                  <a:lnTo>
                    <a:pt x="100163" y="328930"/>
                  </a:lnTo>
                  <a:lnTo>
                    <a:pt x="97794" y="327660"/>
                  </a:lnTo>
                  <a:lnTo>
                    <a:pt x="96610" y="326389"/>
                  </a:lnTo>
                  <a:lnTo>
                    <a:pt x="97963" y="326389"/>
                  </a:lnTo>
                  <a:lnTo>
                    <a:pt x="97681" y="326178"/>
                  </a:lnTo>
                  <a:lnTo>
                    <a:pt x="98132" y="326389"/>
                  </a:lnTo>
                  <a:lnTo>
                    <a:pt x="99317" y="327660"/>
                  </a:lnTo>
                  <a:lnTo>
                    <a:pt x="102685" y="328809"/>
                  </a:lnTo>
                  <a:lnTo>
                    <a:pt x="102870" y="328930"/>
                  </a:lnTo>
                  <a:close/>
                </a:path>
                <a:path w="381000" h="349250">
                  <a:moveTo>
                    <a:pt x="107514" y="331596"/>
                  </a:moveTo>
                  <a:lnTo>
                    <a:pt x="102532" y="328930"/>
                  </a:lnTo>
                  <a:lnTo>
                    <a:pt x="103039" y="328930"/>
                  </a:lnTo>
                  <a:lnTo>
                    <a:pt x="102685" y="328809"/>
                  </a:lnTo>
                  <a:lnTo>
                    <a:pt x="98978" y="326389"/>
                  </a:lnTo>
                  <a:lnTo>
                    <a:pt x="102024" y="327660"/>
                  </a:lnTo>
                  <a:lnTo>
                    <a:pt x="106931" y="330200"/>
                  </a:lnTo>
                  <a:lnTo>
                    <a:pt x="105746" y="330200"/>
                  </a:lnTo>
                  <a:lnTo>
                    <a:pt x="107514" y="331596"/>
                  </a:lnTo>
                  <a:close/>
                </a:path>
                <a:path w="381000" h="349250">
                  <a:moveTo>
                    <a:pt x="102918" y="326752"/>
                  </a:moveTo>
                  <a:lnTo>
                    <a:pt x="101855" y="326389"/>
                  </a:lnTo>
                  <a:lnTo>
                    <a:pt x="102193" y="326389"/>
                  </a:lnTo>
                  <a:lnTo>
                    <a:pt x="102918" y="326752"/>
                  </a:lnTo>
                  <a:close/>
                </a:path>
                <a:path w="381000" h="349250">
                  <a:moveTo>
                    <a:pt x="103095" y="326813"/>
                  </a:moveTo>
                  <a:lnTo>
                    <a:pt x="102918" y="326752"/>
                  </a:lnTo>
                  <a:lnTo>
                    <a:pt x="102193" y="326389"/>
                  </a:lnTo>
                  <a:lnTo>
                    <a:pt x="103095" y="326813"/>
                  </a:lnTo>
                  <a:close/>
                </a:path>
                <a:path w="381000" h="349250">
                  <a:moveTo>
                    <a:pt x="282047" y="328930"/>
                  </a:moveTo>
                  <a:lnTo>
                    <a:pt x="282788" y="327818"/>
                  </a:lnTo>
                  <a:lnTo>
                    <a:pt x="283232" y="327660"/>
                  </a:lnTo>
                  <a:lnTo>
                    <a:pt x="285600" y="326389"/>
                  </a:lnTo>
                  <a:lnTo>
                    <a:pt x="282047" y="328930"/>
                  </a:lnTo>
                  <a:close/>
                </a:path>
                <a:path w="381000" h="349250">
                  <a:moveTo>
                    <a:pt x="121481" y="335280"/>
                  </a:moveTo>
                  <a:lnTo>
                    <a:pt x="119451" y="334010"/>
                  </a:lnTo>
                  <a:lnTo>
                    <a:pt x="117421" y="334009"/>
                  </a:lnTo>
                  <a:lnTo>
                    <a:pt x="115560" y="332740"/>
                  </a:lnTo>
                  <a:lnTo>
                    <a:pt x="116744" y="332740"/>
                  </a:lnTo>
                  <a:lnTo>
                    <a:pt x="109469" y="330200"/>
                  </a:lnTo>
                  <a:lnTo>
                    <a:pt x="104731" y="327660"/>
                  </a:lnTo>
                  <a:lnTo>
                    <a:pt x="102918" y="326752"/>
                  </a:lnTo>
                  <a:lnTo>
                    <a:pt x="103191" y="326857"/>
                  </a:lnTo>
                  <a:lnTo>
                    <a:pt x="104900" y="327660"/>
                  </a:lnTo>
                  <a:lnTo>
                    <a:pt x="107438" y="328930"/>
                  </a:lnTo>
                  <a:lnTo>
                    <a:pt x="118267" y="328930"/>
                  </a:lnTo>
                  <a:lnTo>
                    <a:pt x="120466" y="330200"/>
                  </a:lnTo>
                  <a:lnTo>
                    <a:pt x="273757" y="330200"/>
                  </a:lnTo>
                  <a:lnTo>
                    <a:pt x="272535" y="331117"/>
                  </a:lnTo>
                  <a:lnTo>
                    <a:pt x="271219" y="331470"/>
                  </a:lnTo>
                  <a:lnTo>
                    <a:pt x="114544" y="331470"/>
                  </a:lnTo>
                  <a:lnTo>
                    <a:pt x="116236" y="332104"/>
                  </a:lnTo>
                  <a:lnTo>
                    <a:pt x="117759" y="332740"/>
                  </a:lnTo>
                  <a:lnTo>
                    <a:pt x="119959" y="334010"/>
                  </a:lnTo>
                  <a:lnTo>
                    <a:pt x="121481" y="335280"/>
                  </a:lnTo>
                  <a:close/>
                </a:path>
                <a:path w="381000" h="349250">
                  <a:moveTo>
                    <a:pt x="279821" y="328879"/>
                  </a:moveTo>
                  <a:lnTo>
                    <a:pt x="282217" y="327660"/>
                  </a:lnTo>
                  <a:lnTo>
                    <a:pt x="283962" y="326857"/>
                  </a:lnTo>
                  <a:lnTo>
                    <a:pt x="282893" y="327660"/>
                  </a:lnTo>
                  <a:lnTo>
                    <a:pt x="282788" y="327818"/>
                  </a:lnTo>
                  <a:lnTo>
                    <a:pt x="279821" y="328879"/>
                  </a:lnTo>
                  <a:close/>
                </a:path>
                <a:path w="381000" h="349250">
                  <a:moveTo>
                    <a:pt x="280863" y="327660"/>
                  </a:moveTo>
                  <a:lnTo>
                    <a:pt x="280525" y="327660"/>
                  </a:lnTo>
                  <a:lnTo>
                    <a:pt x="281013" y="327377"/>
                  </a:lnTo>
                  <a:lnTo>
                    <a:pt x="280863" y="327660"/>
                  </a:lnTo>
                  <a:close/>
                </a:path>
                <a:path w="381000" h="349250">
                  <a:moveTo>
                    <a:pt x="117010" y="328204"/>
                  </a:moveTo>
                  <a:lnTo>
                    <a:pt x="116067" y="327660"/>
                  </a:lnTo>
                  <a:lnTo>
                    <a:pt x="116575" y="327660"/>
                  </a:lnTo>
                  <a:lnTo>
                    <a:pt x="117010" y="328204"/>
                  </a:lnTo>
                  <a:close/>
                </a:path>
                <a:path w="381000" h="349250">
                  <a:moveTo>
                    <a:pt x="120466" y="330200"/>
                  </a:moveTo>
                  <a:lnTo>
                    <a:pt x="117010" y="328204"/>
                  </a:lnTo>
                  <a:lnTo>
                    <a:pt x="116575" y="327660"/>
                  </a:lnTo>
                  <a:lnTo>
                    <a:pt x="265466" y="327660"/>
                  </a:lnTo>
                  <a:lnTo>
                    <a:pt x="264756" y="328168"/>
                  </a:lnTo>
                  <a:lnTo>
                    <a:pt x="262928" y="328930"/>
                  </a:lnTo>
                  <a:lnTo>
                    <a:pt x="119959" y="328930"/>
                  </a:lnTo>
                  <a:lnTo>
                    <a:pt x="120466" y="330200"/>
                  </a:lnTo>
                  <a:close/>
                </a:path>
                <a:path w="381000" h="349250">
                  <a:moveTo>
                    <a:pt x="273249" y="330925"/>
                  </a:moveTo>
                  <a:lnTo>
                    <a:pt x="275280" y="330200"/>
                  </a:lnTo>
                  <a:lnTo>
                    <a:pt x="275918" y="329462"/>
                  </a:lnTo>
                  <a:lnTo>
                    <a:pt x="277479" y="328930"/>
                  </a:lnTo>
                  <a:lnTo>
                    <a:pt x="279679" y="327660"/>
                  </a:lnTo>
                  <a:lnTo>
                    <a:pt x="280525" y="327660"/>
                  </a:lnTo>
                  <a:lnTo>
                    <a:pt x="278325" y="328930"/>
                  </a:lnTo>
                  <a:lnTo>
                    <a:pt x="275956" y="330200"/>
                  </a:lnTo>
                  <a:lnTo>
                    <a:pt x="273249" y="330925"/>
                  </a:lnTo>
                  <a:close/>
                </a:path>
                <a:path w="381000" h="349250">
                  <a:moveTo>
                    <a:pt x="261913" y="330200"/>
                  </a:moveTo>
                  <a:lnTo>
                    <a:pt x="259714" y="330200"/>
                  </a:lnTo>
                  <a:lnTo>
                    <a:pt x="263050" y="328879"/>
                  </a:lnTo>
                  <a:lnTo>
                    <a:pt x="264756" y="328168"/>
                  </a:lnTo>
                  <a:lnTo>
                    <a:pt x="261913" y="330200"/>
                  </a:lnTo>
                  <a:close/>
                </a:path>
                <a:path w="381000" h="349250">
                  <a:moveTo>
                    <a:pt x="103039" y="328930"/>
                  </a:moveTo>
                  <a:lnTo>
                    <a:pt x="102870" y="328930"/>
                  </a:lnTo>
                  <a:lnTo>
                    <a:pt x="102685" y="328809"/>
                  </a:lnTo>
                  <a:lnTo>
                    <a:pt x="103039" y="328930"/>
                  </a:lnTo>
                  <a:close/>
                </a:path>
                <a:path w="381000" h="349250">
                  <a:moveTo>
                    <a:pt x="267327" y="334009"/>
                  </a:moveTo>
                  <a:lnTo>
                    <a:pt x="272911" y="331470"/>
                  </a:lnTo>
                  <a:lnTo>
                    <a:pt x="274603" y="331470"/>
                  </a:lnTo>
                  <a:lnTo>
                    <a:pt x="279679" y="328930"/>
                  </a:lnTo>
                  <a:lnTo>
                    <a:pt x="279821" y="328879"/>
                  </a:lnTo>
                  <a:lnTo>
                    <a:pt x="272234" y="332740"/>
                  </a:lnTo>
                  <a:lnTo>
                    <a:pt x="267327" y="334009"/>
                  </a:lnTo>
                  <a:close/>
                </a:path>
                <a:path w="381000" h="349250">
                  <a:moveTo>
                    <a:pt x="259714" y="330200"/>
                  </a:moveTo>
                  <a:lnTo>
                    <a:pt x="120466" y="330200"/>
                  </a:lnTo>
                  <a:lnTo>
                    <a:pt x="119959" y="328930"/>
                  </a:lnTo>
                  <a:lnTo>
                    <a:pt x="262928" y="328930"/>
                  </a:lnTo>
                  <a:lnTo>
                    <a:pt x="259714" y="330200"/>
                  </a:lnTo>
                  <a:close/>
                </a:path>
                <a:path w="381000" h="349250">
                  <a:moveTo>
                    <a:pt x="272535" y="331117"/>
                  </a:moveTo>
                  <a:lnTo>
                    <a:pt x="273757" y="330200"/>
                  </a:lnTo>
                  <a:lnTo>
                    <a:pt x="275918" y="329462"/>
                  </a:lnTo>
                  <a:lnTo>
                    <a:pt x="275280" y="330200"/>
                  </a:lnTo>
                  <a:lnTo>
                    <a:pt x="273249" y="330925"/>
                  </a:lnTo>
                  <a:lnTo>
                    <a:pt x="272535" y="331117"/>
                  </a:lnTo>
                  <a:close/>
                </a:path>
                <a:path w="381000" h="349250">
                  <a:moveTo>
                    <a:pt x="112074" y="332994"/>
                  </a:moveTo>
                  <a:lnTo>
                    <a:pt x="105746" y="330200"/>
                  </a:lnTo>
                  <a:lnTo>
                    <a:pt x="106931" y="330200"/>
                  </a:lnTo>
                  <a:lnTo>
                    <a:pt x="110314" y="331470"/>
                  </a:lnTo>
                  <a:lnTo>
                    <a:pt x="112345" y="332740"/>
                  </a:lnTo>
                  <a:lnTo>
                    <a:pt x="111668" y="332740"/>
                  </a:lnTo>
                  <a:lnTo>
                    <a:pt x="112074" y="332994"/>
                  </a:lnTo>
                  <a:close/>
                </a:path>
                <a:path w="381000" h="349250">
                  <a:moveTo>
                    <a:pt x="272372" y="331239"/>
                  </a:moveTo>
                  <a:lnTo>
                    <a:pt x="272535" y="331117"/>
                  </a:lnTo>
                  <a:lnTo>
                    <a:pt x="273249" y="330925"/>
                  </a:lnTo>
                  <a:lnTo>
                    <a:pt x="272372" y="331239"/>
                  </a:lnTo>
                  <a:close/>
                </a:path>
                <a:path w="381000" h="349250">
                  <a:moveTo>
                    <a:pt x="272065" y="331470"/>
                  </a:moveTo>
                  <a:lnTo>
                    <a:pt x="271726" y="331470"/>
                  </a:lnTo>
                  <a:lnTo>
                    <a:pt x="272372" y="331239"/>
                  </a:lnTo>
                  <a:lnTo>
                    <a:pt x="272065" y="331470"/>
                  </a:lnTo>
                  <a:close/>
                </a:path>
                <a:path w="381000" h="349250">
                  <a:moveTo>
                    <a:pt x="116236" y="332104"/>
                  </a:moveTo>
                  <a:lnTo>
                    <a:pt x="114544" y="331470"/>
                  </a:lnTo>
                  <a:lnTo>
                    <a:pt x="114714" y="331470"/>
                  </a:lnTo>
                  <a:lnTo>
                    <a:pt x="116236" y="332104"/>
                  </a:lnTo>
                  <a:close/>
                </a:path>
                <a:path w="381000" h="349250">
                  <a:moveTo>
                    <a:pt x="250069" y="334010"/>
                  </a:moveTo>
                  <a:lnTo>
                    <a:pt x="120466" y="334009"/>
                  </a:lnTo>
                  <a:lnTo>
                    <a:pt x="117928" y="332740"/>
                  </a:lnTo>
                  <a:lnTo>
                    <a:pt x="116236" y="332104"/>
                  </a:lnTo>
                  <a:lnTo>
                    <a:pt x="114714" y="331470"/>
                  </a:lnTo>
                  <a:lnTo>
                    <a:pt x="271219" y="331470"/>
                  </a:lnTo>
                  <a:lnTo>
                    <a:pt x="269189" y="332740"/>
                  </a:lnTo>
                  <a:lnTo>
                    <a:pt x="251592" y="332740"/>
                  </a:lnTo>
                  <a:lnTo>
                    <a:pt x="250069" y="334010"/>
                  </a:lnTo>
                  <a:close/>
                </a:path>
                <a:path w="381000" h="349250">
                  <a:moveTo>
                    <a:pt x="109722" y="332740"/>
                  </a:moveTo>
                  <a:lnTo>
                    <a:pt x="108961" y="332740"/>
                  </a:lnTo>
                  <a:lnTo>
                    <a:pt x="107514" y="331596"/>
                  </a:lnTo>
                  <a:lnTo>
                    <a:pt x="109722" y="332740"/>
                  </a:lnTo>
                  <a:close/>
                </a:path>
                <a:path w="381000" h="349250">
                  <a:moveTo>
                    <a:pt x="113698" y="334010"/>
                  </a:moveTo>
                  <a:lnTo>
                    <a:pt x="112176" y="334009"/>
                  </a:lnTo>
                  <a:lnTo>
                    <a:pt x="109722" y="332740"/>
                  </a:lnTo>
                  <a:lnTo>
                    <a:pt x="110653" y="332740"/>
                  </a:lnTo>
                  <a:lnTo>
                    <a:pt x="113698" y="334010"/>
                  </a:lnTo>
                  <a:close/>
                </a:path>
                <a:path w="381000" h="349250">
                  <a:moveTo>
                    <a:pt x="113698" y="334010"/>
                  </a:moveTo>
                  <a:lnTo>
                    <a:pt x="110653" y="332740"/>
                  </a:lnTo>
                  <a:lnTo>
                    <a:pt x="112886" y="333502"/>
                  </a:lnTo>
                  <a:lnTo>
                    <a:pt x="113698" y="334010"/>
                  </a:lnTo>
                  <a:close/>
                </a:path>
                <a:path w="381000" h="349250">
                  <a:moveTo>
                    <a:pt x="112886" y="333502"/>
                  </a:moveTo>
                  <a:lnTo>
                    <a:pt x="110653" y="332740"/>
                  </a:lnTo>
                  <a:lnTo>
                    <a:pt x="111499" y="332740"/>
                  </a:lnTo>
                  <a:lnTo>
                    <a:pt x="112074" y="332994"/>
                  </a:lnTo>
                  <a:lnTo>
                    <a:pt x="112886" y="333502"/>
                  </a:lnTo>
                  <a:close/>
                </a:path>
                <a:path w="381000" h="349250">
                  <a:moveTo>
                    <a:pt x="116575" y="334010"/>
                  </a:moveTo>
                  <a:lnTo>
                    <a:pt x="112459" y="334009"/>
                  </a:lnTo>
                  <a:lnTo>
                    <a:pt x="114375" y="334009"/>
                  </a:lnTo>
                  <a:lnTo>
                    <a:pt x="112074" y="332994"/>
                  </a:lnTo>
                  <a:lnTo>
                    <a:pt x="111668" y="332740"/>
                  </a:lnTo>
                  <a:lnTo>
                    <a:pt x="114375" y="332740"/>
                  </a:lnTo>
                  <a:lnTo>
                    <a:pt x="116575" y="334010"/>
                  </a:lnTo>
                  <a:close/>
                </a:path>
                <a:path w="381000" h="349250">
                  <a:moveTo>
                    <a:pt x="258868" y="334010"/>
                  </a:moveTo>
                  <a:lnTo>
                    <a:pt x="250746" y="334010"/>
                  </a:lnTo>
                  <a:lnTo>
                    <a:pt x="251761" y="332740"/>
                  </a:lnTo>
                  <a:lnTo>
                    <a:pt x="264789" y="332740"/>
                  </a:lnTo>
                  <a:lnTo>
                    <a:pt x="258868" y="334010"/>
                  </a:lnTo>
                  <a:close/>
                </a:path>
                <a:path w="381000" h="349250">
                  <a:moveTo>
                    <a:pt x="267327" y="334010"/>
                  </a:moveTo>
                  <a:lnTo>
                    <a:pt x="262590" y="334010"/>
                  </a:lnTo>
                  <a:lnTo>
                    <a:pt x="264789" y="332740"/>
                  </a:lnTo>
                  <a:lnTo>
                    <a:pt x="269189" y="332740"/>
                  </a:lnTo>
                  <a:lnTo>
                    <a:pt x="267327" y="334010"/>
                  </a:lnTo>
                  <a:close/>
                </a:path>
                <a:path w="381000" h="349250">
                  <a:moveTo>
                    <a:pt x="114375" y="334009"/>
                  </a:moveTo>
                  <a:lnTo>
                    <a:pt x="113698" y="334009"/>
                  </a:lnTo>
                  <a:lnTo>
                    <a:pt x="112886" y="333502"/>
                  </a:lnTo>
                  <a:lnTo>
                    <a:pt x="114375" y="334009"/>
                  </a:lnTo>
                  <a:close/>
                </a:path>
                <a:path w="381000" h="349250">
                  <a:moveTo>
                    <a:pt x="267327" y="334010"/>
                  </a:moveTo>
                  <a:close/>
                </a:path>
                <a:path w="381000" h="349250">
                  <a:moveTo>
                    <a:pt x="117298" y="335049"/>
                  </a:moveTo>
                  <a:lnTo>
                    <a:pt x="112176" y="334010"/>
                  </a:lnTo>
                  <a:lnTo>
                    <a:pt x="113698" y="334010"/>
                  </a:lnTo>
                  <a:lnTo>
                    <a:pt x="117298" y="335049"/>
                  </a:lnTo>
                  <a:close/>
                </a:path>
                <a:path w="381000" h="349250">
                  <a:moveTo>
                    <a:pt x="246178" y="339090"/>
                  </a:moveTo>
                  <a:lnTo>
                    <a:pt x="129941" y="339090"/>
                  </a:lnTo>
                  <a:lnTo>
                    <a:pt x="127742" y="337820"/>
                  </a:lnTo>
                  <a:lnTo>
                    <a:pt x="130618" y="337820"/>
                  </a:lnTo>
                  <a:lnTo>
                    <a:pt x="130787" y="336550"/>
                  </a:lnTo>
                  <a:lnTo>
                    <a:pt x="127911" y="336550"/>
                  </a:lnTo>
                  <a:lnTo>
                    <a:pt x="125373" y="335280"/>
                  </a:lnTo>
                  <a:lnTo>
                    <a:pt x="123004" y="334010"/>
                  </a:lnTo>
                  <a:lnTo>
                    <a:pt x="258868" y="334010"/>
                  </a:lnTo>
                  <a:lnTo>
                    <a:pt x="257006" y="335280"/>
                  </a:lnTo>
                  <a:lnTo>
                    <a:pt x="254299" y="335280"/>
                  </a:lnTo>
                  <a:lnTo>
                    <a:pt x="252946" y="336550"/>
                  </a:lnTo>
                  <a:lnTo>
                    <a:pt x="248547" y="337820"/>
                  </a:lnTo>
                  <a:lnTo>
                    <a:pt x="246178" y="339090"/>
                  </a:lnTo>
                  <a:close/>
                </a:path>
                <a:path w="381000" h="349250">
                  <a:moveTo>
                    <a:pt x="264451" y="335280"/>
                  </a:moveTo>
                  <a:lnTo>
                    <a:pt x="258698" y="335280"/>
                  </a:lnTo>
                  <a:lnTo>
                    <a:pt x="261406" y="334010"/>
                  </a:lnTo>
                  <a:lnTo>
                    <a:pt x="264959" y="334010"/>
                  </a:lnTo>
                  <a:lnTo>
                    <a:pt x="264451" y="335280"/>
                  </a:lnTo>
                  <a:close/>
                </a:path>
                <a:path w="381000" h="349250">
                  <a:moveTo>
                    <a:pt x="118436" y="335280"/>
                  </a:moveTo>
                  <a:lnTo>
                    <a:pt x="118097" y="335280"/>
                  </a:lnTo>
                  <a:lnTo>
                    <a:pt x="117298" y="335049"/>
                  </a:lnTo>
                  <a:lnTo>
                    <a:pt x="118436" y="335280"/>
                  </a:lnTo>
                  <a:close/>
                </a:path>
                <a:path w="381000" h="349250">
                  <a:moveTo>
                    <a:pt x="131802" y="340360"/>
                  </a:moveTo>
                  <a:lnTo>
                    <a:pt x="128926" y="340360"/>
                  </a:lnTo>
                  <a:lnTo>
                    <a:pt x="127572" y="339090"/>
                  </a:lnTo>
                  <a:lnTo>
                    <a:pt x="125880" y="339090"/>
                  </a:lnTo>
                  <a:lnTo>
                    <a:pt x="122158" y="337820"/>
                  </a:lnTo>
                  <a:lnTo>
                    <a:pt x="120128" y="336550"/>
                  </a:lnTo>
                  <a:lnTo>
                    <a:pt x="117590" y="335280"/>
                  </a:lnTo>
                  <a:lnTo>
                    <a:pt x="118097" y="335280"/>
                  </a:lnTo>
                  <a:lnTo>
                    <a:pt x="120466" y="336550"/>
                  </a:lnTo>
                  <a:lnTo>
                    <a:pt x="122017" y="337079"/>
                  </a:lnTo>
                  <a:lnTo>
                    <a:pt x="123004" y="337820"/>
                  </a:lnTo>
                  <a:lnTo>
                    <a:pt x="124696" y="337820"/>
                  </a:lnTo>
                  <a:lnTo>
                    <a:pt x="131802" y="340360"/>
                  </a:lnTo>
                  <a:close/>
                </a:path>
                <a:path w="381000" h="349250">
                  <a:moveTo>
                    <a:pt x="124993" y="337666"/>
                  </a:moveTo>
                  <a:lnTo>
                    <a:pt x="119113" y="335280"/>
                  </a:lnTo>
                  <a:lnTo>
                    <a:pt x="120974" y="335280"/>
                  </a:lnTo>
                  <a:lnTo>
                    <a:pt x="123004" y="336550"/>
                  </a:lnTo>
                  <a:lnTo>
                    <a:pt x="124865" y="337185"/>
                  </a:lnTo>
                  <a:lnTo>
                    <a:pt x="124993" y="337666"/>
                  </a:lnTo>
                  <a:close/>
                </a:path>
                <a:path w="381000" h="349250">
                  <a:moveTo>
                    <a:pt x="257514" y="336550"/>
                  </a:moveTo>
                  <a:lnTo>
                    <a:pt x="257852" y="335280"/>
                  </a:lnTo>
                  <a:lnTo>
                    <a:pt x="260898" y="335280"/>
                  </a:lnTo>
                  <a:lnTo>
                    <a:pt x="257514" y="336550"/>
                  </a:lnTo>
                  <a:close/>
                </a:path>
                <a:path w="381000" h="349250">
                  <a:moveTo>
                    <a:pt x="260052" y="336550"/>
                  </a:moveTo>
                  <a:lnTo>
                    <a:pt x="257683" y="336550"/>
                  </a:lnTo>
                  <a:lnTo>
                    <a:pt x="260898" y="335280"/>
                  </a:lnTo>
                  <a:lnTo>
                    <a:pt x="262421" y="335280"/>
                  </a:lnTo>
                  <a:lnTo>
                    <a:pt x="260052" y="336550"/>
                  </a:lnTo>
                  <a:close/>
                </a:path>
                <a:path w="381000" h="349250">
                  <a:moveTo>
                    <a:pt x="262051" y="335835"/>
                  </a:moveTo>
                  <a:lnTo>
                    <a:pt x="262421" y="335280"/>
                  </a:lnTo>
                  <a:lnTo>
                    <a:pt x="263605" y="335280"/>
                  </a:lnTo>
                  <a:lnTo>
                    <a:pt x="262051" y="335835"/>
                  </a:lnTo>
                  <a:close/>
                </a:path>
                <a:path w="381000" h="349250">
                  <a:moveTo>
                    <a:pt x="261965" y="335963"/>
                  </a:moveTo>
                  <a:lnTo>
                    <a:pt x="262051" y="335835"/>
                  </a:lnTo>
                  <a:lnTo>
                    <a:pt x="263605" y="335280"/>
                  </a:lnTo>
                  <a:lnTo>
                    <a:pt x="261965" y="335963"/>
                  </a:lnTo>
                  <a:close/>
                </a:path>
                <a:path w="381000" h="349250">
                  <a:moveTo>
                    <a:pt x="261575" y="336550"/>
                  </a:moveTo>
                  <a:lnTo>
                    <a:pt x="261965" y="335963"/>
                  </a:lnTo>
                  <a:lnTo>
                    <a:pt x="263605" y="335280"/>
                  </a:lnTo>
                  <a:lnTo>
                    <a:pt x="264789" y="335280"/>
                  </a:lnTo>
                  <a:lnTo>
                    <a:pt x="261575" y="336550"/>
                  </a:lnTo>
                  <a:close/>
                </a:path>
                <a:path w="381000" h="349250">
                  <a:moveTo>
                    <a:pt x="257006" y="337820"/>
                  </a:moveTo>
                  <a:lnTo>
                    <a:pt x="254976" y="337820"/>
                  </a:lnTo>
                  <a:lnTo>
                    <a:pt x="256213" y="337105"/>
                  </a:lnTo>
                  <a:lnTo>
                    <a:pt x="258360" y="336550"/>
                  </a:lnTo>
                  <a:lnTo>
                    <a:pt x="260052" y="336550"/>
                  </a:lnTo>
                  <a:lnTo>
                    <a:pt x="262051" y="335835"/>
                  </a:lnTo>
                  <a:lnTo>
                    <a:pt x="261965" y="335963"/>
                  </a:lnTo>
                  <a:lnTo>
                    <a:pt x="260560" y="336550"/>
                  </a:lnTo>
                  <a:lnTo>
                    <a:pt x="257006" y="337820"/>
                  </a:lnTo>
                  <a:close/>
                </a:path>
                <a:path w="381000" h="349250">
                  <a:moveTo>
                    <a:pt x="124696" y="337820"/>
                  </a:moveTo>
                  <a:lnTo>
                    <a:pt x="124188" y="337820"/>
                  </a:lnTo>
                  <a:lnTo>
                    <a:pt x="122017" y="337079"/>
                  </a:lnTo>
                  <a:lnTo>
                    <a:pt x="121312" y="336550"/>
                  </a:lnTo>
                  <a:lnTo>
                    <a:pt x="124696" y="337820"/>
                  </a:lnTo>
                  <a:close/>
                </a:path>
                <a:path w="381000" h="349250">
                  <a:moveTo>
                    <a:pt x="125867" y="337526"/>
                  </a:moveTo>
                  <a:lnTo>
                    <a:pt x="124865" y="337185"/>
                  </a:lnTo>
                  <a:lnTo>
                    <a:pt x="124696" y="336550"/>
                  </a:lnTo>
                  <a:lnTo>
                    <a:pt x="125867" y="337526"/>
                  </a:lnTo>
                  <a:close/>
                </a:path>
                <a:path w="381000" h="349250">
                  <a:moveTo>
                    <a:pt x="255461" y="337300"/>
                  </a:moveTo>
                  <a:lnTo>
                    <a:pt x="256160" y="336550"/>
                  </a:lnTo>
                  <a:lnTo>
                    <a:pt x="257176" y="336550"/>
                  </a:lnTo>
                  <a:lnTo>
                    <a:pt x="256213" y="337105"/>
                  </a:lnTo>
                  <a:lnTo>
                    <a:pt x="255461" y="337300"/>
                  </a:lnTo>
                  <a:close/>
                </a:path>
                <a:path w="381000" h="349250">
                  <a:moveTo>
                    <a:pt x="251761" y="340360"/>
                  </a:moveTo>
                  <a:lnTo>
                    <a:pt x="251592" y="340360"/>
                  </a:lnTo>
                  <a:lnTo>
                    <a:pt x="253623" y="339090"/>
                  </a:lnTo>
                  <a:lnTo>
                    <a:pt x="254299" y="339090"/>
                  </a:lnTo>
                  <a:lnTo>
                    <a:pt x="260898" y="336550"/>
                  </a:lnTo>
                  <a:lnTo>
                    <a:pt x="251761" y="340360"/>
                  </a:lnTo>
                  <a:close/>
                </a:path>
                <a:path w="381000" h="349250">
                  <a:moveTo>
                    <a:pt x="124188" y="337820"/>
                  </a:moveTo>
                  <a:lnTo>
                    <a:pt x="123004" y="337820"/>
                  </a:lnTo>
                  <a:lnTo>
                    <a:pt x="122017" y="337079"/>
                  </a:lnTo>
                  <a:lnTo>
                    <a:pt x="124188" y="337820"/>
                  </a:lnTo>
                  <a:close/>
                </a:path>
                <a:path w="381000" h="349250">
                  <a:moveTo>
                    <a:pt x="126219" y="337820"/>
                  </a:moveTo>
                  <a:lnTo>
                    <a:pt x="125373" y="337820"/>
                  </a:lnTo>
                  <a:lnTo>
                    <a:pt x="124993" y="337666"/>
                  </a:lnTo>
                  <a:lnTo>
                    <a:pt x="124865" y="337185"/>
                  </a:lnTo>
                  <a:lnTo>
                    <a:pt x="125867" y="337526"/>
                  </a:lnTo>
                  <a:lnTo>
                    <a:pt x="126219" y="337820"/>
                  </a:lnTo>
                  <a:close/>
                </a:path>
                <a:path w="381000" h="349250">
                  <a:moveTo>
                    <a:pt x="250915" y="340360"/>
                  </a:moveTo>
                  <a:lnTo>
                    <a:pt x="248490" y="340360"/>
                  </a:lnTo>
                  <a:lnTo>
                    <a:pt x="253453" y="337820"/>
                  </a:lnTo>
                  <a:lnTo>
                    <a:pt x="255461" y="337300"/>
                  </a:lnTo>
                  <a:lnTo>
                    <a:pt x="254976" y="337820"/>
                  </a:lnTo>
                  <a:lnTo>
                    <a:pt x="257006" y="337820"/>
                  </a:lnTo>
                  <a:lnTo>
                    <a:pt x="254299" y="339090"/>
                  </a:lnTo>
                  <a:lnTo>
                    <a:pt x="253623" y="339090"/>
                  </a:lnTo>
                  <a:lnTo>
                    <a:pt x="250915" y="340360"/>
                  </a:lnTo>
                  <a:close/>
                </a:path>
                <a:path w="381000" h="349250">
                  <a:moveTo>
                    <a:pt x="126726" y="337820"/>
                  </a:moveTo>
                  <a:lnTo>
                    <a:pt x="126219" y="337820"/>
                  </a:lnTo>
                  <a:lnTo>
                    <a:pt x="125867" y="337526"/>
                  </a:lnTo>
                  <a:lnTo>
                    <a:pt x="126726" y="337820"/>
                  </a:lnTo>
                  <a:close/>
                </a:path>
                <a:path w="381000" h="349250">
                  <a:moveTo>
                    <a:pt x="125373" y="337820"/>
                  </a:moveTo>
                  <a:lnTo>
                    <a:pt x="125034" y="337820"/>
                  </a:lnTo>
                  <a:lnTo>
                    <a:pt x="124993" y="337666"/>
                  </a:lnTo>
                  <a:lnTo>
                    <a:pt x="125373" y="337820"/>
                  </a:lnTo>
                  <a:close/>
                </a:path>
                <a:path w="381000" h="349250">
                  <a:moveTo>
                    <a:pt x="248885" y="339090"/>
                  </a:moveTo>
                  <a:lnTo>
                    <a:pt x="247532" y="339090"/>
                  </a:lnTo>
                  <a:lnTo>
                    <a:pt x="251423" y="337820"/>
                  </a:lnTo>
                  <a:lnTo>
                    <a:pt x="248885" y="339090"/>
                  </a:lnTo>
                  <a:close/>
                </a:path>
                <a:path w="381000" h="349250">
                  <a:moveTo>
                    <a:pt x="236196" y="342900"/>
                  </a:moveTo>
                  <a:lnTo>
                    <a:pt x="180023" y="342900"/>
                  </a:lnTo>
                  <a:lnTo>
                    <a:pt x="177485" y="341630"/>
                  </a:lnTo>
                  <a:lnTo>
                    <a:pt x="139754" y="341630"/>
                  </a:lnTo>
                  <a:lnTo>
                    <a:pt x="136878" y="340360"/>
                  </a:lnTo>
                  <a:lnTo>
                    <a:pt x="133494" y="340360"/>
                  </a:lnTo>
                  <a:lnTo>
                    <a:pt x="130956" y="339090"/>
                  </a:lnTo>
                  <a:lnTo>
                    <a:pt x="245670" y="339090"/>
                  </a:lnTo>
                  <a:lnTo>
                    <a:pt x="244286" y="339782"/>
                  </a:lnTo>
                  <a:lnTo>
                    <a:pt x="239241" y="341630"/>
                  </a:lnTo>
                  <a:lnTo>
                    <a:pt x="236196" y="342900"/>
                  </a:lnTo>
                  <a:close/>
                </a:path>
                <a:path w="381000" h="349250">
                  <a:moveTo>
                    <a:pt x="244317" y="341630"/>
                  </a:moveTo>
                  <a:lnTo>
                    <a:pt x="240933" y="341630"/>
                  </a:lnTo>
                  <a:lnTo>
                    <a:pt x="243132" y="340360"/>
                  </a:lnTo>
                  <a:lnTo>
                    <a:pt x="244286" y="339782"/>
                  </a:lnTo>
                  <a:lnTo>
                    <a:pt x="246178" y="339090"/>
                  </a:lnTo>
                  <a:lnTo>
                    <a:pt x="247532" y="339090"/>
                  </a:lnTo>
                  <a:lnTo>
                    <a:pt x="246347" y="340360"/>
                  </a:lnTo>
                  <a:lnTo>
                    <a:pt x="244655" y="340360"/>
                  </a:lnTo>
                  <a:lnTo>
                    <a:pt x="244317" y="341630"/>
                  </a:lnTo>
                  <a:close/>
                </a:path>
                <a:path w="381000" h="349250">
                  <a:moveTo>
                    <a:pt x="133373" y="340722"/>
                  </a:moveTo>
                  <a:lnTo>
                    <a:pt x="131633" y="340360"/>
                  </a:lnTo>
                  <a:lnTo>
                    <a:pt x="132648" y="340360"/>
                  </a:lnTo>
                  <a:lnTo>
                    <a:pt x="133373" y="340722"/>
                  </a:lnTo>
                  <a:close/>
                </a:path>
                <a:path w="381000" h="349250">
                  <a:moveTo>
                    <a:pt x="246381" y="341439"/>
                  </a:moveTo>
                  <a:lnTo>
                    <a:pt x="247532" y="340360"/>
                  </a:lnTo>
                  <a:lnTo>
                    <a:pt x="248490" y="340360"/>
                  </a:lnTo>
                  <a:lnTo>
                    <a:pt x="246381" y="341439"/>
                  </a:lnTo>
                  <a:close/>
                </a:path>
                <a:path w="381000" h="349250">
                  <a:moveTo>
                    <a:pt x="247193" y="341630"/>
                  </a:moveTo>
                  <a:lnTo>
                    <a:pt x="250577" y="340360"/>
                  </a:lnTo>
                  <a:lnTo>
                    <a:pt x="251592" y="340360"/>
                  </a:lnTo>
                  <a:lnTo>
                    <a:pt x="247193" y="341630"/>
                  </a:lnTo>
                  <a:close/>
                </a:path>
                <a:path w="381000" h="349250">
                  <a:moveTo>
                    <a:pt x="137724" y="341630"/>
                  </a:moveTo>
                  <a:lnTo>
                    <a:pt x="135186" y="341630"/>
                  </a:lnTo>
                  <a:lnTo>
                    <a:pt x="133373" y="340722"/>
                  </a:lnTo>
                  <a:lnTo>
                    <a:pt x="137724" y="341630"/>
                  </a:lnTo>
                  <a:close/>
                </a:path>
                <a:path w="381000" h="349250">
                  <a:moveTo>
                    <a:pt x="246178" y="341630"/>
                  </a:moveTo>
                  <a:lnTo>
                    <a:pt x="246009" y="341630"/>
                  </a:lnTo>
                  <a:lnTo>
                    <a:pt x="246381" y="341439"/>
                  </a:lnTo>
                  <a:lnTo>
                    <a:pt x="246178" y="341630"/>
                  </a:lnTo>
                  <a:close/>
                </a:path>
                <a:path w="381000" h="349250">
                  <a:moveTo>
                    <a:pt x="167841" y="342900"/>
                  </a:moveTo>
                  <a:lnTo>
                    <a:pt x="144661" y="342900"/>
                  </a:lnTo>
                  <a:lnTo>
                    <a:pt x="139585" y="341630"/>
                  </a:lnTo>
                  <a:lnTo>
                    <a:pt x="165134" y="341630"/>
                  </a:lnTo>
                  <a:lnTo>
                    <a:pt x="167841" y="342900"/>
                  </a:lnTo>
                  <a:close/>
                </a:path>
                <a:path w="381000" h="349250">
                  <a:moveTo>
                    <a:pt x="173292" y="342900"/>
                  </a:moveTo>
                  <a:lnTo>
                    <a:pt x="167841" y="342900"/>
                  </a:lnTo>
                  <a:lnTo>
                    <a:pt x="166826" y="341630"/>
                  </a:lnTo>
                  <a:lnTo>
                    <a:pt x="173292" y="342900"/>
                  </a:lnTo>
                  <a:close/>
                </a:path>
                <a:path w="381000" h="349250">
                  <a:moveTo>
                    <a:pt x="238226" y="342900"/>
                  </a:moveTo>
                  <a:lnTo>
                    <a:pt x="236872" y="342900"/>
                  </a:lnTo>
                  <a:lnTo>
                    <a:pt x="239410" y="341630"/>
                  </a:lnTo>
                  <a:lnTo>
                    <a:pt x="242625" y="341630"/>
                  </a:lnTo>
                  <a:lnTo>
                    <a:pt x="238226" y="342900"/>
                  </a:lnTo>
                  <a:close/>
                </a:path>
                <a:path w="381000" h="349250">
                  <a:moveTo>
                    <a:pt x="241441" y="342900"/>
                  </a:moveTo>
                  <a:lnTo>
                    <a:pt x="240764" y="342900"/>
                  </a:lnTo>
                  <a:lnTo>
                    <a:pt x="242625" y="341630"/>
                  </a:lnTo>
                  <a:lnTo>
                    <a:pt x="244655" y="341630"/>
                  </a:lnTo>
                  <a:lnTo>
                    <a:pt x="241441" y="342900"/>
                  </a:lnTo>
                  <a:close/>
                </a:path>
                <a:path w="381000" h="349250">
                  <a:moveTo>
                    <a:pt x="209632" y="345440"/>
                  </a:moveTo>
                  <a:lnTo>
                    <a:pt x="152444" y="345440"/>
                  </a:lnTo>
                  <a:lnTo>
                    <a:pt x="152106" y="344170"/>
                  </a:lnTo>
                  <a:lnTo>
                    <a:pt x="147707" y="342900"/>
                  </a:lnTo>
                  <a:lnTo>
                    <a:pt x="186098" y="342900"/>
                  </a:lnTo>
                  <a:lnTo>
                    <a:pt x="192374" y="344170"/>
                  </a:lnTo>
                  <a:lnTo>
                    <a:pt x="212847" y="344170"/>
                  </a:lnTo>
                  <a:lnTo>
                    <a:pt x="209632" y="345440"/>
                  </a:lnTo>
                  <a:close/>
                </a:path>
                <a:path w="381000" h="349250">
                  <a:moveTo>
                    <a:pt x="229935" y="344170"/>
                  </a:moveTo>
                  <a:lnTo>
                    <a:pt x="192374" y="344170"/>
                  </a:lnTo>
                  <a:lnTo>
                    <a:pt x="188652" y="342900"/>
                  </a:lnTo>
                  <a:lnTo>
                    <a:pt x="233996" y="342900"/>
                  </a:lnTo>
                  <a:lnTo>
                    <a:pt x="229935" y="344170"/>
                  </a:lnTo>
                  <a:close/>
                </a:path>
                <a:path w="381000" h="349250">
                  <a:moveTo>
                    <a:pt x="230274" y="345440"/>
                  </a:moveTo>
                  <a:lnTo>
                    <a:pt x="231966" y="344170"/>
                  </a:lnTo>
                  <a:lnTo>
                    <a:pt x="234504" y="342900"/>
                  </a:lnTo>
                  <a:lnTo>
                    <a:pt x="239410" y="342900"/>
                  </a:lnTo>
                  <a:lnTo>
                    <a:pt x="230274" y="345440"/>
                  </a:lnTo>
                  <a:close/>
                </a:path>
                <a:path w="381000" h="349250">
                  <a:moveTo>
                    <a:pt x="211227" y="345385"/>
                  </a:moveTo>
                  <a:lnTo>
                    <a:pt x="212847" y="344170"/>
                  </a:lnTo>
                  <a:lnTo>
                    <a:pt x="220460" y="344170"/>
                  </a:lnTo>
                  <a:lnTo>
                    <a:pt x="211227" y="345385"/>
                  </a:lnTo>
                  <a:close/>
                </a:path>
                <a:path w="381000" h="349250">
                  <a:moveTo>
                    <a:pt x="211155" y="345440"/>
                  </a:moveTo>
                  <a:lnTo>
                    <a:pt x="220460" y="344170"/>
                  </a:lnTo>
                  <a:lnTo>
                    <a:pt x="211155" y="345440"/>
                  </a:lnTo>
                  <a:close/>
                </a:path>
                <a:path w="381000" h="349250">
                  <a:moveTo>
                    <a:pt x="224521" y="345440"/>
                  </a:moveTo>
                  <a:lnTo>
                    <a:pt x="220291" y="345440"/>
                  </a:lnTo>
                  <a:lnTo>
                    <a:pt x="220460" y="344170"/>
                  </a:lnTo>
                  <a:lnTo>
                    <a:pt x="225705" y="344170"/>
                  </a:lnTo>
                  <a:lnTo>
                    <a:pt x="224521" y="345440"/>
                  </a:lnTo>
                  <a:close/>
                </a:path>
                <a:path w="381000" h="349250">
                  <a:moveTo>
                    <a:pt x="211155" y="345440"/>
                  </a:moveTo>
                  <a:lnTo>
                    <a:pt x="210816" y="345440"/>
                  </a:lnTo>
                  <a:lnTo>
                    <a:pt x="211227" y="345385"/>
                  </a:lnTo>
                  <a:close/>
                </a:path>
                <a:path w="381000" h="349250">
                  <a:moveTo>
                    <a:pt x="160904" y="346710"/>
                  </a:moveTo>
                  <a:lnTo>
                    <a:pt x="158197" y="346710"/>
                  </a:lnTo>
                  <a:lnTo>
                    <a:pt x="156674" y="345440"/>
                  </a:lnTo>
                  <a:lnTo>
                    <a:pt x="157689" y="345440"/>
                  </a:lnTo>
                  <a:lnTo>
                    <a:pt x="160904" y="346710"/>
                  </a:lnTo>
                  <a:close/>
                </a:path>
                <a:path w="381000" h="349250">
                  <a:moveTo>
                    <a:pt x="161581" y="346710"/>
                  </a:moveTo>
                  <a:lnTo>
                    <a:pt x="160904" y="346710"/>
                  </a:lnTo>
                  <a:lnTo>
                    <a:pt x="157689" y="345440"/>
                  </a:lnTo>
                  <a:lnTo>
                    <a:pt x="161581" y="346710"/>
                  </a:lnTo>
                  <a:close/>
                </a:path>
                <a:path w="381000" h="349250">
                  <a:moveTo>
                    <a:pt x="169533" y="346710"/>
                  </a:moveTo>
                  <a:lnTo>
                    <a:pt x="161581" y="346710"/>
                  </a:lnTo>
                  <a:lnTo>
                    <a:pt x="157689" y="345440"/>
                  </a:lnTo>
                  <a:lnTo>
                    <a:pt x="177147" y="345440"/>
                  </a:lnTo>
                  <a:lnTo>
                    <a:pt x="169533" y="346710"/>
                  </a:lnTo>
                  <a:close/>
                </a:path>
                <a:path w="381000" h="349250">
                  <a:moveTo>
                    <a:pt x="193051" y="346710"/>
                  </a:moveTo>
                  <a:lnTo>
                    <a:pt x="189836" y="346710"/>
                  </a:lnTo>
                  <a:lnTo>
                    <a:pt x="186621" y="345440"/>
                  </a:lnTo>
                  <a:lnTo>
                    <a:pt x="200326" y="345440"/>
                  </a:lnTo>
                  <a:lnTo>
                    <a:pt x="193051" y="346710"/>
                  </a:lnTo>
                  <a:close/>
                </a:path>
                <a:path w="381000" h="349250">
                  <a:moveTo>
                    <a:pt x="172071" y="347980"/>
                  </a:moveTo>
                  <a:lnTo>
                    <a:pt x="171055" y="347980"/>
                  </a:lnTo>
                  <a:lnTo>
                    <a:pt x="165810" y="346710"/>
                  </a:lnTo>
                  <a:lnTo>
                    <a:pt x="169702" y="346710"/>
                  </a:lnTo>
                  <a:lnTo>
                    <a:pt x="172071" y="347980"/>
                  </a:lnTo>
                  <a:close/>
                </a:path>
                <a:path w="381000" h="349250">
                  <a:moveTo>
                    <a:pt x="190175" y="347980"/>
                  </a:moveTo>
                  <a:lnTo>
                    <a:pt x="186283" y="347980"/>
                  </a:lnTo>
                  <a:lnTo>
                    <a:pt x="187975" y="346710"/>
                  </a:lnTo>
                  <a:lnTo>
                    <a:pt x="190175" y="347980"/>
                  </a:lnTo>
                  <a:close/>
                </a:path>
                <a:path w="381000" h="349250">
                  <a:moveTo>
                    <a:pt x="200157" y="347980"/>
                  </a:moveTo>
                  <a:lnTo>
                    <a:pt x="192374" y="347980"/>
                  </a:lnTo>
                  <a:lnTo>
                    <a:pt x="195081" y="346710"/>
                  </a:lnTo>
                  <a:lnTo>
                    <a:pt x="198127" y="346710"/>
                  </a:lnTo>
                  <a:lnTo>
                    <a:pt x="200157" y="347980"/>
                  </a:lnTo>
                  <a:close/>
                </a:path>
                <a:path w="381000" h="349250">
                  <a:moveTo>
                    <a:pt x="203710" y="347980"/>
                  </a:moveTo>
                  <a:lnTo>
                    <a:pt x="200157" y="347980"/>
                  </a:lnTo>
                  <a:lnTo>
                    <a:pt x="206248" y="346710"/>
                  </a:lnTo>
                  <a:lnTo>
                    <a:pt x="203710" y="347980"/>
                  </a:lnTo>
                  <a:close/>
                </a:path>
                <a:path w="381000" h="349250">
                  <a:moveTo>
                    <a:pt x="211155" y="347980"/>
                  </a:moveTo>
                  <a:lnTo>
                    <a:pt x="209124" y="347980"/>
                  </a:lnTo>
                  <a:lnTo>
                    <a:pt x="210478" y="346710"/>
                  </a:lnTo>
                  <a:lnTo>
                    <a:pt x="212847" y="346710"/>
                  </a:lnTo>
                  <a:lnTo>
                    <a:pt x="211155" y="347980"/>
                  </a:lnTo>
                  <a:close/>
                </a:path>
                <a:path w="381000" h="349250">
                  <a:moveTo>
                    <a:pt x="203033" y="349250"/>
                  </a:moveTo>
                  <a:lnTo>
                    <a:pt x="190830" y="349250"/>
                  </a:lnTo>
                  <a:lnTo>
                    <a:pt x="188607" y="347980"/>
                  </a:lnTo>
                  <a:lnTo>
                    <a:pt x="205740" y="347980"/>
                  </a:lnTo>
                  <a:lnTo>
                    <a:pt x="203033" y="349250"/>
                  </a:lnTo>
                  <a:close/>
                </a:path>
              </a:pathLst>
            </a:custGeom>
            <a:solidFill>
              <a:srgbClr val="073A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55444" y="5003565"/>
              <a:ext cx="215850" cy="105663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014825" y="3944888"/>
            <a:ext cx="1387851" cy="166370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52150" y="6812086"/>
            <a:ext cx="1645200" cy="16637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27886" y="881188"/>
            <a:ext cx="1505232" cy="181609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267255" y="801025"/>
            <a:ext cx="1885950" cy="1828800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8545565" y="4001966"/>
            <a:ext cx="1666875" cy="1549400"/>
            <a:chOff x="8545565" y="4001966"/>
            <a:chExt cx="1666875" cy="1549400"/>
          </a:xfrm>
        </p:grpSpPr>
        <p:sp>
          <p:nvSpPr>
            <p:cNvPr id="26" name="object 26"/>
            <p:cNvSpPr/>
            <p:nvPr/>
          </p:nvSpPr>
          <p:spPr>
            <a:xfrm>
              <a:off x="8545565" y="4001966"/>
              <a:ext cx="1666875" cy="1549400"/>
            </a:xfrm>
            <a:custGeom>
              <a:avLst/>
              <a:gdLst/>
              <a:ahLst/>
              <a:cxnLst/>
              <a:rect l="l" t="t" r="r" b="b"/>
              <a:pathLst>
                <a:path w="1666875" h="1549400">
                  <a:moveTo>
                    <a:pt x="1038227" y="76199"/>
                  </a:moveTo>
                  <a:lnTo>
                    <a:pt x="878928" y="76199"/>
                  </a:lnTo>
                  <a:lnTo>
                    <a:pt x="880042" y="63499"/>
                  </a:lnTo>
                  <a:lnTo>
                    <a:pt x="882479" y="50799"/>
                  </a:lnTo>
                  <a:lnTo>
                    <a:pt x="893201" y="38099"/>
                  </a:lnTo>
                  <a:lnTo>
                    <a:pt x="895638" y="38099"/>
                  </a:lnTo>
                  <a:lnTo>
                    <a:pt x="905629" y="25399"/>
                  </a:lnTo>
                  <a:lnTo>
                    <a:pt x="913740" y="12699"/>
                  </a:lnTo>
                  <a:lnTo>
                    <a:pt x="922269" y="0"/>
                  </a:lnTo>
                  <a:lnTo>
                    <a:pt x="991440" y="0"/>
                  </a:lnTo>
                  <a:lnTo>
                    <a:pt x="995896" y="12699"/>
                  </a:lnTo>
                  <a:lnTo>
                    <a:pt x="1001675" y="12699"/>
                  </a:lnTo>
                  <a:lnTo>
                    <a:pt x="1008707" y="25399"/>
                  </a:lnTo>
                  <a:lnTo>
                    <a:pt x="1033772" y="25399"/>
                  </a:lnTo>
                  <a:lnTo>
                    <a:pt x="1027088" y="38099"/>
                  </a:lnTo>
                  <a:lnTo>
                    <a:pt x="1032901" y="50799"/>
                  </a:lnTo>
                  <a:lnTo>
                    <a:pt x="1038506" y="50799"/>
                  </a:lnTo>
                  <a:lnTo>
                    <a:pt x="1041186" y="63499"/>
                  </a:lnTo>
                  <a:lnTo>
                    <a:pt x="1038227" y="76199"/>
                  </a:lnTo>
                  <a:close/>
                </a:path>
                <a:path w="1666875" h="1549400">
                  <a:moveTo>
                    <a:pt x="577040" y="76199"/>
                  </a:moveTo>
                  <a:lnTo>
                    <a:pt x="485694" y="76199"/>
                  </a:lnTo>
                  <a:lnTo>
                    <a:pt x="492099" y="63499"/>
                  </a:lnTo>
                  <a:lnTo>
                    <a:pt x="570356" y="63499"/>
                  </a:lnTo>
                  <a:lnTo>
                    <a:pt x="577040" y="76199"/>
                  </a:lnTo>
                  <a:close/>
                </a:path>
                <a:path w="1666875" h="1549400">
                  <a:moveTo>
                    <a:pt x="588180" y="76199"/>
                  </a:moveTo>
                  <a:lnTo>
                    <a:pt x="577040" y="76199"/>
                  </a:lnTo>
                  <a:lnTo>
                    <a:pt x="583724" y="63499"/>
                  </a:lnTo>
                  <a:lnTo>
                    <a:pt x="588180" y="76199"/>
                  </a:lnTo>
                  <a:close/>
                </a:path>
                <a:path w="1666875" h="1549400">
                  <a:moveTo>
                    <a:pt x="599877" y="88899"/>
                  </a:moveTo>
                  <a:lnTo>
                    <a:pt x="466478" y="88899"/>
                  </a:lnTo>
                  <a:lnTo>
                    <a:pt x="476399" y="76199"/>
                  </a:lnTo>
                  <a:lnTo>
                    <a:pt x="594446" y="76199"/>
                  </a:lnTo>
                  <a:lnTo>
                    <a:pt x="599877" y="88899"/>
                  </a:lnTo>
                  <a:close/>
                </a:path>
                <a:path w="1666875" h="1549400">
                  <a:moveTo>
                    <a:pt x="1042683" y="101599"/>
                  </a:moveTo>
                  <a:lnTo>
                    <a:pt x="868903" y="101599"/>
                  </a:lnTo>
                  <a:lnTo>
                    <a:pt x="876144" y="76199"/>
                  </a:lnTo>
                  <a:lnTo>
                    <a:pt x="1042370" y="76199"/>
                  </a:lnTo>
                  <a:lnTo>
                    <a:pt x="1042962" y="88899"/>
                  </a:lnTo>
                  <a:lnTo>
                    <a:pt x="1042300" y="88899"/>
                  </a:lnTo>
                  <a:lnTo>
                    <a:pt x="1042683" y="101599"/>
                  </a:lnTo>
                  <a:close/>
                </a:path>
                <a:path w="1666875" h="1549400">
                  <a:moveTo>
                    <a:pt x="1441488" y="101599"/>
                  </a:moveTo>
                  <a:lnTo>
                    <a:pt x="1323684" y="101599"/>
                  </a:lnTo>
                  <a:lnTo>
                    <a:pt x="1331030" y="88899"/>
                  </a:lnTo>
                  <a:lnTo>
                    <a:pt x="1363509" y="88899"/>
                  </a:lnTo>
                  <a:lnTo>
                    <a:pt x="1379105" y="76199"/>
                  </a:lnTo>
                  <a:lnTo>
                    <a:pt x="1427250" y="76199"/>
                  </a:lnTo>
                  <a:lnTo>
                    <a:pt x="1430348" y="88899"/>
                  </a:lnTo>
                  <a:lnTo>
                    <a:pt x="1441488" y="101599"/>
                  </a:lnTo>
                  <a:close/>
                </a:path>
                <a:path w="1666875" h="1549400">
                  <a:moveTo>
                    <a:pt x="608232" y="101599"/>
                  </a:moveTo>
                  <a:lnTo>
                    <a:pt x="452275" y="101599"/>
                  </a:lnTo>
                  <a:lnTo>
                    <a:pt x="457810" y="88899"/>
                  </a:lnTo>
                  <a:lnTo>
                    <a:pt x="604472" y="88899"/>
                  </a:lnTo>
                  <a:lnTo>
                    <a:pt x="608232" y="101599"/>
                  </a:lnTo>
                  <a:close/>
                </a:path>
                <a:path w="1666875" h="1549400">
                  <a:moveTo>
                    <a:pt x="661877" y="266699"/>
                  </a:moveTo>
                  <a:lnTo>
                    <a:pt x="407716" y="266699"/>
                  </a:lnTo>
                  <a:lnTo>
                    <a:pt x="406567" y="241299"/>
                  </a:lnTo>
                  <a:lnTo>
                    <a:pt x="408551" y="228599"/>
                  </a:lnTo>
                  <a:lnTo>
                    <a:pt x="411789" y="203199"/>
                  </a:lnTo>
                  <a:lnTo>
                    <a:pt x="414399" y="190499"/>
                  </a:lnTo>
                  <a:lnTo>
                    <a:pt x="416210" y="177799"/>
                  </a:lnTo>
                  <a:lnTo>
                    <a:pt x="418855" y="165099"/>
                  </a:lnTo>
                  <a:lnTo>
                    <a:pt x="423172" y="152399"/>
                  </a:lnTo>
                  <a:lnTo>
                    <a:pt x="429995" y="139699"/>
                  </a:lnTo>
                  <a:lnTo>
                    <a:pt x="433616" y="126999"/>
                  </a:lnTo>
                  <a:lnTo>
                    <a:pt x="437236" y="126999"/>
                  </a:lnTo>
                  <a:lnTo>
                    <a:pt x="440021" y="114299"/>
                  </a:lnTo>
                  <a:lnTo>
                    <a:pt x="441135" y="114299"/>
                  </a:lnTo>
                  <a:lnTo>
                    <a:pt x="441135" y="101599"/>
                  </a:lnTo>
                  <a:lnTo>
                    <a:pt x="613140" y="101599"/>
                  </a:lnTo>
                  <a:lnTo>
                    <a:pt x="617422" y="114299"/>
                  </a:lnTo>
                  <a:lnTo>
                    <a:pt x="620451" y="126999"/>
                  </a:lnTo>
                  <a:lnTo>
                    <a:pt x="621599" y="139699"/>
                  </a:lnTo>
                  <a:lnTo>
                    <a:pt x="623062" y="139699"/>
                  </a:lnTo>
                  <a:lnTo>
                    <a:pt x="626612" y="152399"/>
                  </a:lnTo>
                  <a:lnTo>
                    <a:pt x="630999" y="165099"/>
                  </a:lnTo>
                  <a:lnTo>
                    <a:pt x="634967" y="165099"/>
                  </a:lnTo>
                  <a:lnTo>
                    <a:pt x="637195" y="177799"/>
                  </a:lnTo>
                  <a:lnTo>
                    <a:pt x="632739" y="177799"/>
                  </a:lnTo>
                  <a:lnTo>
                    <a:pt x="632739" y="190499"/>
                  </a:lnTo>
                  <a:lnTo>
                    <a:pt x="639423" y="190499"/>
                  </a:lnTo>
                  <a:lnTo>
                    <a:pt x="639423" y="203199"/>
                  </a:lnTo>
                  <a:lnTo>
                    <a:pt x="648335" y="203199"/>
                  </a:lnTo>
                  <a:lnTo>
                    <a:pt x="646942" y="215899"/>
                  </a:lnTo>
                  <a:lnTo>
                    <a:pt x="650563" y="228599"/>
                  </a:lnTo>
                  <a:lnTo>
                    <a:pt x="655854" y="241299"/>
                  </a:lnTo>
                  <a:lnTo>
                    <a:pt x="659475" y="253999"/>
                  </a:lnTo>
                  <a:lnTo>
                    <a:pt x="661877" y="266699"/>
                  </a:lnTo>
                  <a:close/>
                </a:path>
                <a:path w="1666875" h="1549400">
                  <a:moveTo>
                    <a:pt x="1051595" y="126999"/>
                  </a:moveTo>
                  <a:lnTo>
                    <a:pt x="858877" y="126999"/>
                  </a:lnTo>
                  <a:lnTo>
                    <a:pt x="865561" y="101599"/>
                  </a:lnTo>
                  <a:lnTo>
                    <a:pt x="1047139" y="101599"/>
                  </a:lnTo>
                  <a:lnTo>
                    <a:pt x="1042683" y="114299"/>
                  </a:lnTo>
                  <a:lnTo>
                    <a:pt x="1051595" y="126999"/>
                  </a:lnTo>
                  <a:close/>
                </a:path>
                <a:path w="1666875" h="1549400">
                  <a:moveTo>
                    <a:pt x="1445944" y="228599"/>
                  </a:moveTo>
                  <a:lnTo>
                    <a:pt x="1223148" y="228599"/>
                  </a:lnTo>
                  <a:lnTo>
                    <a:pt x="1232652" y="203199"/>
                  </a:lnTo>
                  <a:lnTo>
                    <a:pt x="1244035" y="190499"/>
                  </a:lnTo>
                  <a:lnTo>
                    <a:pt x="1256672" y="177799"/>
                  </a:lnTo>
                  <a:lnTo>
                    <a:pt x="1269935" y="165099"/>
                  </a:lnTo>
                  <a:lnTo>
                    <a:pt x="1280901" y="152399"/>
                  </a:lnTo>
                  <a:lnTo>
                    <a:pt x="1290822" y="139699"/>
                  </a:lnTo>
                  <a:lnTo>
                    <a:pt x="1300326" y="126999"/>
                  </a:lnTo>
                  <a:lnTo>
                    <a:pt x="1310038" y="114299"/>
                  </a:lnTo>
                  <a:lnTo>
                    <a:pt x="1316757" y="101599"/>
                  </a:lnTo>
                  <a:lnTo>
                    <a:pt x="1448171" y="101599"/>
                  </a:lnTo>
                  <a:lnTo>
                    <a:pt x="1448171" y="114299"/>
                  </a:lnTo>
                  <a:lnTo>
                    <a:pt x="1445944" y="114299"/>
                  </a:lnTo>
                  <a:lnTo>
                    <a:pt x="1450330" y="126999"/>
                  </a:lnTo>
                  <a:lnTo>
                    <a:pt x="1450956" y="126999"/>
                  </a:lnTo>
                  <a:lnTo>
                    <a:pt x="1449077" y="139699"/>
                  </a:lnTo>
                  <a:lnTo>
                    <a:pt x="1445944" y="152399"/>
                  </a:lnTo>
                  <a:lnTo>
                    <a:pt x="1443716" y="152399"/>
                  </a:lnTo>
                  <a:lnTo>
                    <a:pt x="1445282" y="165099"/>
                  </a:lnTo>
                  <a:lnTo>
                    <a:pt x="1447893" y="165099"/>
                  </a:lnTo>
                  <a:lnTo>
                    <a:pt x="1448415" y="177799"/>
                  </a:lnTo>
                  <a:lnTo>
                    <a:pt x="1442079" y="177799"/>
                  </a:lnTo>
                  <a:lnTo>
                    <a:pt x="1442323" y="190499"/>
                  </a:lnTo>
                  <a:lnTo>
                    <a:pt x="1442149" y="190499"/>
                  </a:lnTo>
                  <a:lnTo>
                    <a:pt x="1439260" y="203199"/>
                  </a:lnTo>
                  <a:lnTo>
                    <a:pt x="1437032" y="203199"/>
                  </a:lnTo>
                  <a:lnTo>
                    <a:pt x="1437032" y="215899"/>
                  </a:lnTo>
                  <a:lnTo>
                    <a:pt x="1445944" y="228599"/>
                  </a:lnTo>
                  <a:close/>
                </a:path>
                <a:path w="1666875" h="1549400">
                  <a:moveTo>
                    <a:pt x="1073875" y="279399"/>
                  </a:moveTo>
                  <a:lnTo>
                    <a:pt x="799836" y="279399"/>
                  </a:lnTo>
                  <a:lnTo>
                    <a:pt x="803874" y="266699"/>
                  </a:lnTo>
                  <a:lnTo>
                    <a:pt x="807077" y="253999"/>
                  </a:lnTo>
                  <a:lnTo>
                    <a:pt x="811115" y="241299"/>
                  </a:lnTo>
                  <a:lnTo>
                    <a:pt x="817660" y="228599"/>
                  </a:lnTo>
                  <a:lnTo>
                    <a:pt x="820584" y="228599"/>
                  </a:lnTo>
                  <a:lnTo>
                    <a:pt x="821419" y="215899"/>
                  </a:lnTo>
                  <a:lnTo>
                    <a:pt x="824343" y="203199"/>
                  </a:lnTo>
                  <a:lnTo>
                    <a:pt x="828347" y="190499"/>
                  </a:lnTo>
                  <a:lnTo>
                    <a:pt x="831306" y="190499"/>
                  </a:lnTo>
                  <a:lnTo>
                    <a:pt x="834683" y="177799"/>
                  </a:lnTo>
                  <a:lnTo>
                    <a:pt x="839939" y="165099"/>
                  </a:lnTo>
                  <a:lnTo>
                    <a:pt x="844569" y="165099"/>
                  </a:lnTo>
                  <a:lnTo>
                    <a:pt x="848572" y="152399"/>
                  </a:lnTo>
                  <a:lnTo>
                    <a:pt x="852158" y="139699"/>
                  </a:lnTo>
                  <a:lnTo>
                    <a:pt x="855535" y="126999"/>
                  </a:lnTo>
                  <a:lnTo>
                    <a:pt x="1042683" y="126999"/>
                  </a:lnTo>
                  <a:lnTo>
                    <a:pt x="1049367" y="139699"/>
                  </a:lnTo>
                  <a:lnTo>
                    <a:pt x="1053197" y="139699"/>
                  </a:lnTo>
                  <a:lnTo>
                    <a:pt x="1056608" y="152399"/>
                  </a:lnTo>
                  <a:lnTo>
                    <a:pt x="1057513" y="152399"/>
                  </a:lnTo>
                  <a:lnTo>
                    <a:pt x="1053823" y="165099"/>
                  </a:lnTo>
                  <a:lnTo>
                    <a:pt x="1060507" y="190499"/>
                  </a:lnTo>
                  <a:lnTo>
                    <a:pt x="1064963" y="203199"/>
                  </a:lnTo>
                  <a:lnTo>
                    <a:pt x="1059289" y="203199"/>
                  </a:lnTo>
                  <a:lnTo>
                    <a:pt x="1060228" y="215899"/>
                  </a:lnTo>
                  <a:lnTo>
                    <a:pt x="1062422" y="215899"/>
                  </a:lnTo>
                  <a:lnTo>
                    <a:pt x="1062735" y="228599"/>
                  </a:lnTo>
                  <a:lnTo>
                    <a:pt x="1060507" y="241299"/>
                  </a:lnTo>
                  <a:lnTo>
                    <a:pt x="1073875" y="241299"/>
                  </a:lnTo>
                  <a:lnTo>
                    <a:pt x="1070115" y="253999"/>
                  </a:lnTo>
                  <a:lnTo>
                    <a:pt x="1070533" y="253999"/>
                  </a:lnTo>
                  <a:lnTo>
                    <a:pt x="1072621" y="266699"/>
                  </a:lnTo>
                  <a:lnTo>
                    <a:pt x="1073875" y="266699"/>
                  </a:lnTo>
                  <a:lnTo>
                    <a:pt x="1073875" y="279399"/>
                  </a:lnTo>
                  <a:close/>
                </a:path>
                <a:path w="1666875" h="1549400">
                  <a:moveTo>
                    <a:pt x="1436962" y="241299"/>
                  </a:moveTo>
                  <a:lnTo>
                    <a:pt x="1216464" y="241299"/>
                  </a:lnTo>
                  <a:lnTo>
                    <a:pt x="1220920" y="228599"/>
                  </a:lnTo>
                  <a:lnTo>
                    <a:pt x="1432576" y="228599"/>
                  </a:lnTo>
                  <a:lnTo>
                    <a:pt x="1436962" y="241299"/>
                  </a:lnTo>
                  <a:close/>
                </a:path>
                <a:path w="1666875" h="1549400">
                  <a:moveTo>
                    <a:pt x="1431184" y="317499"/>
                  </a:moveTo>
                  <a:lnTo>
                    <a:pt x="1171905" y="317499"/>
                  </a:lnTo>
                  <a:lnTo>
                    <a:pt x="1183045" y="304799"/>
                  </a:lnTo>
                  <a:lnTo>
                    <a:pt x="1183045" y="292099"/>
                  </a:lnTo>
                  <a:lnTo>
                    <a:pt x="1188232" y="279399"/>
                  </a:lnTo>
                  <a:lnTo>
                    <a:pt x="1196134" y="266699"/>
                  </a:lnTo>
                  <a:lnTo>
                    <a:pt x="1205289" y="253999"/>
                  </a:lnTo>
                  <a:lnTo>
                    <a:pt x="1214236" y="241299"/>
                  </a:lnTo>
                  <a:lnTo>
                    <a:pt x="1435918" y="241299"/>
                  </a:lnTo>
                  <a:lnTo>
                    <a:pt x="1433203" y="253999"/>
                  </a:lnTo>
                  <a:lnTo>
                    <a:pt x="1432576" y="253999"/>
                  </a:lnTo>
                  <a:lnTo>
                    <a:pt x="1432820" y="266699"/>
                  </a:lnTo>
                  <a:lnTo>
                    <a:pt x="1432854" y="279399"/>
                  </a:lnTo>
                  <a:lnTo>
                    <a:pt x="1431636" y="292099"/>
                  </a:lnTo>
                  <a:lnTo>
                    <a:pt x="1428120" y="304799"/>
                  </a:lnTo>
                  <a:lnTo>
                    <a:pt x="1433098" y="304799"/>
                  </a:lnTo>
                  <a:lnTo>
                    <a:pt x="1431184" y="317499"/>
                  </a:lnTo>
                  <a:close/>
                </a:path>
                <a:path w="1666875" h="1549400">
                  <a:moveTo>
                    <a:pt x="672842" y="292099"/>
                  </a:moveTo>
                  <a:lnTo>
                    <a:pt x="401032" y="292099"/>
                  </a:lnTo>
                  <a:lnTo>
                    <a:pt x="401032" y="279399"/>
                  </a:lnTo>
                  <a:lnTo>
                    <a:pt x="403260" y="279399"/>
                  </a:lnTo>
                  <a:lnTo>
                    <a:pt x="403260" y="266699"/>
                  </a:lnTo>
                  <a:lnTo>
                    <a:pt x="665323" y="266699"/>
                  </a:lnTo>
                  <a:lnTo>
                    <a:pt x="669187" y="279399"/>
                  </a:lnTo>
                  <a:lnTo>
                    <a:pt x="672842" y="292099"/>
                  </a:lnTo>
                  <a:close/>
                </a:path>
                <a:path w="1666875" h="1549400">
                  <a:moveTo>
                    <a:pt x="66838" y="292099"/>
                  </a:moveTo>
                  <a:lnTo>
                    <a:pt x="42261" y="292099"/>
                  </a:lnTo>
                  <a:lnTo>
                    <a:pt x="53470" y="279399"/>
                  </a:lnTo>
                  <a:lnTo>
                    <a:pt x="55698" y="279399"/>
                  </a:lnTo>
                  <a:lnTo>
                    <a:pt x="66838" y="292099"/>
                  </a:lnTo>
                  <a:close/>
                </a:path>
                <a:path w="1666875" h="1549400">
                  <a:moveTo>
                    <a:pt x="86890" y="292099"/>
                  </a:moveTo>
                  <a:lnTo>
                    <a:pt x="66838" y="292099"/>
                  </a:lnTo>
                  <a:lnTo>
                    <a:pt x="71294" y="279399"/>
                  </a:lnTo>
                  <a:lnTo>
                    <a:pt x="77978" y="279399"/>
                  </a:lnTo>
                  <a:lnTo>
                    <a:pt x="86890" y="292099"/>
                  </a:lnTo>
                  <a:close/>
                </a:path>
                <a:path w="1666875" h="1549400">
                  <a:moveTo>
                    <a:pt x="1078331" y="292099"/>
                  </a:moveTo>
                  <a:lnTo>
                    <a:pt x="799279" y="292099"/>
                  </a:lnTo>
                  <a:lnTo>
                    <a:pt x="799140" y="279399"/>
                  </a:lnTo>
                  <a:lnTo>
                    <a:pt x="1071647" y="279399"/>
                  </a:lnTo>
                  <a:lnTo>
                    <a:pt x="1078331" y="292099"/>
                  </a:lnTo>
                  <a:close/>
                </a:path>
                <a:path w="1666875" h="1549400">
                  <a:moveTo>
                    <a:pt x="152371" y="317499"/>
                  </a:moveTo>
                  <a:lnTo>
                    <a:pt x="17823" y="317499"/>
                  </a:lnTo>
                  <a:lnTo>
                    <a:pt x="21513" y="304799"/>
                  </a:lnTo>
                  <a:lnTo>
                    <a:pt x="30634" y="292099"/>
                  </a:lnTo>
                  <a:lnTo>
                    <a:pt x="128838" y="292099"/>
                  </a:lnTo>
                  <a:lnTo>
                    <a:pt x="135905" y="304799"/>
                  </a:lnTo>
                  <a:lnTo>
                    <a:pt x="144817" y="304799"/>
                  </a:lnTo>
                  <a:lnTo>
                    <a:pt x="152371" y="317499"/>
                  </a:lnTo>
                  <a:close/>
                </a:path>
                <a:path w="1666875" h="1549400">
                  <a:moveTo>
                    <a:pt x="683982" y="330199"/>
                  </a:moveTo>
                  <a:lnTo>
                    <a:pt x="401032" y="330199"/>
                  </a:lnTo>
                  <a:lnTo>
                    <a:pt x="398804" y="317499"/>
                  </a:lnTo>
                  <a:lnTo>
                    <a:pt x="399222" y="317499"/>
                  </a:lnTo>
                  <a:lnTo>
                    <a:pt x="402703" y="304799"/>
                  </a:lnTo>
                  <a:lnTo>
                    <a:pt x="405348" y="304799"/>
                  </a:lnTo>
                  <a:lnTo>
                    <a:pt x="405488" y="292099"/>
                  </a:lnTo>
                  <a:lnTo>
                    <a:pt x="679526" y="292099"/>
                  </a:lnTo>
                  <a:lnTo>
                    <a:pt x="677298" y="304799"/>
                  </a:lnTo>
                  <a:lnTo>
                    <a:pt x="677298" y="317499"/>
                  </a:lnTo>
                  <a:lnTo>
                    <a:pt x="683982" y="330199"/>
                  </a:lnTo>
                  <a:close/>
                </a:path>
                <a:path w="1666875" h="1549400">
                  <a:moveTo>
                    <a:pt x="1085015" y="355599"/>
                  </a:moveTo>
                  <a:lnTo>
                    <a:pt x="779784" y="355599"/>
                  </a:lnTo>
                  <a:lnTo>
                    <a:pt x="786468" y="342899"/>
                  </a:lnTo>
                  <a:lnTo>
                    <a:pt x="785563" y="330199"/>
                  </a:lnTo>
                  <a:lnTo>
                    <a:pt x="787582" y="330199"/>
                  </a:lnTo>
                  <a:lnTo>
                    <a:pt x="789601" y="317499"/>
                  </a:lnTo>
                  <a:lnTo>
                    <a:pt x="786468" y="317499"/>
                  </a:lnTo>
                  <a:lnTo>
                    <a:pt x="795380" y="292099"/>
                  </a:lnTo>
                  <a:lnTo>
                    <a:pt x="1076103" y="292099"/>
                  </a:lnTo>
                  <a:lnTo>
                    <a:pt x="1085015" y="304799"/>
                  </a:lnTo>
                  <a:lnTo>
                    <a:pt x="1082787" y="304799"/>
                  </a:lnTo>
                  <a:lnTo>
                    <a:pt x="1082821" y="317499"/>
                  </a:lnTo>
                  <a:lnTo>
                    <a:pt x="1086407" y="330199"/>
                  </a:lnTo>
                  <a:lnTo>
                    <a:pt x="1088739" y="342899"/>
                  </a:lnTo>
                  <a:lnTo>
                    <a:pt x="1085015" y="355599"/>
                  </a:lnTo>
                  <a:close/>
                </a:path>
                <a:path w="1666875" h="1549400">
                  <a:moveTo>
                    <a:pt x="1626409" y="304799"/>
                  </a:moveTo>
                  <a:lnTo>
                    <a:pt x="1593268" y="304799"/>
                  </a:lnTo>
                  <a:lnTo>
                    <a:pt x="1603676" y="292099"/>
                  </a:lnTo>
                  <a:lnTo>
                    <a:pt x="1619725" y="292099"/>
                  </a:lnTo>
                  <a:lnTo>
                    <a:pt x="1626409" y="304799"/>
                  </a:lnTo>
                  <a:close/>
                </a:path>
                <a:path w="1666875" h="1549400">
                  <a:moveTo>
                    <a:pt x="1637548" y="317499"/>
                  </a:moveTo>
                  <a:lnTo>
                    <a:pt x="1554835" y="317499"/>
                  </a:lnTo>
                  <a:lnTo>
                    <a:pt x="1564269" y="304799"/>
                  </a:lnTo>
                  <a:lnTo>
                    <a:pt x="1630864" y="304799"/>
                  </a:lnTo>
                  <a:lnTo>
                    <a:pt x="1637548" y="317499"/>
                  </a:lnTo>
                  <a:close/>
                </a:path>
                <a:path w="1666875" h="1549400">
                  <a:moveTo>
                    <a:pt x="167096" y="330199"/>
                  </a:moveTo>
                  <a:lnTo>
                    <a:pt x="0" y="330199"/>
                  </a:lnTo>
                  <a:lnTo>
                    <a:pt x="13367" y="317499"/>
                  </a:lnTo>
                  <a:lnTo>
                    <a:pt x="163302" y="317499"/>
                  </a:lnTo>
                  <a:lnTo>
                    <a:pt x="167096" y="330199"/>
                  </a:lnTo>
                  <a:close/>
                </a:path>
                <a:path w="1666875" h="1549400">
                  <a:moveTo>
                    <a:pt x="1421436" y="355599"/>
                  </a:moveTo>
                  <a:lnTo>
                    <a:pt x="1145169" y="355599"/>
                  </a:lnTo>
                  <a:lnTo>
                    <a:pt x="1148163" y="342899"/>
                  </a:lnTo>
                  <a:lnTo>
                    <a:pt x="1155613" y="342899"/>
                  </a:lnTo>
                  <a:lnTo>
                    <a:pt x="1161322" y="330199"/>
                  </a:lnTo>
                  <a:lnTo>
                    <a:pt x="1166196" y="317499"/>
                  </a:lnTo>
                  <a:lnTo>
                    <a:pt x="1427180" y="317499"/>
                  </a:lnTo>
                  <a:lnTo>
                    <a:pt x="1425892" y="330199"/>
                  </a:lnTo>
                  <a:lnTo>
                    <a:pt x="1416980" y="330199"/>
                  </a:lnTo>
                  <a:lnTo>
                    <a:pt x="1421436" y="342899"/>
                  </a:lnTo>
                  <a:lnTo>
                    <a:pt x="1421436" y="355599"/>
                  </a:lnTo>
                  <a:close/>
                </a:path>
                <a:path w="1666875" h="1549400">
                  <a:moveTo>
                    <a:pt x="1655372" y="342899"/>
                  </a:moveTo>
                  <a:lnTo>
                    <a:pt x="1526150" y="342899"/>
                  </a:lnTo>
                  <a:lnTo>
                    <a:pt x="1532834" y="330199"/>
                  </a:lnTo>
                  <a:lnTo>
                    <a:pt x="1539518" y="330199"/>
                  </a:lnTo>
                  <a:lnTo>
                    <a:pt x="1546655" y="317499"/>
                  </a:lnTo>
                  <a:lnTo>
                    <a:pt x="1652309" y="317499"/>
                  </a:lnTo>
                  <a:lnTo>
                    <a:pt x="1656033" y="330199"/>
                  </a:lnTo>
                  <a:lnTo>
                    <a:pt x="1655372" y="342899"/>
                  </a:lnTo>
                  <a:close/>
                </a:path>
                <a:path w="1666875" h="1549400">
                  <a:moveTo>
                    <a:pt x="295030" y="495299"/>
                  </a:moveTo>
                  <a:lnTo>
                    <a:pt x="42331" y="495299"/>
                  </a:lnTo>
                  <a:lnTo>
                    <a:pt x="32897" y="482599"/>
                  </a:lnTo>
                  <a:lnTo>
                    <a:pt x="30355" y="469899"/>
                  </a:lnTo>
                  <a:lnTo>
                    <a:pt x="28232" y="457199"/>
                  </a:lnTo>
                  <a:lnTo>
                    <a:pt x="20051" y="444499"/>
                  </a:lnTo>
                  <a:lnTo>
                    <a:pt x="16744" y="431799"/>
                  </a:lnTo>
                  <a:lnTo>
                    <a:pt x="13646" y="419099"/>
                  </a:lnTo>
                  <a:lnTo>
                    <a:pt x="10965" y="406399"/>
                  </a:lnTo>
                  <a:lnTo>
                    <a:pt x="8911" y="393699"/>
                  </a:lnTo>
                  <a:lnTo>
                    <a:pt x="4455" y="368299"/>
                  </a:lnTo>
                  <a:lnTo>
                    <a:pt x="4455" y="342899"/>
                  </a:lnTo>
                  <a:lnTo>
                    <a:pt x="2227" y="330199"/>
                  </a:lnTo>
                  <a:lnTo>
                    <a:pt x="177401" y="330199"/>
                  </a:lnTo>
                  <a:lnTo>
                    <a:pt x="183702" y="342899"/>
                  </a:lnTo>
                  <a:lnTo>
                    <a:pt x="189376" y="342899"/>
                  </a:lnTo>
                  <a:lnTo>
                    <a:pt x="201769" y="368299"/>
                  </a:lnTo>
                  <a:lnTo>
                    <a:pt x="228226" y="393699"/>
                  </a:lnTo>
                  <a:lnTo>
                    <a:pt x="240619" y="419099"/>
                  </a:lnTo>
                  <a:lnTo>
                    <a:pt x="251759" y="419099"/>
                  </a:lnTo>
                  <a:lnTo>
                    <a:pt x="260670" y="431799"/>
                  </a:lnTo>
                  <a:lnTo>
                    <a:pt x="267354" y="444499"/>
                  </a:lnTo>
                  <a:lnTo>
                    <a:pt x="271810" y="457199"/>
                  </a:lnTo>
                  <a:lnTo>
                    <a:pt x="282950" y="457199"/>
                  </a:lnTo>
                  <a:lnTo>
                    <a:pt x="285178" y="469899"/>
                  </a:lnTo>
                  <a:lnTo>
                    <a:pt x="294090" y="482599"/>
                  </a:lnTo>
                  <a:lnTo>
                    <a:pt x="297710" y="482599"/>
                  </a:lnTo>
                  <a:lnTo>
                    <a:pt x="295030" y="495299"/>
                  </a:lnTo>
                  <a:close/>
                </a:path>
                <a:path w="1666875" h="1549400">
                  <a:moveTo>
                    <a:pt x="690666" y="342899"/>
                  </a:moveTo>
                  <a:lnTo>
                    <a:pt x="401032" y="342899"/>
                  </a:lnTo>
                  <a:lnTo>
                    <a:pt x="398804" y="330199"/>
                  </a:lnTo>
                  <a:lnTo>
                    <a:pt x="688438" y="330199"/>
                  </a:lnTo>
                  <a:lnTo>
                    <a:pt x="690666" y="342899"/>
                  </a:lnTo>
                  <a:close/>
                </a:path>
                <a:path w="1666875" h="1549400">
                  <a:moveTo>
                    <a:pt x="708490" y="380999"/>
                  </a:moveTo>
                  <a:lnTo>
                    <a:pt x="396576" y="380999"/>
                  </a:lnTo>
                  <a:lnTo>
                    <a:pt x="401032" y="368299"/>
                  </a:lnTo>
                  <a:lnTo>
                    <a:pt x="401032" y="355599"/>
                  </a:lnTo>
                  <a:lnTo>
                    <a:pt x="403260" y="342899"/>
                  </a:lnTo>
                  <a:lnTo>
                    <a:pt x="695644" y="342899"/>
                  </a:lnTo>
                  <a:lnTo>
                    <a:pt x="700413" y="355599"/>
                  </a:lnTo>
                  <a:lnTo>
                    <a:pt x="704765" y="368299"/>
                  </a:lnTo>
                  <a:lnTo>
                    <a:pt x="708490" y="380999"/>
                  </a:lnTo>
                  <a:close/>
                </a:path>
                <a:path w="1666875" h="1549400">
                  <a:moveTo>
                    <a:pt x="1664284" y="355599"/>
                  </a:moveTo>
                  <a:lnTo>
                    <a:pt x="1515846" y="355599"/>
                  </a:lnTo>
                  <a:lnTo>
                    <a:pt x="1521103" y="342899"/>
                  </a:lnTo>
                  <a:lnTo>
                    <a:pt x="1659828" y="342899"/>
                  </a:lnTo>
                  <a:lnTo>
                    <a:pt x="1664284" y="355599"/>
                  </a:lnTo>
                  <a:close/>
                </a:path>
                <a:path w="1666875" h="1549400">
                  <a:moveTo>
                    <a:pt x="1091037" y="368299"/>
                  </a:moveTo>
                  <a:lnTo>
                    <a:pt x="777452" y="368299"/>
                  </a:lnTo>
                  <a:lnTo>
                    <a:pt x="777556" y="355599"/>
                  </a:lnTo>
                  <a:lnTo>
                    <a:pt x="1089470" y="355599"/>
                  </a:lnTo>
                  <a:lnTo>
                    <a:pt x="1091037" y="368299"/>
                  </a:lnTo>
                  <a:close/>
                </a:path>
                <a:path w="1666875" h="1549400">
                  <a:moveTo>
                    <a:pt x="1415588" y="368299"/>
                  </a:moveTo>
                  <a:lnTo>
                    <a:pt x="1132881" y="368299"/>
                  </a:lnTo>
                  <a:lnTo>
                    <a:pt x="1136258" y="355599"/>
                  </a:lnTo>
                  <a:lnTo>
                    <a:pt x="1419452" y="355599"/>
                  </a:lnTo>
                  <a:lnTo>
                    <a:pt x="1415588" y="368299"/>
                  </a:lnTo>
                  <a:close/>
                </a:path>
                <a:path w="1666875" h="1549400">
                  <a:moveTo>
                    <a:pt x="1650916" y="368299"/>
                  </a:moveTo>
                  <a:lnTo>
                    <a:pt x="1503871" y="368299"/>
                  </a:lnTo>
                  <a:lnTo>
                    <a:pt x="1510172" y="355599"/>
                  </a:lnTo>
                  <a:lnTo>
                    <a:pt x="1648688" y="355599"/>
                  </a:lnTo>
                  <a:lnTo>
                    <a:pt x="1650916" y="368299"/>
                  </a:lnTo>
                  <a:close/>
                </a:path>
                <a:path w="1666875" h="1549400">
                  <a:moveTo>
                    <a:pt x="1093926" y="393699"/>
                  </a:moveTo>
                  <a:lnTo>
                    <a:pt x="766382" y="393699"/>
                  </a:lnTo>
                  <a:lnTo>
                    <a:pt x="774737" y="380999"/>
                  </a:lnTo>
                  <a:lnTo>
                    <a:pt x="776721" y="368299"/>
                  </a:lnTo>
                  <a:lnTo>
                    <a:pt x="1094170" y="368299"/>
                  </a:lnTo>
                  <a:lnTo>
                    <a:pt x="1089470" y="380999"/>
                  </a:lnTo>
                  <a:lnTo>
                    <a:pt x="1091698" y="380999"/>
                  </a:lnTo>
                  <a:lnTo>
                    <a:pt x="1093926" y="393699"/>
                  </a:lnTo>
                  <a:close/>
                </a:path>
                <a:path w="1666875" h="1549400">
                  <a:moveTo>
                    <a:pt x="1416980" y="380999"/>
                  </a:moveTo>
                  <a:lnTo>
                    <a:pt x="1120662" y="380999"/>
                  </a:lnTo>
                  <a:lnTo>
                    <a:pt x="1125292" y="368299"/>
                  </a:lnTo>
                  <a:lnTo>
                    <a:pt x="1414752" y="368299"/>
                  </a:lnTo>
                  <a:lnTo>
                    <a:pt x="1416980" y="380999"/>
                  </a:lnTo>
                  <a:close/>
                </a:path>
                <a:path w="1666875" h="1549400">
                  <a:moveTo>
                    <a:pt x="1664284" y="393699"/>
                  </a:moveTo>
                  <a:lnTo>
                    <a:pt x="1475673" y="393699"/>
                  </a:lnTo>
                  <a:lnTo>
                    <a:pt x="1494193" y="368299"/>
                  </a:lnTo>
                  <a:lnTo>
                    <a:pt x="1659550" y="368299"/>
                  </a:lnTo>
                  <a:lnTo>
                    <a:pt x="1661603" y="380999"/>
                  </a:lnTo>
                  <a:lnTo>
                    <a:pt x="1664284" y="393699"/>
                  </a:lnTo>
                  <a:close/>
                </a:path>
                <a:path w="1666875" h="1549400">
                  <a:moveTo>
                    <a:pt x="726313" y="419099"/>
                  </a:moveTo>
                  <a:lnTo>
                    <a:pt x="398804" y="419099"/>
                  </a:lnTo>
                  <a:lnTo>
                    <a:pt x="398804" y="406399"/>
                  </a:lnTo>
                  <a:lnTo>
                    <a:pt x="403260" y="393699"/>
                  </a:lnTo>
                  <a:lnTo>
                    <a:pt x="396576" y="393699"/>
                  </a:lnTo>
                  <a:lnTo>
                    <a:pt x="394348" y="380999"/>
                  </a:lnTo>
                  <a:lnTo>
                    <a:pt x="711936" y="380999"/>
                  </a:lnTo>
                  <a:lnTo>
                    <a:pt x="716009" y="393699"/>
                  </a:lnTo>
                  <a:lnTo>
                    <a:pt x="721335" y="406399"/>
                  </a:lnTo>
                  <a:lnTo>
                    <a:pt x="728541" y="406399"/>
                  </a:lnTo>
                  <a:lnTo>
                    <a:pt x="726313" y="419099"/>
                  </a:lnTo>
                  <a:close/>
                </a:path>
                <a:path w="1666875" h="1549400">
                  <a:moveTo>
                    <a:pt x="1412524" y="406399"/>
                  </a:moveTo>
                  <a:lnTo>
                    <a:pt x="1100610" y="406399"/>
                  </a:lnTo>
                  <a:lnTo>
                    <a:pt x="1105623" y="393699"/>
                  </a:lnTo>
                  <a:lnTo>
                    <a:pt x="1110636" y="393699"/>
                  </a:lnTo>
                  <a:lnTo>
                    <a:pt x="1115649" y="380999"/>
                  </a:lnTo>
                  <a:lnTo>
                    <a:pt x="1412525" y="380999"/>
                  </a:lnTo>
                  <a:lnTo>
                    <a:pt x="1410296" y="393699"/>
                  </a:lnTo>
                  <a:lnTo>
                    <a:pt x="1412524" y="406399"/>
                  </a:lnTo>
                  <a:close/>
                </a:path>
                <a:path w="1666875" h="1549400">
                  <a:moveTo>
                    <a:pt x="1100610" y="406399"/>
                  </a:moveTo>
                  <a:lnTo>
                    <a:pt x="764920" y="406399"/>
                  </a:lnTo>
                  <a:lnTo>
                    <a:pt x="765024" y="393699"/>
                  </a:lnTo>
                  <a:lnTo>
                    <a:pt x="1098382" y="393699"/>
                  </a:lnTo>
                  <a:lnTo>
                    <a:pt x="1100610" y="406399"/>
                  </a:lnTo>
                  <a:close/>
                </a:path>
                <a:path w="1666875" h="1549400">
                  <a:moveTo>
                    <a:pt x="1648688" y="444499"/>
                  </a:moveTo>
                  <a:lnTo>
                    <a:pt x="1410192" y="444499"/>
                  </a:lnTo>
                  <a:lnTo>
                    <a:pt x="1413360" y="431799"/>
                  </a:lnTo>
                  <a:lnTo>
                    <a:pt x="1423664" y="431799"/>
                  </a:lnTo>
                  <a:lnTo>
                    <a:pt x="1434978" y="419099"/>
                  </a:lnTo>
                  <a:lnTo>
                    <a:pt x="1445665" y="419099"/>
                  </a:lnTo>
                  <a:lnTo>
                    <a:pt x="1455935" y="406399"/>
                  </a:lnTo>
                  <a:lnTo>
                    <a:pt x="1465996" y="393699"/>
                  </a:lnTo>
                  <a:lnTo>
                    <a:pt x="1666512" y="393699"/>
                  </a:lnTo>
                  <a:lnTo>
                    <a:pt x="1659828" y="406399"/>
                  </a:lnTo>
                  <a:lnTo>
                    <a:pt x="1664284" y="419099"/>
                  </a:lnTo>
                  <a:lnTo>
                    <a:pt x="1650916" y="431799"/>
                  </a:lnTo>
                  <a:lnTo>
                    <a:pt x="1648688" y="444499"/>
                  </a:lnTo>
                  <a:close/>
                </a:path>
                <a:path w="1666875" h="1549400">
                  <a:moveTo>
                    <a:pt x="1655372" y="457199"/>
                  </a:moveTo>
                  <a:lnTo>
                    <a:pt x="739681" y="457199"/>
                  </a:lnTo>
                  <a:lnTo>
                    <a:pt x="753606" y="431799"/>
                  </a:lnTo>
                  <a:lnTo>
                    <a:pt x="759733" y="419099"/>
                  </a:lnTo>
                  <a:lnTo>
                    <a:pt x="764189" y="406399"/>
                  </a:lnTo>
                  <a:lnTo>
                    <a:pt x="1410296" y="406399"/>
                  </a:lnTo>
                  <a:lnTo>
                    <a:pt x="1406815" y="419099"/>
                  </a:lnTo>
                  <a:lnTo>
                    <a:pt x="1405841" y="431799"/>
                  </a:lnTo>
                  <a:lnTo>
                    <a:pt x="1406537" y="444499"/>
                  </a:lnTo>
                  <a:lnTo>
                    <a:pt x="1648688" y="444499"/>
                  </a:lnTo>
                  <a:lnTo>
                    <a:pt x="1655372" y="457199"/>
                  </a:lnTo>
                  <a:close/>
                </a:path>
                <a:path w="1666875" h="1549400">
                  <a:moveTo>
                    <a:pt x="1617497" y="571499"/>
                  </a:moveTo>
                  <a:lnTo>
                    <a:pt x="405488" y="571499"/>
                  </a:lnTo>
                  <a:lnTo>
                    <a:pt x="406741" y="558799"/>
                  </a:lnTo>
                  <a:lnTo>
                    <a:pt x="408830" y="558799"/>
                  </a:lnTo>
                  <a:lnTo>
                    <a:pt x="409247" y="546099"/>
                  </a:lnTo>
                  <a:lnTo>
                    <a:pt x="405488" y="546099"/>
                  </a:lnTo>
                  <a:lnTo>
                    <a:pt x="403851" y="520699"/>
                  </a:lnTo>
                  <a:lnTo>
                    <a:pt x="402424" y="507999"/>
                  </a:lnTo>
                  <a:lnTo>
                    <a:pt x="401415" y="482599"/>
                  </a:lnTo>
                  <a:lnTo>
                    <a:pt x="401032" y="469899"/>
                  </a:lnTo>
                  <a:lnTo>
                    <a:pt x="401032" y="457199"/>
                  </a:lnTo>
                  <a:lnTo>
                    <a:pt x="396576" y="444499"/>
                  </a:lnTo>
                  <a:lnTo>
                    <a:pt x="400022" y="444499"/>
                  </a:lnTo>
                  <a:lnTo>
                    <a:pt x="398525" y="431799"/>
                  </a:lnTo>
                  <a:lnTo>
                    <a:pt x="396611" y="431799"/>
                  </a:lnTo>
                  <a:lnTo>
                    <a:pt x="396576" y="419099"/>
                  </a:lnTo>
                  <a:lnTo>
                    <a:pt x="731222" y="419099"/>
                  </a:lnTo>
                  <a:lnTo>
                    <a:pt x="737732" y="431799"/>
                  </a:lnTo>
                  <a:lnTo>
                    <a:pt x="741317" y="444499"/>
                  </a:lnTo>
                  <a:lnTo>
                    <a:pt x="739681" y="457199"/>
                  </a:lnTo>
                  <a:lnTo>
                    <a:pt x="1653144" y="457199"/>
                  </a:lnTo>
                  <a:lnTo>
                    <a:pt x="1648688" y="469899"/>
                  </a:lnTo>
                  <a:lnTo>
                    <a:pt x="1639498" y="482599"/>
                  </a:lnTo>
                  <a:lnTo>
                    <a:pt x="1631979" y="507999"/>
                  </a:lnTo>
                  <a:lnTo>
                    <a:pt x="1626130" y="520699"/>
                  </a:lnTo>
                  <a:lnTo>
                    <a:pt x="1621953" y="546099"/>
                  </a:lnTo>
                  <a:lnTo>
                    <a:pt x="1615269" y="558799"/>
                  </a:lnTo>
                  <a:lnTo>
                    <a:pt x="1617497" y="571499"/>
                  </a:lnTo>
                  <a:close/>
                </a:path>
                <a:path w="1666875" h="1549400">
                  <a:moveTo>
                    <a:pt x="311913" y="507999"/>
                  </a:moveTo>
                  <a:lnTo>
                    <a:pt x="40103" y="507999"/>
                  </a:lnTo>
                  <a:lnTo>
                    <a:pt x="35647" y="495299"/>
                  </a:lnTo>
                  <a:lnTo>
                    <a:pt x="305230" y="495299"/>
                  </a:lnTo>
                  <a:lnTo>
                    <a:pt x="311913" y="507999"/>
                  </a:lnTo>
                  <a:close/>
                </a:path>
                <a:path w="1666875" h="1549400">
                  <a:moveTo>
                    <a:pt x="325455" y="533399"/>
                  </a:moveTo>
                  <a:lnTo>
                    <a:pt x="51695" y="533399"/>
                  </a:lnTo>
                  <a:lnTo>
                    <a:pt x="49293" y="520699"/>
                  </a:lnTo>
                  <a:lnTo>
                    <a:pt x="45638" y="507999"/>
                  </a:lnTo>
                  <a:lnTo>
                    <a:pt x="316369" y="507999"/>
                  </a:lnTo>
                  <a:lnTo>
                    <a:pt x="319398" y="520699"/>
                  </a:lnTo>
                  <a:lnTo>
                    <a:pt x="322218" y="520699"/>
                  </a:lnTo>
                  <a:lnTo>
                    <a:pt x="325455" y="533399"/>
                  </a:lnTo>
                  <a:close/>
                </a:path>
                <a:path w="1666875" h="1549400">
                  <a:moveTo>
                    <a:pt x="342269" y="546099"/>
                  </a:moveTo>
                  <a:lnTo>
                    <a:pt x="53470" y="546099"/>
                  </a:lnTo>
                  <a:lnTo>
                    <a:pt x="53470" y="533399"/>
                  </a:lnTo>
                  <a:lnTo>
                    <a:pt x="336943" y="533399"/>
                  </a:lnTo>
                  <a:lnTo>
                    <a:pt x="342269" y="546099"/>
                  </a:lnTo>
                  <a:close/>
                </a:path>
                <a:path w="1666875" h="1549400">
                  <a:moveTo>
                    <a:pt x="359536" y="571499"/>
                  </a:moveTo>
                  <a:lnTo>
                    <a:pt x="60154" y="571499"/>
                  </a:lnTo>
                  <a:lnTo>
                    <a:pt x="57926" y="558799"/>
                  </a:lnTo>
                  <a:lnTo>
                    <a:pt x="57926" y="546099"/>
                  </a:lnTo>
                  <a:lnTo>
                    <a:pt x="346342" y="546099"/>
                  </a:lnTo>
                  <a:lnTo>
                    <a:pt x="349789" y="558799"/>
                  </a:lnTo>
                  <a:lnTo>
                    <a:pt x="354140" y="558799"/>
                  </a:lnTo>
                  <a:lnTo>
                    <a:pt x="359536" y="571499"/>
                  </a:lnTo>
                  <a:close/>
                </a:path>
                <a:path w="1666875" h="1549400">
                  <a:moveTo>
                    <a:pt x="367612" y="584199"/>
                  </a:moveTo>
                  <a:lnTo>
                    <a:pt x="62382" y="584199"/>
                  </a:lnTo>
                  <a:lnTo>
                    <a:pt x="62382" y="571499"/>
                  </a:lnTo>
                  <a:lnTo>
                    <a:pt x="364514" y="571499"/>
                  </a:lnTo>
                  <a:lnTo>
                    <a:pt x="367612" y="584199"/>
                  </a:lnTo>
                  <a:close/>
                </a:path>
                <a:path w="1666875" h="1549400">
                  <a:moveTo>
                    <a:pt x="1572485" y="660399"/>
                  </a:moveTo>
                  <a:lnTo>
                    <a:pt x="82434" y="660399"/>
                  </a:lnTo>
                  <a:lnTo>
                    <a:pt x="84662" y="647699"/>
                  </a:lnTo>
                  <a:lnTo>
                    <a:pt x="84174" y="634999"/>
                  </a:lnTo>
                  <a:lnTo>
                    <a:pt x="80763" y="622299"/>
                  </a:lnTo>
                  <a:lnTo>
                    <a:pt x="396576" y="622299"/>
                  </a:lnTo>
                  <a:lnTo>
                    <a:pt x="401032" y="609599"/>
                  </a:lnTo>
                  <a:lnTo>
                    <a:pt x="405488" y="609599"/>
                  </a:lnTo>
                  <a:lnTo>
                    <a:pt x="405488" y="596899"/>
                  </a:lnTo>
                  <a:lnTo>
                    <a:pt x="406741" y="584199"/>
                  </a:lnTo>
                  <a:lnTo>
                    <a:pt x="407159" y="584199"/>
                  </a:lnTo>
                  <a:lnTo>
                    <a:pt x="406741" y="571499"/>
                  </a:lnTo>
                  <a:lnTo>
                    <a:pt x="1608376" y="571499"/>
                  </a:lnTo>
                  <a:lnTo>
                    <a:pt x="1603572" y="584199"/>
                  </a:lnTo>
                  <a:lnTo>
                    <a:pt x="1599604" y="596899"/>
                  </a:lnTo>
                  <a:lnTo>
                    <a:pt x="1595217" y="609599"/>
                  </a:lnTo>
                  <a:lnTo>
                    <a:pt x="1589961" y="622299"/>
                  </a:lnTo>
                  <a:lnTo>
                    <a:pt x="1584913" y="634999"/>
                  </a:lnTo>
                  <a:lnTo>
                    <a:pt x="1581119" y="634999"/>
                  </a:lnTo>
                  <a:lnTo>
                    <a:pt x="1579622" y="647699"/>
                  </a:lnTo>
                  <a:lnTo>
                    <a:pt x="1572485" y="660399"/>
                  </a:lnTo>
                  <a:close/>
                </a:path>
                <a:path w="1666875" h="1549400">
                  <a:moveTo>
                    <a:pt x="380980" y="596899"/>
                  </a:moveTo>
                  <a:lnTo>
                    <a:pt x="67952" y="596899"/>
                  </a:lnTo>
                  <a:lnTo>
                    <a:pt x="64749" y="584199"/>
                  </a:lnTo>
                  <a:lnTo>
                    <a:pt x="380980" y="584199"/>
                  </a:lnTo>
                  <a:lnTo>
                    <a:pt x="380980" y="596899"/>
                  </a:lnTo>
                  <a:close/>
                </a:path>
                <a:path w="1666875" h="1549400">
                  <a:moveTo>
                    <a:pt x="396576" y="622299"/>
                  </a:moveTo>
                  <a:lnTo>
                    <a:pt x="76516" y="622299"/>
                  </a:lnTo>
                  <a:lnTo>
                    <a:pt x="73522" y="609599"/>
                  </a:lnTo>
                  <a:lnTo>
                    <a:pt x="71155" y="596899"/>
                  </a:lnTo>
                  <a:lnTo>
                    <a:pt x="382477" y="596899"/>
                  </a:lnTo>
                  <a:lnTo>
                    <a:pt x="386272" y="609599"/>
                  </a:lnTo>
                  <a:lnTo>
                    <a:pt x="391319" y="609599"/>
                  </a:lnTo>
                  <a:lnTo>
                    <a:pt x="396576" y="622299"/>
                  </a:lnTo>
                  <a:close/>
                </a:path>
                <a:path w="1666875" h="1549400">
                  <a:moveTo>
                    <a:pt x="1508327" y="800099"/>
                  </a:moveTo>
                  <a:lnTo>
                    <a:pt x="138133" y="800099"/>
                  </a:lnTo>
                  <a:lnTo>
                    <a:pt x="138133" y="774699"/>
                  </a:lnTo>
                  <a:lnTo>
                    <a:pt x="129221" y="774699"/>
                  </a:lnTo>
                  <a:lnTo>
                    <a:pt x="135905" y="761999"/>
                  </a:lnTo>
                  <a:lnTo>
                    <a:pt x="126158" y="761999"/>
                  </a:lnTo>
                  <a:lnTo>
                    <a:pt x="125566" y="749299"/>
                  </a:lnTo>
                  <a:lnTo>
                    <a:pt x="122537" y="749299"/>
                  </a:lnTo>
                  <a:lnTo>
                    <a:pt x="113625" y="736599"/>
                  </a:lnTo>
                  <a:lnTo>
                    <a:pt x="111397" y="723899"/>
                  </a:lnTo>
                  <a:lnTo>
                    <a:pt x="110492" y="711199"/>
                  </a:lnTo>
                  <a:lnTo>
                    <a:pt x="104156" y="698499"/>
                  </a:lnTo>
                  <a:lnTo>
                    <a:pt x="96985" y="685799"/>
                  </a:lnTo>
                  <a:lnTo>
                    <a:pt x="93574" y="673099"/>
                  </a:lnTo>
                  <a:lnTo>
                    <a:pt x="93574" y="660399"/>
                  </a:lnTo>
                  <a:lnTo>
                    <a:pt x="1569317" y="660399"/>
                  </a:lnTo>
                  <a:lnTo>
                    <a:pt x="1567403" y="673099"/>
                  </a:lnTo>
                  <a:lnTo>
                    <a:pt x="1564026" y="673099"/>
                  </a:lnTo>
                  <a:lnTo>
                    <a:pt x="1561032" y="685799"/>
                  </a:lnTo>
                  <a:lnTo>
                    <a:pt x="1558456" y="685799"/>
                  </a:lnTo>
                  <a:lnTo>
                    <a:pt x="1555880" y="698499"/>
                  </a:lnTo>
                  <a:lnTo>
                    <a:pt x="1552886" y="698499"/>
                  </a:lnTo>
                  <a:lnTo>
                    <a:pt x="1545854" y="711199"/>
                  </a:lnTo>
                  <a:lnTo>
                    <a:pt x="1538404" y="723899"/>
                  </a:lnTo>
                  <a:lnTo>
                    <a:pt x="1530955" y="749299"/>
                  </a:lnTo>
                  <a:lnTo>
                    <a:pt x="1523923" y="761999"/>
                  </a:lnTo>
                  <a:lnTo>
                    <a:pt x="1520233" y="774699"/>
                  </a:lnTo>
                  <a:lnTo>
                    <a:pt x="1512017" y="787399"/>
                  </a:lnTo>
                  <a:lnTo>
                    <a:pt x="1508327" y="800099"/>
                  </a:lnTo>
                  <a:close/>
                </a:path>
                <a:path w="1666875" h="1549400">
                  <a:moveTo>
                    <a:pt x="1494959" y="838199"/>
                  </a:moveTo>
                  <a:lnTo>
                    <a:pt x="161492" y="838199"/>
                  </a:lnTo>
                  <a:lnTo>
                    <a:pt x="158184" y="825499"/>
                  </a:lnTo>
                  <a:lnTo>
                    <a:pt x="155434" y="812799"/>
                  </a:lnTo>
                  <a:lnTo>
                    <a:pt x="152893" y="812799"/>
                  </a:lnTo>
                  <a:lnTo>
                    <a:pt x="149099" y="800099"/>
                  </a:lnTo>
                  <a:lnTo>
                    <a:pt x="1504045" y="800099"/>
                  </a:lnTo>
                  <a:lnTo>
                    <a:pt x="1500808" y="812799"/>
                  </a:lnTo>
                  <a:lnTo>
                    <a:pt x="1497988" y="825499"/>
                  </a:lnTo>
                  <a:lnTo>
                    <a:pt x="1494959" y="838199"/>
                  </a:lnTo>
                  <a:close/>
                </a:path>
                <a:path w="1666875" h="1549400">
                  <a:moveTo>
                    <a:pt x="1463768" y="927099"/>
                  </a:moveTo>
                  <a:lnTo>
                    <a:pt x="209637" y="927099"/>
                  </a:lnTo>
                  <a:lnTo>
                    <a:pt x="211656" y="914399"/>
                  </a:lnTo>
                  <a:lnTo>
                    <a:pt x="204102" y="914399"/>
                  </a:lnTo>
                  <a:lnTo>
                    <a:pt x="198009" y="901699"/>
                  </a:lnTo>
                  <a:lnTo>
                    <a:pt x="193170" y="901699"/>
                  </a:lnTo>
                  <a:lnTo>
                    <a:pt x="189376" y="888999"/>
                  </a:lnTo>
                  <a:lnTo>
                    <a:pt x="184050" y="888999"/>
                  </a:lnTo>
                  <a:lnTo>
                    <a:pt x="178515" y="876299"/>
                  </a:lnTo>
                  <a:lnTo>
                    <a:pt x="173397" y="863599"/>
                  </a:lnTo>
                  <a:lnTo>
                    <a:pt x="169324" y="850899"/>
                  </a:lnTo>
                  <a:lnTo>
                    <a:pt x="167270" y="850899"/>
                  </a:lnTo>
                  <a:lnTo>
                    <a:pt x="164590" y="838199"/>
                  </a:lnTo>
                  <a:lnTo>
                    <a:pt x="1490016" y="838199"/>
                  </a:lnTo>
                  <a:lnTo>
                    <a:pt x="1485491" y="850899"/>
                  </a:lnTo>
                  <a:lnTo>
                    <a:pt x="1481801" y="863599"/>
                  </a:lnTo>
                  <a:lnTo>
                    <a:pt x="1479364" y="876299"/>
                  </a:lnTo>
                  <a:lnTo>
                    <a:pt x="1475674" y="888999"/>
                  </a:lnTo>
                  <a:lnTo>
                    <a:pt x="1469895" y="901699"/>
                  </a:lnTo>
                  <a:lnTo>
                    <a:pt x="1464952" y="914399"/>
                  </a:lnTo>
                  <a:lnTo>
                    <a:pt x="1463768" y="927099"/>
                  </a:lnTo>
                  <a:close/>
                </a:path>
                <a:path w="1666875" h="1549400">
                  <a:moveTo>
                    <a:pt x="1454856" y="952499"/>
                  </a:moveTo>
                  <a:lnTo>
                    <a:pt x="224571" y="952499"/>
                  </a:lnTo>
                  <a:lnTo>
                    <a:pt x="222796" y="939799"/>
                  </a:lnTo>
                  <a:lnTo>
                    <a:pt x="219802" y="927099"/>
                  </a:lnTo>
                  <a:lnTo>
                    <a:pt x="1452628" y="927099"/>
                  </a:lnTo>
                  <a:lnTo>
                    <a:pt x="1459312" y="939799"/>
                  </a:lnTo>
                  <a:lnTo>
                    <a:pt x="1454856" y="952499"/>
                  </a:lnTo>
                  <a:close/>
                </a:path>
                <a:path w="1666875" h="1549400">
                  <a:moveTo>
                    <a:pt x="1450400" y="965199"/>
                  </a:moveTo>
                  <a:lnTo>
                    <a:pt x="233135" y="965199"/>
                  </a:lnTo>
                  <a:lnTo>
                    <a:pt x="228644" y="952499"/>
                  </a:lnTo>
                  <a:lnTo>
                    <a:pt x="1452628" y="952499"/>
                  </a:lnTo>
                  <a:lnTo>
                    <a:pt x="1450400" y="965199"/>
                  </a:lnTo>
                  <a:close/>
                </a:path>
                <a:path w="1666875" h="1549400">
                  <a:moveTo>
                    <a:pt x="1439261" y="990599"/>
                  </a:moveTo>
                  <a:lnTo>
                    <a:pt x="249531" y="990599"/>
                  </a:lnTo>
                  <a:lnTo>
                    <a:pt x="247756" y="977899"/>
                  </a:lnTo>
                  <a:lnTo>
                    <a:pt x="239192" y="977899"/>
                  </a:lnTo>
                  <a:lnTo>
                    <a:pt x="236164" y="965199"/>
                  </a:lnTo>
                  <a:lnTo>
                    <a:pt x="1445944" y="965199"/>
                  </a:lnTo>
                  <a:lnTo>
                    <a:pt x="1441489" y="977899"/>
                  </a:lnTo>
                  <a:lnTo>
                    <a:pt x="1439261" y="990599"/>
                  </a:lnTo>
                  <a:close/>
                </a:path>
                <a:path w="1666875" h="1549400">
                  <a:moveTo>
                    <a:pt x="1433691" y="1003299"/>
                  </a:moveTo>
                  <a:lnTo>
                    <a:pt x="254544" y="1003299"/>
                  </a:lnTo>
                  <a:lnTo>
                    <a:pt x="250994" y="990599"/>
                  </a:lnTo>
                  <a:lnTo>
                    <a:pt x="1431950" y="990599"/>
                  </a:lnTo>
                  <a:lnTo>
                    <a:pt x="1433691" y="1003299"/>
                  </a:lnTo>
                  <a:close/>
                </a:path>
                <a:path w="1666875" h="1549400">
                  <a:moveTo>
                    <a:pt x="1391951" y="1092199"/>
                  </a:moveTo>
                  <a:lnTo>
                    <a:pt x="306901" y="1092199"/>
                  </a:lnTo>
                  <a:lnTo>
                    <a:pt x="300078" y="1079499"/>
                  </a:lnTo>
                  <a:lnTo>
                    <a:pt x="294091" y="1066799"/>
                  </a:lnTo>
                  <a:lnTo>
                    <a:pt x="285144" y="1054099"/>
                  </a:lnTo>
                  <a:lnTo>
                    <a:pt x="277659" y="1041399"/>
                  </a:lnTo>
                  <a:lnTo>
                    <a:pt x="270593" y="1028699"/>
                  </a:lnTo>
                  <a:lnTo>
                    <a:pt x="262899" y="1015999"/>
                  </a:lnTo>
                  <a:lnTo>
                    <a:pt x="258931" y="1003299"/>
                  </a:lnTo>
                  <a:lnTo>
                    <a:pt x="1428121" y="1003299"/>
                  </a:lnTo>
                  <a:lnTo>
                    <a:pt x="1428121" y="1015999"/>
                  </a:lnTo>
                  <a:lnTo>
                    <a:pt x="1423665" y="1015999"/>
                  </a:lnTo>
                  <a:lnTo>
                    <a:pt x="1419209" y="1028699"/>
                  </a:lnTo>
                  <a:lnTo>
                    <a:pt x="1421437" y="1028699"/>
                  </a:lnTo>
                  <a:lnTo>
                    <a:pt x="1420323" y="1041399"/>
                  </a:lnTo>
                  <a:lnTo>
                    <a:pt x="1410297" y="1041399"/>
                  </a:lnTo>
                  <a:lnTo>
                    <a:pt x="1409183" y="1054099"/>
                  </a:lnTo>
                  <a:lnTo>
                    <a:pt x="1400271" y="1066799"/>
                  </a:lnTo>
                  <a:lnTo>
                    <a:pt x="1399157" y="1066799"/>
                  </a:lnTo>
                  <a:lnTo>
                    <a:pt x="1398983" y="1079499"/>
                  </a:lnTo>
                  <a:lnTo>
                    <a:pt x="1396094" y="1079499"/>
                  </a:lnTo>
                  <a:lnTo>
                    <a:pt x="1391951" y="1092199"/>
                  </a:lnTo>
                  <a:close/>
                </a:path>
                <a:path w="1666875" h="1549400">
                  <a:moveTo>
                    <a:pt x="1320726" y="1231899"/>
                  </a:moveTo>
                  <a:lnTo>
                    <a:pt x="384880" y="1231899"/>
                  </a:lnTo>
                  <a:lnTo>
                    <a:pt x="377639" y="1219199"/>
                  </a:lnTo>
                  <a:lnTo>
                    <a:pt x="372069" y="1206499"/>
                  </a:lnTo>
                  <a:lnTo>
                    <a:pt x="369841" y="1193799"/>
                  </a:lnTo>
                  <a:lnTo>
                    <a:pt x="360929" y="1193799"/>
                  </a:lnTo>
                  <a:lnTo>
                    <a:pt x="353062" y="1181099"/>
                  </a:lnTo>
                  <a:lnTo>
                    <a:pt x="348119" y="1168399"/>
                  </a:lnTo>
                  <a:lnTo>
                    <a:pt x="344011" y="1155699"/>
                  </a:lnTo>
                  <a:lnTo>
                    <a:pt x="338650" y="1142999"/>
                  </a:lnTo>
                  <a:lnTo>
                    <a:pt x="332035" y="1142999"/>
                  </a:lnTo>
                  <a:lnTo>
                    <a:pt x="325839" y="1130299"/>
                  </a:lnTo>
                  <a:lnTo>
                    <a:pt x="320478" y="1117599"/>
                  </a:lnTo>
                  <a:lnTo>
                    <a:pt x="316370" y="1104899"/>
                  </a:lnTo>
                  <a:lnTo>
                    <a:pt x="312889" y="1092199"/>
                  </a:lnTo>
                  <a:lnTo>
                    <a:pt x="1388017" y="1092199"/>
                  </a:lnTo>
                  <a:lnTo>
                    <a:pt x="1383562" y="1104899"/>
                  </a:lnTo>
                  <a:lnTo>
                    <a:pt x="1383562" y="1117599"/>
                  </a:lnTo>
                  <a:lnTo>
                    <a:pt x="1381334" y="1117599"/>
                  </a:lnTo>
                  <a:lnTo>
                    <a:pt x="1381334" y="1130299"/>
                  </a:lnTo>
                  <a:lnTo>
                    <a:pt x="1375416" y="1130299"/>
                  </a:lnTo>
                  <a:lnTo>
                    <a:pt x="1370751" y="1142999"/>
                  </a:lnTo>
                  <a:lnTo>
                    <a:pt x="1366922" y="1155699"/>
                  </a:lnTo>
                  <a:lnTo>
                    <a:pt x="1363510" y="1155699"/>
                  </a:lnTo>
                  <a:lnTo>
                    <a:pt x="1356130" y="1168399"/>
                  </a:lnTo>
                  <a:lnTo>
                    <a:pt x="1339699" y="1206499"/>
                  </a:lnTo>
                  <a:lnTo>
                    <a:pt x="1332319" y="1219199"/>
                  </a:lnTo>
                  <a:lnTo>
                    <a:pt x="1324242" y="1219199"/>
                  </a:lnTo>
                  <a:lnTo>
                    <a:pt x="1320726" y="1231899"/>
                  </a:lnTo>
                  <a:close/>
                </a:path>
                <a:path w="1666875" h="1549400">
                  <a:moveTo>
                    <a:pt x="1274113" y="1308099"/>
                  </a:moveTo>
                  <a:lnTo>
                    <a:pt x="445592" y="1308099"/>
                  </a:lnTo>
                  <a:lnTo>
                    <a:pt x="430031" y="1295399"/>
                  </a:lnTo>
                  <a:lnTo>
                    <a:pt x="416350" y="1269999"/>
                  </a:lnTo>
                  <a:lnTo>
                    <a:pt x="403922" y="1257299"/>
                  </a:lnTo>
                  <a:lnTo>
                    <a:pt x="392121" y="1231899"/>
                  </a:lnTo>
                  <a:lnTo>
                    <a:pt x="1323407" y="1231899"/>
                  </a:lnTo>
                  <a:lnTo>
                    <a:pt x="1310039" y="1257299"/>
                  </a:lnTo>
                  <a:lnTo>
                    <a:pt x="1296671" y="1269999"/>
                  </a:lnTo>
                  <a:lnTo>
                    <a:pt x="1293016" y="1282699"/>
                  </a:lnTo>
                  <a:lnTo>
                    <a:pt x="1285706" y="1282699"/>
                  </a:lnTo>
                  <a:lnTo>
                    <a:pt x="1283304" y="1295399"/>
                  </a:lnTo>
                  <a:lnTo>
                    <a:pt x="1279231" y="1295399"/>
                  </a:lnTo>
                  <a:lnTo>
                    <a:pt x="1274113" y="1308099"/>
                  </a:lnTo>
                  <a:close/>
                </a:path>
                <a:path w="1666875" h="1549400">
                  <a:moveTo>
                    <a:pt x="1263252" y="1320799"/>
                  </a:moveTo>
                  <a:lnTo>
                    <a:pt x="453389" y="1320799"/>
                  </a:lnTo>
                  <a:lnTo>
                    <a:pt x="449282" y="1308099"/>
                  </a:lnTo>
                  <a:lnTo>
                    <a:pt x="1268578" y="1308099"/>
                  </a:lnTo>
                  <a:lnTo>
                    <a:pt x="1263252" y="1320799"/>
                  </a:lnTo>
                  <a:close/>
                </a:path>
                <a:path w="1666875" h="1549400">
                  <a:moveTo>
                    <a:pt x="1252112" y="1333499"/>
                  </a:moveTo>
                  <a:lnTo>
                    <a:pt x="461187" y="1333499"/>
                  </a:lnTo>
                  <a:lnTo>
                    <a:pt x="457497" y="1320799"/>
                  </a:lnTo>
                  <a:lnTo>
                    <a:pt x="1257891" y="1320799"/>
                  </a:lnTo>
                  <a:lnTo>
                    <a:pt x="1252112" y="1333499"/>
                  </a:lnTo>
                  <a:close/>
                </a:path>
                <a:path w="1666875" h="1549400">
                  <a:moveTo>
                    <a:pt x="1240972" y="1346199"/>
                  </a:moveTo>
                  <a:lnTo>
                    <a:pt x="476539" y="1346199"/>
                  </a:lnTo>
                  <a:lnTo>
                    <a:pt x="470378" y="1333499"/>
                  </a:lnTo>
                  <a:lnTo>
                    <a:pt x="1246333" y="1333499"/>
                  </a:lnTo>
                  <a:lnTo>
                    <a:pt x="1240972" y="1346199"/>
                  </a:lnTo>
                  <a:close/>
                </a:path>
                <a:path w="1666875" h="1549400">
                  <a:moveTo>
                    <a:pt x="1212009" y="1384299"/>
                  </a:moveTo>
                  <a:lnTo>
                    <a:pt x="523570" y="1384299"/>
                  </a:lnTo>
                  <a:lnTo>
                    <a:pt x="511943" y="1371599"/>
                  </a:lnTo>
                  <a:lnTo>
                    <a:pt x="500734" y="1358899"/>
                  </a:lnTo>
                  <a:lnTo>
                    <a:pt x="490360" y="1358899"/>
                  </a:lnTo>
                  <a:lnTo>
                    <a:pt x="481239" y="1346199"/>
                  </a:lnTo>
                  <a:lnTo>
                    <a:pt x="1234288" y="1346199"/>
                  </a:lnTo>
                  <a:lnTo>
                    <a:pt x="1230181" y="1358899"/>
                  </a:lnTo>
                  <a:lnTo>
                    <a:pt x="1224820" y="1371599"/>
                  </a:lnTo>
                  <a:lnTo>
                    <a:pt x="1218623" y="1371599"/>
                  </a:lnTo>
                  <a:lnTo>
                    <a:pt x="1212009" y="1384299"/>
                  </a:lnTo>
                  <a:close/>
                </a:path>
                <a:path w="1666875" h="1549400">
                  <a:moveTo>
                    <a:pt x="1201426" y="1396999"/>
                  </a:moveTo>
                  <a:lnTo>
                    <a:pt x="535615" y="1396999"/>
                  </a:lnTo>
                  <a:lnTo>
                    <a:pt x="532482" y="1384299"/>
                  </a:lnTo>
                  <a:lnTo>
                    <a:pt x="1206091" y="1384299"/>
                  </a:lnTo>
                  <a:lnTo>
                    <a:pt x="1201426" y="1396999"/>
                  </a:lnTo>
                  <a:close/>
                </a:path>
                <a:path w="1666875" h="1549400">
                  <a:moveTo>
                    <a:pt x="1172463" y="1422399"/>
                  </a:moveTo>
                  <a:lnTo>
                    <a:pt x="566180" y="1422399"/>
                  </a:lnTo>
                  <a:lnTo>
                    <a:pt x="559252" y="1409699"/>
                  </a:lnTo>
                  <a:lnTo>
                    <a:pt x="552534" y="1396999"/>
                  </a:lnTo>
                  <a:lnTo>
                    <a:pt x="1187501" y="1396999"/>
                  </a:lnTo>
                  <a:lnTo>
                    <a:pt x="1176919" y="1409699"/>
                  </a:lnTo>
                  <a:lnTo>
                    <a:pt x="1172463" y="1422399"/>
                  </a:lnTo>
                  <a:close/>
                </a:path>
                <a:path w="1666875" h="1549400">
                  <a:moveTo>
                    <a:pt x="1194185" y="1409699"/>
                  </a:moveTo>
                  <a:lnTo>
                    <a:pt x="1191957" y="1409699"/>
                  </a:lnTo>
                  <a:lnTo>
                    <a:pt x="1187501" y="1396999"/>
                  </a:lnTo>
                  <a:lnTo>
                    <a:pt x="1197597" y="1396999"/>
                  </a:lnTo>
                  <a:lnTo>
                    <a:pt x="1194185" y="1409699"/>
                  </a:lnTo>
                  <a:close/>
                </a:path>
                <a:path w="1666875" h="1549400">
                  <a:moveTo>
                    <a:pt x="1167450" y="1435099"/>
                  </a:moveTo>
                  <a:lnTo>
                    <a:pt x="594865" y="1435099"/>
                  </a:lnTo>
                  <a:lnTo>
                    <a:pt x="588807" y="1422399"/>
                  </a:lnTo>
                  <a:lnTo>
                    <a:pt x="1169678" y="1422399"/>
                  </a:lnTo>
                  <a:lnTo>
                    <a:pt x="1167450" y="1435099"/>
                  </a:lnTo>
                  <a:close/>
                </a:path>
                <a:path w="1666875" h="1549400">
                  <a:moveTo>
                    <a:pt x="1145170" y="1447799"/>
                  </a:moveTo>
                  <a:lnTo>
                    <a:pt x="608232" y="1447799"/>
                  </a:lnTo>
                  <a:lnTo>
                    <a:pt x="600922" y="1435099"/>
                  </a:lnTo>
                  <a:lnTo>
                    <a:pt x="1148930" y="1435099"/>
                  </a:lnTo>
                  <a:lnTo>
                    <a:pt x="1145170" y="1447799"/>
                  </a:lnTo>
                  <a:close/>
                </a:path>
                <a:path w="1666875" h="1549400">
                  <a:moveTo>
                    <a:pt x="1128565" y="1460499"/>
                  </a:moveTo>
                  <a:lnTo>
                    <a:pt x="623271" y="1460499"/>
                  </a:lnTo>
                  <a:lnTo>
                    <a:pt x="613245" y="1447799"/>
                  </a:lnTo>
                  <a:lnTo>
                    <a:pt x="1134866" y="1447799"/>
                  </a:lnTo>
                  <a:lnTo>
                    <a:pt x="1128565" y="1460499"/>
                  </a:lnTo>
                  <a:close/>
                </a:path>
                <a:path w="1666875" h="1549400">
                  <a:moveTo>
                    <a:pt x="1088914" y="1498599"/>
                  </a:moveTo>
                  <a:lnTo>
                    <a:pt x="687777" y="1498599"/>
                  </a:lnTo>
                  <a:lnTo>
                    <a:pt x="674236" y="1485899"/>
                  </a:lnTo>
                  <a:lnTo>
                    <a:pt x="661112" y="1485899"/>
                  </a:lnTo>
                  <a:lnTo>
                    <a:pt x="646108" y="1473199"/>
                  </a:lnTo>
                  <a:lnTo>
                    <a:pt x="643880" y="1460499"/>
                  </a:lnTo>
                  <a:lnTo>
                    <a:pt x="1118435" y="1460499"/>
                  </a:lnTo>
                  <a:lnTo>
                    <a:pt x="1116207" y="1473199"/>
                  </a:lnTo>
                  <a:lnTo>
                    <a:pt x="1102839" y="1473199"/>
                  </a:lnTo>
                  <a:lnTo>
                    <a:pt x="1098383" y="1485899"/>
                  </a:lnTo>
                  <a:lnTo>
                    <a:pt x="1088914" y="1498599"/>
                  </a:lnTo>
                  <a:close/>
                </a:path>
                <a:path w="1666875" h="1549400">
                  <a:moveTo>
                    <a:pt x="1065799" y="1511299"/>
                  </a:moveTo>
                  <a:lnTo>
                    <a:pt x="714339" y="1511299"/>
                  </a:lnTo>
                  <a:lnTo>
                    <a:pt x="706263" y="1498599"/>
                  </a:lnTo>
                  <a:lnTo>
                    <a:pt x="1077775" y="1498599"/>
                  </a:lnTo>
                  <a:lnTo>
                    <a:pt x="1065799" y="1511299"/>
                  </a:lnTo>
                  <a:close/>
                </a:path>
                <a:path w="1666875" h="1549400">
                  <a:moveTo>
                    <a:pt x="1051596" y="1523999"/>
                  </a:moveTo>
                  <a:lnTo>
                    <a:pt x="741910" y="1523999"/>
                  </a:lnTo>
                  <a:lnTo>
                    <a:pt x="733834" y="1511299"/>
                  </a:lnTo>
                  <a:lnTo>
                    <a:pt x="1053824" y="1511299"/>
                  </a:lnTo>
                  <a:lnTo>
                    <a:pt x="1051596" y="1523999"/>
                  </a:lnTo>
                  <a:close/>
                </a:path>
                <a:path w="1666875" h="1549400">
                  <a:moveTo>
                    <a:pt x="773241" y="1536699"/>
                  </a:moveTo>
                  <a:lnTo>
                    <a:pt x="763075" y="1523999"/>
                  </a:lnTo>
                  <a:lnTo>
                    <a:pt x="784241" y="1523999"/>
                  </a:lnTo>
                  <a:lnTo>
                    <a:pt x="773241" y="1536699"/>
                  </a:lnTo>
                  <a:close/>
                </a:path>
                <a:path w="1666875" h="1549400">
                  <a:moveTo>
                    <a:pt x="1016506" y="1536699"/>
                  </a:moveTo>
                  <a:lnTo>
                    <a:pt x="786469" y="1536699"/>
                  </a:lnTo>
                  <a:lnTo>
                    <a:pt x="788697" y="1523999"/>
                  </a:lnTo>
                  <a:lnTo>
                    <a:pt x="1025975" y="1523999"/>
                  </a:lnTo>
                  <a:lnTo>
                    <a:pt x="1016506" y="1536699"/>
                  </a:lnTo>
                  <a:close/>
                </a:path>
                <a:path w="1666875" h="1549400">
                  <a:moveTo>
                    <a:pt x="813205" y="1549399"/>
                  </a:moveTo>
                  <a:lnTo>
                    <a:pt x="804293" y="1536699"/>
                  </a:lnTo>
                  <a:lnTo>
                    <a:pt x="815433" y="1536699"/>
                  </a:lnTo>
                  <a:lnTo>
                    <a:pt x="813205" y="1549399"/>
                  </a:lnTo>
                  <a:close/>
                </a:path>
                <a:path w="1666875" h="1549400">
                  <a:moveTo>
                    <a:pt x="942426" y="1549399"/>
                  </a:moveTo>
                  <a:lnTo>
                    <a:pt x="826572" y="1549399"/>
                  </a:lnTo>
                  <a:lnTo>
                    <a:pt x="815433" y="1536699"/>
                  </a:lnTo>
                  <a:lnTo>
                    <a:pt x="954854" y="1536699"/>
                  </a:lnTo>
                  <a:lnTo>
                    <a:pt x="942426" y="1549399"/>
                  </a:lnTo>
                  <a:close/>
                </a:path>
              </a:pathLst>
            </a:custGeom>
            <a:solidFill>
              <a:srgbClr val="E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040253" y="4646955"/>
              <a:ext cx="739140" cy="267970"/>
            </a:xfrm>
            <a:custGeom>
              <a:avLst/>
              <a:gdLst/>
              <a:ahLst/>
              <a:cxnLst/>
              <a:rect l="l" t="t" r="r" b="b"/>
              <a:pathLst>
                <a:path w="739140" h="267970">
                  <a:moveTo>
                    <a:pt x="55118" y="122961"/>
                  </a:moveTo>
                  <a:lnTo>
                    <a:pt x="54724" y="122961"/>
                  </a:lnTo>
                  <a:lnTo>
                    <a:pt x="54330" y="124231"/>
                  </a:lnTo>
                  <a:lnTo>
                    <a:pt x="54127" y="124231"/>
                  </a:lnTo>
                  <a:lnTo>
                    <a:pt x="53936" y="124231"/>
                  </a:lnTo>
                  <a:lnTo>
                    <a:pt x="53936" y="124396"/>
                  </a:lnTo>
                  <a:lnTo>
                    <a:pt x="51181" y="126771"/>
                  </a:lnTo>
                  <a:lnTo>
                    <a:pt x="50584" y="129311"/>
                  </a:lnTo>
                  <a:lnTo>
                    <a:pt x="52158" y="126771"/>
                  </a:lnTo>
                  <a:lnTo>
                    <a:pt x="53936" y="124485"/>
                  </a:lnTo>
                  <a:lnTo>
                    <a:pt x="53936" y="125501"/>
                  </a:lnTo>
                  <a:lnTo>
                    <a:pt x="55118" y="122961"/>
                  </a:lnTo>
                  <a:close/>
                </a:path>
                <a:path w="739140" h="267970">
                  <a:moveTo>
                    <a:pt x="86804" y="169875"/>
                  </a:moveTo>
                  <a:lnTo>
                    <a:pt x="86614" y="169875"/>
                  </a:lnTo>
                  <a:lnTo>
                    <a:pt x="86614" y="171145"/>
                  </a:lnTo>
                  <a:lnTo>
                    <a:pt x="86804" y="171145"/>
                  </a:lnTo>
                  <a:lnTo>
                    <a:pt x="86804" y="169875"/>
                  </a:lnTo>
                  <a:close/>
                </a:path>
                <a:path w="739140" h="267970">
                  <a:moveTo>
                    <a:pt x="87198" y="176225"/>
                  </a:moveTo>
                  <a:lnTo>
                    <a:pt x="87007" y="176860"/>
                  </a:lnTo>
                  <a:lnTo>
                    <a:pt x="87198" y="177495"/>
                  </a:lnTo>
                  <a:lnTo>
                    <a:pt x="87198" y="176225"/>
                  </a:lnTo>
                  <a:close/>
                </a:path>
                <a:path w="739140" h="267970">
                  <a:moveTo>
                    <a:pt x="87401" y="185115"/>
                  </a:moveTo>
                  <a:lnTo>
                    <a:pt x="87198" y="183845"/>
                  </a:lnTo>
                  <a:lnTo>
                    <a:pt x="87198" y="186385"/>
                  </a:lnTo>
                  <a:lnTo>
                    <a:pt x="87401" y="185115"/>
                  </a:lnTo>
                  <a:close/>
                </a:path>
                <a:path w="739140" h="267970">
                  <a:moveTo>
                    <a:pt x="87401" y="167335"/>
                  </a:moveTo>
                  <a:lnTo>
                    <a:pt x="87198" y="167335"/>
                  </a:lnTo>
                  <a:lnTo>
                    <a:pt x="86614" y="168605"/>
                  </a:lnTo>
                  <a:lnTo>
                    <a:pt x="87401" y="167335"/>
                  </a:lnTo>
                  <a:close/>
                </a:path>
                <a:path w="739140" h="267970">
                  <a:moveTo>
                    <a:pt x="87401" y="167335"/>
                  </a:moveTo>
                  <a:lnTo>
                    <a:pt x="87198" y="168605"/>
                  </a:lnTo>
                  <a:lnTo>
                    <a:pt x="87401" y="168605"/>
                  </a:lnTo>
                  <a:lnTo>
                    <a:pt x="87401" y="167335"/>
                  </a:lnTo>
                  <a:close/>
                </a:path>
                <a:path w="739140" h="267970">
                  <a:moveTo>
                    <a:pt x="87591" y="177495"/>
                  </a:moveTo>
                  <a:lnTo>
                    <a:pt x="87198" y="177495"/>
                  </a:lnTo>
                  <a:lnTo>
                    <a:pt x="87464" y="178346"/>
                  </a:lnTo>
                  <a:lnTo>
                    <a:pt x="87591" y="177495"/>
                  </a:lnTo>
                  <a:close/>
                </a:path>
                <a:path w="739140" h="267970">
                  <a:moveTo>
                    <a:pt x="87795" y="183845"/>
                  </a:moveTo>
                  <a:lnTo>
                    <a:pt x="87718" y="183083"/>
                  </a:lnTo>
                  <a:lnTo>
                    <a:pt x="87591" y="182575"/>
                  </a:lnTo>
                  <a:lnTo>
                    <a:pt x="87795" y="183845"/>
                  </a:lnTo>
                  <a:close/>
                </a:path>
                <a:path w="739140" h="267970">
                  <a:moveTo>
                    <a:pt x="87795" y="179400"/>
                  </a:moveTo>
                  <a:lnTo>
                    <a:pt x="87464" y="178346"/>
                  </a:lnTo>
                  <a:lnTo>
                    <a:pt x="87401" y="178765"/>
                  </a:lnTo>
                  <a:lnTo>
                    <a:pt x="87198" y="178765"/>
                  </a:lnTo>
                  <a:lnTo>
                    <a:pt x="87795" y="179400"/>
                  </a:lnTo>
                  <a:close/>
                </a:path>
                <a:path w="739140" h="267970">
                  <a:moveTo>
                    <a:pt x="87795" y="168605"/>
                  </a:moveTo>
                  <a:lnTo>
                    <a:pt x="87401" y="168605"/>
                  </a:lnTo>
                  <a:lnTo>
                    <a:pt x="87401" y="171145"/>
                  </a:lnTo>
                  <a:lnTo>
                    <a:pt x="87795" y="169875"/>
                  </a:lnTo>
                  <a:lnTo>
                    <a:pt x="87795" y="168605"/>
                  </a:lnTo>
                  <a:close/>
                </a:path>
                <a:path w="739140" h="267970">
                  <a:moveTo>
                    <a:pt x="87985" y="189433"/>
                  </a:moveTo>
                  <a:lnTo>
                    <a:pt x="87401" y="190195"/>
                  </a:lnTo>
                  <a:lnTo>
                    <a:pt x="87985" y="191236"/>
                  </a:lnTo>
                  <a:lnTo>
                    <a:pt x="87985" y="189433"/>
                  </a:lnTo>
                  <a:close/>
                </a:path>
                <a:path w="739140" h="267970">
                  <a:moveTo>
                    <a:pt x="88188" y="185115"/>
                  </a:moveTo>
                  <a:lnTo>
                    <a:pt x="88023" y="183083"/>
                  </a:lnTo>
                  <a:lnTo>
                    <a:pt x="87845" y="183667"/>
                  </a:lnTo>
                  <a:lnTo>
                    <a:pt x="88188" y="185115"/>
                  </a:lnTo>
                  <a:close/>
                </a:path>
                <a:path w="739140" h="267970">
                  <a:moveTo>
                    <a:pt x="88188" y="169875"/>
                  </a:moveTo>
                  <a:lnTo>
                    <a:pt x="86614" y="173685"/>
                  </a:lnTo>
                  <a:lnTo>
                    <a:pt x="86614" y="171145"/>
                  </a:lnTo>
                  <a:lnTo>
                    <a:pt x="86410" y="172415"/>
                  </a:lnTo>
                  <a:lnTo>
                    <a:pt x="86017" y="173685"/>
                  </a:lnTo>
                  <a:lnTo>
                    <a:pt x="86220" y="174955"/>
                  </a:lnTo>
                  <a:lnTo>
                    <a:pt x="86283" y="176860"/>
                  </a:lnTo>
                  <a:lnTo>
                    <a:pt x="86614" y="180035"/>
                  </a:lnTo>
                  <a:lnTo>
                    <a:pt x="87007" y="181305"/>
                  </a:lnTo>
                  <a:lnTo>
                    <a:pt x="86702" y="179400"/>
                  </a:lnTo>
                  <a:lnTo>
                    <a:pt x="86677" y="178346"/>
                  </a:lnTo>
                  <a:lnTo>
                    <a:pt x="86804" y="177495"/>
                  </a:lnTo>
                  <a:lnTo>
                    <a:pt x="87007" y="176860"/>
                  </a:lnTo>
                  <a:lnTo>
                    <a:pt x="86804" y="176225"/>
                  </a:lnTo>
                  <a:lnTo>
                    <a:pt x="87591" y="174955"/>
                  </a:lnTo>
                  <a:lnTo>
                    <a:pt x="87591" y="176225"/>
                  </a:lnTo>
                  <a:lnTo>
                    <a:pt x="87718" y="174955"/>
                  </a:lnTo>
                  <a:lnTo>
                    <a:pt x="87833" y="173685"/>
                  </a:lnTo>
                  <a:lnTo>
                    <a:pt x="88188" y="169875"/>
                  </a:lnTo>
                  <a:close/>
                </a:path>
                <a:path w="739140" h="267970">
                  <a:moveTo>
                    <a:pt x="88379" y="188925"/>
                  </a:moveTo>
                  <a:lnTo>
                    <a:pt x="88188" y="188925"/>
                  </a:lnTo>
                  <a:lnTo>
                    <a:pt x="87591" y="187655"/>
                  </a:lnTo>
                  <a:lnTo>
                    <a:pt x="87985" y="188925"/>
                  </a:lnTo>
                  <a:lnTo>
                    <a:pt x="87985" y="189433"/>
                  </a:lnTo>
                  <a:lnTo>
                    <a:pt x="88379" y="188925"/>
                  </a:lnTo>
                  <a:close/>
                </a:path>
                <a:path w="739140" h="267970">
                  <a:moveTo>
                    <a:pt x="88379" y="183083"/>
                  </a:moveTo>
                  <a:lnTo>
                    <a:pt x="88226" y="183083"/>
                  </a:lnTo>
                  <a:lnTo>
                    <a:pt x="88379" y="185115"/>
                  </a:lnTo>
                  <a:lnTo>
                    <a:pt x="88379" y="183083"/>
                  </a:lnTo>
                  <a:close/>
                </a:path>
                <a:path w="739140" h="267970">
                  <a:moveTo>
                    <a:pt x="88582" y="181305"/>
                  </a:moveTo>
                  <a:lnTo>
                    <a:pt x="88379" y="180035"/>
                  </a:lnTo>
                  <a:lnTo>
                    <a:pt x="87795" y="179400"/>
                  </a:lnTo>
                  <a:lnTo>
                    <a:pt x="87985" y="180035"/>
                  </a:lnTo>
                  <a:lnTo>
                    <a:pt x="87795" y="180035"/>
                  </a:lnTo>
                  <a:lnTo>
                    <a:pt x="87985" y="182575"/>
                  </a:lnTo>
                  <a:lnTo>
                    <a:pt x="88188" y="182575"/>
                  </a:lnTo>
                  <a:lnTo>
                    <a:pt x="88379" y="182575"/>
                  </a:lnTo>
                  <a:lnTo>
                    <a:pt x="88379" y="181305"/>
                  </a:lnTo>
                  <a:lnTo>
                    <a:pt x="88582" y="181305"/>
                  </a:lnTo>
                  <a:close/>
                </a:path>
                <a:path w="739140" h="267970">
                  <a:moveTo>
                    <a:pt x="88976" y="160985"/>
                  </a:moveTo>
                  <a:lnTo>
                    <a:pt x="87795" y="164795"/>
                  </a:lnTo>
                  <a:lnTo>
                    <a:pt x="88976" y="166966"/>
                  </a:lnTo>
                  <a:lnTo>
                    <a:pt x="88976" y="160985"/>
                  </a:lnTo>
                  <a:close/>
                </a:path>
                <a:path w="739140" h="267970">
                  <a:moveTo>
                    <a:pt x="89166" y="169875"/>
                  </a:moveTo>
                  <a:lnTo>
                    <a:pt x="89115" y="169240"/>
                  </a:lnTo>
                  <a:lnTo>
                    <a:pt x="88976" y="168605"/>
                  </a:lnTo>
                  <a:lnTo>
                    <a:pt x="89027" y="168033"/>
                  </a:lnTo>
                  <a:lnTo>
                    <a:pt x="88379" y="171145"/>
                  </a:lnTo>
                  <a:lnTo>
                    <a:pt x="89166" y="169875"/>
                  </a:lnTo>
                  <a:close/>
                </a:path>
                <a:path w="739140" h="267970">
                  <a:moveTo>
                    <a:pt x="89166" y="167335"/>
                  </a:moveTo>
                  <a:lnTo>
                    <a:pt x="88976" y="166966"/>
                  </a:lnTo>
                  <a:lnTo>
                    <a:pt x="89027" y="168033"/>
                  </a:lnTo>
                  <a:lnTo>
                    <a:pt x="89166" y="167335"/>
                  </a:lnTo>
                  <a:close/>
                </a:path>
                <a:path w="739140" h="267970">
                  <a:moveTo>
                    <a:pt x="89560" y="194005"/>
                  </a:moveTo>
                  <a:lnTo>
                    <a:pt x="89382" y="191719"/>
                  </a:lnTo>
                  <a:lnTo>
                    <a:pt x="89052" y="189433"/>
                  </a:lnTo>
                  <a:lnTo>
                    <a:pt x="88976" y="187655"/>
                  </a:lnTo>
                  <a:lnTo>
                    <a:pt x="88773" y="188925"/>
                  </a:lnTo>
                  <a:lnTo>
                    <a:pt x="88379" y="188925"/>
                  </a:lnTo>
                  <a:lnTo>
                    <a:pt x="88506" y="191719"/>
                  </a:lnTo>
                  <a:lnTo>
                    <a:pt x="89560" y="194005"/>
                  </a:lnTo>
                  <a:close/>
                </a:path>
                <a:path w="739140" h="267970">
                  <a:moveTo>
                    <a:pt x="90944" y="205435"/>
                  </a:moveTo>
                  <a:lnTo>
                    <a:pt x="90639" y="204800"/>
                  </a:lnTo>
                  <a:lnTo>
                    <a:pt x="90741" y="205435"/>
                  </a:lnTo>
                  <a:lnTo>
                    <a:pt x="90944" y="205435"/>
                  </a:lnTo>
                  <a:close/>
                </a:path>
                <a:path w="739140" h="267970">
                  <a:moveTo>
                    <a:pt x="90944" y="204165"/>
                  </a:moveTo>
                  <a:lnTo>
                    <a:pt x="90347" y="202895"/>
                  </a:lnTo>
                  <a:lnTo>
                    <a:pt x="90373" y="203073"/>
                  </a:lnTo>
                  <a:lnTo>
                    <a:pt x="90944" y="204165"/>
                  </a:lnTo>
                  <a:close/>
                </a:path>
                <a:path w="739140" h="267970">
                  <a:moveTo>
                    <a:pt x="91338" y="202895"/>
                  </a:moveTo>
                  <a:lnTo>
                    <a:pt x="90741" y="202895"/>
                  </a:lnTo>
                  <a:lnTo>
                    <a:pt x="90347" y="199085"/>
                  </a:lnTo>
                  <a:lnTo>
                    <a:pt x="89166" y="200355"/>
                  </a:lnTo>
                  <a:lnTo>
                    <a:pt x="88836" y="197535"/>
                  </a:lnTo>
                  <a:lnTo>
                    <a:pt x="88582" y="195275"/>
                  </a:lnTo>
                  <a:lnTo>
                    <a:pt x="89560" y="194005"/>
                  </a:lnTo>
                  <a:lnTo>
                    <a:pt x="87985" y="191236"/>
                  </a:lnTo>
                  <a:lnTo>
                    <a:pt x="88188" y="194005"/>
                  </a:lnTo>
                  <a:lnTo>
                    <a:pt x="88582" y="196545"/>
                  </a:lnTo>
                  <a:lnTo>
                    <a:pt x="88620" y="197053"/>
                  </a:lnTo>
                  <a:lnTo>
                    <a:pt x="88773" y="199085"/>
                  </a:lnTo>
                  <a:lnTo>
                    <a:pt x="88976" y="200355"/>
                  </a:lnTo>
                  <a:lnTo>
                    <a:pt x="89166" y="201625"/>
                  </a:lnTo>
                  <a:lnTo>
                    <a:pt x="89154" y="201155"/>
                  </a:lnTo>
                  <a:lnTo>
                    <a:pt x="89230" y="201485"/>
                  </a:lnTo>
                  <a:lnTo>
                    <a:pt x="89560" y="202895"/>
                  </a:lnTo>
                  <a:lnTo>
                    <a:pt x="90347" y="204165"/>
                  </a:lnTo>
                  <a:lnTo>
                    <a:pt x="90639" y="204800"/>
                  </a:lnTo>
                  <a:lnTo>
                    <a:pt x="90373" y="203073"/>
                  </a:lnTo>
                  <a:lnTo>
                    <a:pt x="89382" y="201155"/>
                  </a:lnTo>
                  <a:lnTo>
                    <a:pt x="89763" y="200355"/>
                  </a:lnTo>
                  <a:lnTo>
                    <a:pt x="90944" y="204165"/>
                  </a:lnTo>
                  <a:lnTo>
                    <a:pt x="91338" y="204165"/>
                  </a:lnTo>
                  <a:lnTo>
                    <a:pt x="91338" y="202895"/>
                  </a:lnTo>
                  <a:close/>
                </a:path>
                <a:path w="739140" h="267970">
                  <a:moveTo>
                    <a:pt x="92316" y="211785"/>
                  </a:moveTo>
                  <a:lnTo>
                    <a:pt x="92049" y="211442"/>
                  </a:lnTo>
                  <a:lnTo>
                    <a:pt x="91338" y="207975"/>
                  </a:lnTo>
                  <a:lnTo>
                    <a:pt x="90741" y="207975"/>
                  </a:lnTo>
                  <a:lnTo>
                    <a:pt x="91528" y="210515"/>
                  </a:lnTo>
                  <a:lnTo>
                    <a:pt x="91821" y="211150"/>
                  </a:lnTo>
                  <a:lnTo>
                    <a:pt x="92125" y="211785"/>
                  </a:lnTo>
                  <a:lnTo>
                    <a:pt x="92316" y="211785"/>
                  </a:lnTo>
                  <a:close/>
                </a:path>
                <a:path w="739140" h="267970">
                  <a:moveTo>
                    <a:pt x="92519" y="185115"/>
                  </a:moveTo>
                  <a:lnTo>
                    <a:pt x="92316" y="183845"/>
                  </a:lnTo>
                  <a:lnTo>
                    <a:pt x="92303" y="184188"/>
                  </a:lnTo>
                  <a:lnTo>
                    <a:pt x="92519" y="185115"/>
                  </a:lnTo>
                  <a:close/>
                </a:path>
                <a:path w="739140" h="267970">
                  <a:moveTo>
                    <a:pt x="92710" y="214325"/>
                  </a:moveTo>
                  <a:lnTo>
                    <a:pt x="92417" y="212420"/>
                  </a:lnTo>
                  <a:lnTo>
                    <a:pt x="91821" y="211150"/>
                  </a:lnTo>
                  <a:lnTo>
                    <a:pt x="91338" y="210515"/>
                  </a:lnTo>
                  <a:lnTo>
                    <a:pt x="91528" y="211785"/>
                  </a:lnTo>
                  <a:lnTo>
                    <a:pt x="91922" y="213055"/>
                  </a:lnTo>
                  <a:lnTo>
                    <a:pt x="92316" y="213055"/>
                  </a:lnTo>
                  <a:lnTo>
                    <a:pt x="92710" y="214325"/>
                  </a:lnTo>
                  <a:close/>
                </a:path>
                <a:path w="739140" h="267970">
                  <a:moveTo>
                    <a:pt x="92710" y="213055"/>
                  </a:moveTo>
                  <a:lnTo>
                    <a:pt x="92417" y="212420"/>
                  </a:lnTo>
                  <a:lnTo>
                    <a:pt x="92519" y="213055"/>
                  </a:lnTo>
                  <a:lnTo>
                    <a:pt x="92710" y="213055"/>
                  </a:lnTo>
                  <a:close/>
                </a:path>
                <a:path w="739140" h="267970">
                  <a:moveTo>
                    <a:pt x="92710" y="209245"/>
                  </a:moveTo>
                  <a:lnTo>
                    <a:pt x="92468" y="208292"/>
                  </a:lnTo>
                  <a:lnTo>
                    <a:pt x="91732" y="206705"/>
                  </a:lnTo>
                  <a:lnTo>
                    <a:pt x="92710" y="209245"/>
                  </a:lnTo>
                  <a:close/>
                </a:path>
                <a:path w="739140" h="267970">
                  <a:moveTo>
                    <a:pt x="94678" y="218135"/>
                  </a:moveTo>
                  <a:lnTo>
                    <a:pt x="94361" y="217881"/>
                  </a:lnTo>
                  <a:lnTo>
                    <a:pt x="94284" y="218135"/>
                  </a:lnTo>
                  <a:lnTo>
                    <a:pt x="94678" y="218135"/>
                  </a:lnTo>
                  <a:close/>
                </a:path>
                <a:path w="739140" h="267970">
                  <a:moveTo>
                    <a:pt x="94983" y="220789"/>
                  </a:moveTo>
                  <a:lnTo>
                    <a:pt x="94488" y="219405"/>
                  </a:lnTo>
                  <a:lnTo>
                    <a:pt x="93700" y="218135"/>
                  </a:lnTo>
                  <a:lnTo>
                    <a:pt x="94881" y="220675"/>
                  </a:lnTo>
                  <a:close/>
                </a:path>
                <a:path w="739140" h="267970">
                  <a:moveTo>
                    <a:pt x="96253" y="130505"/>
                  </a:moveTo>
                  <a:lnTo>
                    <a:pt x="95948" y="131965"/>
                  </a:lnTo>
                  <a:lnTo>
                    <a:pt x="96062" y="131775"/>
                  </a:lnTo>
                  <a:lnTo>
                    <a:pt x="96253" y="130505"/>
                  </a:lnTo>
                  <a:close/>
                </a:path>
                <a:path w="739140" h="267970">
                  <a:moveTo>
                    <a:pt x="97243" y="207975"/>
                  </a:moveTo>
                  <a:lnTo>
                    <a:pt x="97040" y="207467"/>
                  </a:lnTo>
                  <a:lnTo>
                    <a:pt x="97040" y="207975"/>
                  </a:lnTo>
                  <a:lnTo>
                    <a:pt x="97243" y="207975"/>
                  </a:lnTo>
                  <a:close/>
                </a:path>
                <a:path w="739140" h="267970">
                  <a:moveTo>
                    <a:pt x="98221" y="211785"/>
                  </a:moveTo>
                  <a:lnTo>
                    <a:pt x="98031" y="211785"/>
                  </a:lnTo>
                  <a:lnTo>
                    <a:pt x="98221" y="213055"/>
                  </a:lnTo>
                  <a:lnTo>
                    <a:pt x="98221" y="211785"/>
                  </a:lnTo>
                  <a:close/>
                </a:path>
                <a:path w="739140" h="267970">
                  <a:moveTo>
                    <a:pt x="98221" y="127965"/>
                  </a:moveTo>
                  <a:lnTo>
                    <a:pt x="98031" y="127965"/>
                  </a:lnTo>
                  <a:lnTo>
                    <a:pt x="97955" y="128384"/>
                  </a:lnTo>
                  <a:lnTo>
                    <a:pt x="98221" y="127965"/>
                  </a:lnTo>
                  <a:close/>
                </a:path>
                <a:path w="739140" h="267970">
                  <a:moveTo>
                    <a:pt x="98425" y="228295"/>
                  </a:moveTo>
                  <a:lnTo>
                    <a:pt x="98031" y="227025"/>
                  </a:lnTo>
                  <a:lnTo>
                    <a:pt x="97243" y="225755"/>
                  </a:lnTo>
                  <a:lnTo>
                    <a:pt x="98425" y="228295"/>
                  </a:lnTo>
                  <a:close/>
                </a:path>
                <a:path w="739140" h="267970">
                  <a:moveTo>
                    <a:pt x="98742" y="229146"/>
                  </a:moveTo>
                  <a:lnTo>
                    <a:pt x="98425" y="228295"/>
                  </a:lnTo>
                  <a:lnTo>
                    <a:pt x="98221" y="228295"/>
                  </a:lnTo>
                  <a:lnTo>
                    <a:pt x="98742" y="229146"/>
                  </a:lnTo>
                  <a:close/>
                </a:path>
                <a:path w="739140" h="267970">
                  <a:moveTo>
                    <a:pt x="99009" y="125425"/>
                  </a:moveTo>
                  <a:lnTo>
                    <a:pt x="98615" y="125425"/>
                  </a:lnTo>
                  <a:lnTo>
                    <a:pt x="98425" y="126695"/>
                  </a:lnTo>
                  <a:lnTo>
                    <a:pt x="98818" y="126695"/>
                  </a:lnTo>
                  <a:lnTo>
                    <a:pt x="99009" y="125425"/>
                  </a:lnTo>
                  <a:close/>
                </a:path>
                <a:path w="739140" h="267970">
                  <a:moveTo>
                    <a:pt x="99212" y="129235"/>
                  </a:moveTo>
                  <a:lnTo>
                    <a:pt x="99098" y="129070"/>
                  </a:lnTo>
                  <a:lnTo>
                    <a:pt x="99072" y="129616"/>
                  </a:lnTo>
                  <a:lnTo>
                    <a:pt x="99212" y="129235"/>
                  </a:lnTo>
                  <a:close/>
                </a:path>
                <a:path w="739140" h="267970">
                  <a:moveTo>
                    <a:pt x="99606" y="125742"/>
                  </a:moveTo>
                  <a:lnTo>
                    <a:pt x="98221" y="127965"/>
                  </a:lnTo>
                  <a:lnTo>
                    <a:pt x="99212" y="126695"/>
                  </a:lnTo>
                  <a:lnTo>
                    <a:pt x="98425" y="127965"/>
                  </a:lnTo>
                  <a:lnTo>
                    <a:pt x="99402" y="126695"/>
                  </a:lnTo>
                  <a:lnTo>
                    <a:pt x="99606" y="125742"/>
                  </a:lnTo>
                  <a:close/>
                </a:path>
                <a:path w="739140" h="267970">
                  <a:moveTo>
                    <a:pt x="99618" y="230124"/>
                  </a:moveTo>
                  <a:lnTo>
                    <a:pt x="99009" y="229565"/>
                  </a:lnTo>
                  <a:lnTo>
                    <a:pt x="98742" y="229146"/>
                  </a:lnTo>
                  <a:lnTo>
                    <a:pt x="99402" y="230835"/>
                  </a:lnTo>
                  <a:lnTo>
                    <a:pt x="99618" y="230124"/>
                  </a:lnTo>
                  <a:close/>
                </a:path>
                <a:path w="739140" h="267970">
                  <a:moveTo>
                    <a:pt x="99923" y="230416"/>
                  </a:moveTo>
                  <a:lnTo>
                    <a:pt x="99796" y="229565"/>
                  </a:lnTo>
                  <a:lnTo>
                    <a:pt x="99733" y="229781"/>
                  </a:lnTo>
                  <a:lnTo>
                    <a:pt x="99733" y="230225"/>
                  </a:lnTo>
                  <a:lnTo>
                    <a:pt x="99923" y="230416"/>
                  </a:lnTo>
                  <a:close/>
                </a:path>
                <a:path w="739140" h="267970">
                  <a:moveTo>
                    <a:pt x="99923" y="228587"/>
                  </a:moveTo>
                  <a:lnTo>
                    <a:pt x="99796" y="228295"/>
                  </a:lnTo>
                  <a:lnTo>
                    <a:pt x="99606" y="227025"/>
                  </a:lnTo>
                  <a:lnTo>
                    <a:pt x="98425" y="225755"/>
                  </a:lnTo>
                  <a:lnTo>
                    <a:pt x="97434" y="224485"/>
                  </a:lnTo>
                  <a:lnTo>
                    <a:pt x="97637" y="225755"/>
                  </a:lnTo>
                  <a:lnTo>
                    <a:pt x="98221" y="227025"/>
                  </a:lnTo>
                  <a:lnTo>
                    <a:pt x="98615" y="228295"/>
                  </a:lnTo>
                  <a:lnTo>
                    <a:pt x="99606" y="228295"/>
                  </a:lnTo>
                  <a:lnTo>
                    <a:pt x="99923" y="228587"/>
                  </a:lnTo>
                  <a:close/>
                </a:path>
                <a:path w="739140" h="267970">
                  <a:moveTo>
                    <a:pt x="99999" y="124790"/>
                  </a:moveTo>
                  <a:lnTo>
                    <a:pt x="99606" y="125425"/>
                  </a:lnTo>
                  <a:lnTo>
                    <a:pt x="99606" y="125742"/>
                  </a:lnTo>
                  <a:lnTo>
                    <a:pt x="99796" y="125425"/>
                  </a:lnTo>
                  <a:lnTo>
                    <a:pt x="99999" y="124790"/>
                  </a:lnTo>
                  <a:close/>
                </a:path>
                <a:path w="739140" h="267970">
                  <a:moveTo>
                    <a:pt x="100393" y="232105"/>
                  </a:moveTo>
                  <a:lnTo>
                    <a:pt x="99402" y="230835"/>
                  </a:lnTo>
                  <a:lnTo>
                    <a:pt x="100190" y="232105"/>
                  </a:lnTo>
                  <a:lnTo>
                    <a:pt x="100393" y="232105"/>
                  </a:lnTo>
                  <a:close/>
                </a:path>
                <a:path w="739140" h="267970">
                  <a:moveTo>
                    <a:pt x="100584" y="232105"/>
                  </a:moveTo>
                  <a:lnTo>
                    <a:pt x="100393" y="232105"/>
                  </a:lnTo>
                  <a:lnTo>
                    <a:pt x="100584" y="233375"/>
                  </a:lnTo>
                  <a:lnTo>
                    <a:pt x="100584" y="232105"/>
                  </a:lnTo>
                  <a:close/>
                </a:path>
                <a:path w="739140" h="267970">
                  <a:moveTo>
                    <a:pt x="100584" y="125425"/>
                  </a:moveTo>
                  <a:lnTo>
                    <a:pt x="99606" y="126580"/>
                  </a:lnTo>
                  <a:lnTo>
                    <a:pt x="98425" y="127965"/>
                  </a:lnTo>
                  <a:lnTo>
                    <a:pt x="99098" y="129070"/>
                  </a:lnTo>
                  <a:lnTo>
                    <a:pt x="100393" y="126695"/>
                  </a:lnTo>
                  <a:lnTo>
                    <a:pt x="100584" y="125425"/>
                  </a:lnTo>
                  <a:close/>
                </a:path>
                <a:path w="739140" h="267970">
                  <a:moveTo>
                    <a:pt x="100787" y="232105"/>
                  </a:moveTo>
                  <a:lnTo>
                    <a:pt x="100393" y="230835"/>
                  </a:lnTo>
                  <a:lnTo>
                    <a:pt x="99923" y="230416"/>
                  </a:lnTo>
                  <a:lnTo>
                    <a:pt x="99999" y="230835"/>
                  </a:lnTo>
                  <a:lnTo>
                    <a:pt x="100584" y="232105"/>
                  </a:lnTo>
                  <a:lnTo>
                    <a:pt x="100787" y="232105"/>
                  </a:lnTo>
                  <a:close/>
                </a:path>
                <a:path w="739140" h="267970">
                  <a:moveTo>
                    <a:pt x="101574" y="221945"/>
                  </a:moveTo>
                  <a:lnTo>
                    <a:pt x="100444" y="220497"/>
                  </a:lnTo>
                  <a:lnTo>
                    <a:pt x="100787" y="221945"/>
                  </a:lnTo>
                  <a:lnTo>
                    <a:pt x="101574" y="221945"/>
                  </a:lnTo>
                  <a:close/>
                </a:path>
                <a:path w="739140" h="267970">
                  <a:moveTo>
                    <a:pt x="101765" y="233375"/>
                  </a:moveTo>
                  <a:lnTo>
                    <a:pt x="101180" y="232105"/>
                  </a:lnTo>
                  <a:lnTo>
                    <a:pt x="100787" y="232105"/>
                  </a:lnTo>
                  <a:lnTo>
                    <a:pt x="101765" y="233375"/>
                  </a:lnTo>
                  <a:close/>
                </a:path>
                <a:path w="739140" h="267970">
                  <a:moveTo>
                    <a:pt x="102552" y="120345"/>
                  </a:moveTo>
                  <a:lnTo>
                    <a:pt x="102362" y="120345"/>
                  </a:lnTo>
                  <a:lnTo>
                    <a:pt x="101968" y="120345"/>
                  </a:lnTo>
                  <a:lnTo>
                    <a:pt x="101180" y="121615"/>
                  </a:lnTo>
                  <a:lnTo>
                    <a:pt x="100584" y="122885"/>
                  </a:lnTo>
                  <a:lnTo>
                    <a:pt x="99999" y="124790"/>
                  </a:lnTo>
                  <a:lnTo>
                    <a:pt x="101180" y="122885"/>
                  </a:lnTo>
                  <a:lnTo>
                    <a:pt x="102552" y="120345"/>
                  </a:lnTo>
                  <a:close/>
                </a:path>
                <a:path w="739140" h="267970">
                  <a:moveTo>
                    <a:pt x="103581" y="119468"/>
                  </a:moveTo>
                  <a:lnTo>
                    <a:pt x="103238" y="119710"/>
                  </a:lnTo>
                  <a:lnTo>
                    <a:pt x="102946" y="120345"/>
                  </a:lnTo>
                  <a:lnTo>
                    <a:pt x="103581" y="119468"/>
                  </a:lnTo>
                  <a:close/>
                </a:path>
                <a:path w="739140" h="267970">
                  <a:moveTo>
                    <a:pt x="103936" y="237185"/>
                  </a:moveTo>
                  <a:lnTo>
                    <a:pt x="103238" y="235915"/>
                  </a:lnTo>
                  <a:lnTo>
                    <a:pt x="102552" y="234645"/>
                  </a:lnTo>
                  <a:lnTo>
                    <a:pt x="102362" y="235915"/>
                  </a:lnTo>
                  <a:lnTo>
                    <a:pt x="101371" y="234645"/>
                  </a:lnTo>
                  <a:lnTo>
                    <a:pt x="103149" y="237185"/>
                  </a:lnTo>
                  <a:lnTo>
                    <a:pt x="103847" y="237947"/>
                  </a:lnTo>
                  <a:lnTo>
                    <a:pt x="103733" y="237185"/>
                  </a:lnTo>
                  <a:lnTo>
                    <a:pt x="103936" y="237185"/>
                  </a:lnTo>
                  <a:close/>
                </a:path>
                <a:path w="739140" h="267970">
                  <a:moveTo>
                    <a:pt x="105308" y="115265"/>
                  </a:moveTo>
                  <a:lnTo>
                    <a:pt x="104724" y="115265"/>
                  </a:lnTo>
                  <a:lnTo>
                    <a:pt x="103543" y="116535"/>
                  </a:lnTo>
                  <a:lnTo>
                    <a:pt x="102158" y="119075"/>
                  </a:lnTo>
                  <a:lnTo>
                    <a:pt x="103543" y="117805"/>
                  </a:lnTo>
                  <a:lnTo>
                    <a:pt x="102362" y="120345"/>
                  </a:lnTo>
                  <a:lnTo>
                    <a:pt x="103238" y="119710"/>
                  </a:lnTo>
                  <a:lnTo>
                    <a:pt x="104127" y="117805"/>
                  </a:lnTo>
                  <a:lnTo>
                    <a:pt x="105308" y="115265"/>
                  </a:lnTo>
                  <a:close/>
                </a:path>
                <a:path w="739140" h="267970">
                  <a:moveTo>
                    <a:pt x="105511" y="239725"/>
                  </a:moveTo>
                  <a:lnTo>
                    <a:pt x="103847" y="237947"/>
                  </a:lnTo>
                  <a:lnTo>
                    <a:pt x="103936" y="238455"/>
                  </a:lnTo>
                  <a:lnTo>
                    <a:pt x="105511" y="239725"/>
                  </a:lnTo>
                  <a:close/>
                </a:path>
                <a:path w="739140" h="267970">
                  <a:moveTo>
                    <a:pt x="106883" y="230835"/>
                  </a:moveTo>
                  <a:lnTo>
                    <a:pt x="106578" y="230225"/>
                  </a:lnTo>
                  <a:lnTo>
                    <a:pt x="106489" y="230835"/>
                  </a:lnTo>
                  <a:lnTo>
                    <a:pt x="106883" y="230835"/>
                  </a:lnTo>
                  <a:close/>
                </a:path>
                <a:path w="739140" h="267970">
                  <a:moveTo>
                    <a:pt x="107086" y="242684"/>
                  </a:moveTo>
                  <a:lnTo>
                    <a:pt x="106883" y="242265"/>
                  </a:lnTo>
                  <a:lnTo>
                    <a:pt x="106489" y="242265"/>
                  </a:lnTo>
                  <a:lnTo>
                    <a:pt x="107086" y="242684"/>
                  </a:lnTo>
                  <a:close/>
                </a:path>
                <a:path w="739140" h="267970">
                  <a:moveTo>
                    <a:pt x="107188" y="113626"/>
                  </a:moveTo>
                  <a:lnTo>
                    <a:pt x="106692" y="113995"/>
                  </a:lnTo>
                  <a:lnTo>
                    <a:pt x="106095" y="115265"/>
                  </a:lnTo>
                  <a:lnTo>
                    <a:pt x="106883" y="115265"/>
                  </a:lnTo>
                  <a:lnTo>
                    <a:pt x="106883" y="113995"/>
                  </a:lnTo>
                  <a:lnTo>
                    <a:pt x="107188" y="113626"/>
                  </a:lnTo>
                  <a:close/>
                </a:path>
                <a:path w="739140" h="267970">
                  <a:moveTo>
                    <a:pt x="107276" y="115265"/>
                  </a:moveTo>
                  <a:lnTo>
                    <a:pt x="106883" y="115265"/>
                  </a:lnTo>
                  <a:lnTo>
                    <a:pt x="106489" y="116535"/>
                  </a:lnTo>
                  <a:lnTo>
                    <a:pt x="107276" y="115265"/>
                  </a:lnTo>
                  <a:close/>
                </a:path>
                <a:path w="739140" h="267970">
                  <a:moveTo>
                    <a:pt x="107276" y="115265"/>
                  </a:moveTo>
                  <a:lnTo>
                    <a:pt x="105905" y="117805"/>
                  </a:lnTo>
                  <a:lnTo>
                    <a:pt x="106692" y="116535"/>
                  </a:lnTo>
                  <a:lnTo>
                    <a:pt x="107276" y="115265"/>
                  </a:lnTo>
                  <a:close/>
                </a:path>
                <a:path w="739140" h="267970">
                  <a:moveTo>
                    <a:pt x="107873" y="113995"/>
                  </a:moveTo>
                  <a:lnTo>
                    <a:pt x="107276" y="115265"/>
                  </a:lnTo>
                  <a:lnTo>
                    <a:pt x="107480" y="115265"/>
                  </a:lnTo>
                  <a:lnTo>
                    <a:pt x="107873" y="113995"/>
                  </a:lnTo>
                  <a:close/>
                </a:path>
                <a:path w="739140" h="267970">
                  <a:moveTo>
                    <a:pt x="108267" y="243535"/>
                  </a:moveTo>
                  <a:lnTo>
                    <a:pt x="107086" y="242684"/>
                  </a:lnTo>
                  <a:lnTo>
                    <a:pt x="107480" y="243535"/>
                  </a:lnTo>
                  <a:lnTo>
                    <a:pt x="108267" y="243535"/>
                  </a:lnTo>
                  <a:close/>
                </a:path>
                <a:path w="739140" h="267970">
                  <a:moveTo>
                    <a:pt x="109245" y="111455"/>
                  </a:moveTo>
                  <a:lnTo>
                    <a:pt x="109054" y="111455"/>
                  </a:lnTo>
                  <a:lnTo>
                    <a:pt x="107188" y="113626"/>
                  </a:lnTo>
                  <a:lnTo>
                    <a:pt x="108458" y="112725"/>
                  </a:lnTo>
                  <a:lnTo>
                    <a:pt x="108064" y="112725"/>
                  </a:lnTo>
                  <a:lnTo>
                    <a:pt x="109245" y="111455"/>
                  </a:lnTo>
                  <a:close/>
                </a:path>
                <a:path w="739140" h="267970">
                  <a:moveTo>
                    <a:pt x="109321" y="63411"/>
                  </a:moveTo>
                  <a:lnTo>
                    <a:pt x="44818" y="63411"/>
                  </a:lnTo>
                  <a:lnTo>
                    <a:pt x="39966" y="67081"/>
                  </a:lnTo>
                  <a:lnTo>
                    <a:pt x="34848" y="73431"/>
                  </a:lnTo>
                  <a:lnTo>
                    <a:pt x="30314" y="81051"/>
                  </a:lnTo>
                  <a:lnTo>
                    <a:pt x="25984" y="87401"/>
                  </a:lnTo>
                  <a:lnTo>
                    <a:pt x="21653" y="95021"/>
                  </a:lnTo>
                  <a:lnTo>
                    <a:pt x="17919" y="102641"/>
                  </a:lnTo>
                  <a:lnTo>
                    <a:pt x="18503" y="102641"/>
                  </a:lnTo>
                  <a:lnTo>
                    <a:pt x="16535" y="105181"/>
                  </a:lnTo>
                  <a:lnTo>
                    <a:pt x="14770" y="110261"/>
                  </a:lnTo>
                  <a:lnTo>
                    <a:pt x="12992" y="112801"/>
                  </a:lnTo>
                  <a:lnTo>
                    <a:pt x="11023" y="115341"/>
                  </a:lnTo>
                  <a:lnTo>
                    <a:pt x="11226" y="120421"/>
                  </a:lnTo>
                  <a:lnTo>
                    <a:pt x="10833" y="120421"/>
                  </a:lnTo>
                  <a:lnTo>
                    <a:pt x="10236" y="124231"/>
                  </a:lnTo>
                  <a:lnTo>
                    <a:pt x="7874" y="126771"/>
                  </a:lnTo>
                  <a:lnTo>
                    <a:pt x="7289" y="128041"/>
                  </a:lnTo>
                  <a:lnTo>
                    <a:pt x="7480" y="131851"/>
                  </a:lnTo>
                  <a:lnTo>
                    <a:pt x="5511" y="136931"/>
                  </a:lnTo>
                  <a:lnTo>
                    <a:pt x="4533" y="136931"/>
                  </a:lnTo>
                  <a:lnTo>
                    <a:pt x="3352" y="144551"/>
                  </a:lnTo>
                  <a:lnTo>
                    <a:pt x="2755" y="147091"/>
                  </a:lnTo>
                  <a:lnTo>
                    <a:pt x="2362" y="150901"/>
                  </a:lnTo>
                  <a:lnTo>
                    <a:pt x="1384" y="150901"/>
                  </a:lnTo>
                  <a:lnTo>
                    <a:pt x="787" y="153441"/>
                  </a:lnTo>
                  <a:lnTo>
                    <a:pt x="596" y="154711"/>
                  </a:lnTo>
                  <a:lnTo>
                    <a:pt x="393" y="154711"/>
                  </a:lnTo>
                  <a:lnTo>
                    <a:pt x="0" y="157251"/>
                  </a:lnTo>
                  <a:lnTo>
                    <a:pt x="393" y="161061"/>
                  </a:lnTo>
                  <a:lnTo>
                    <a:pt x="1181" y="164871"/>
                  </a:lnTo>
                  <a:lnTo>
                    <a:pt x="2959" y="168681"/>
                  </a:lnTo>
                  <a:lnTo>
                    <a:pt x="5511" y="172491"/>
                  </a:lnTo>
                  <a:lnTo>
                    <a:pt x="5118" y="172491"/>
                  </a:lnTo>
                  <a:lnTo>
                    <a:pt x="10236" y="176301"/>
                  </a:lnTo>
                  <a:lnTo>
                    <a:pt x="16535" y="177571"/>
                  </a:lnTo>
                  <a:lnTo>
                    <a:pt x="21259" y="175031"/>
                  </a:lnTo>
                  <a:lnTo>
                    <a:pt x="28549" y="175031"/>
                  </a:lnTo>
                  <a:lnTo>
                    <a:pt x="35242" y="169951"/>
                  </a:lnTo>
                  <a:lnTo>
                    <a:pt x="38392" y="154711"/>
                  </a:lnTo>
                  <a:lnTo>
                    <a:pt x="39370" y="152171"/>
                  </a:lnTo>
                  <a:lnTo>
                    <a:pt x="40157" y="149631"/>
                  </a:lnTo>
                  <a:lnTo>
                    <a:pt x="40551" y="149631"/>
                  </a:lnTo>
                  <a:lnTo>
                    <a:pt x="42125" y="145821"/>
                  </a:lnTo>
                  <a:lnTo>
                    <a:pt x="44094" y="142011"/>
                  </a:lnTo>
                  <a:lnTo>
                    <a:pt x="44678" y="140741"/>
                  </a:lnTo>
                  <a:lnTo>
                    <a:pt x="46456" y="138201"/>
                  </a:lnTo>
                  <a:lnTo>
                    <a:pt x="46850" y="134391"/>
                  </a:lnTo>
                  <a:lnTo>
                    <a:pt x="48615" y="131851"/>
                  </a:lnTo>
                  <a:lnTo>
                    <a:pt x="51181" y="126771"/>
                  </a:lnTo>
                  <a:lnTo>
                    <a:pt x="51765" y="125501"/>
                  </a:lnTo>
                  <a:lnTo>
                    <a:pt x="52552" y="124231"/>
                  </a:lnTo>
                  <a:lnTo>
                    <a:pt x="53543" y="122961"/>
                  </a:lnTo>
                  <a:lnTo>
                    <a:pt x="54127" y="122961"/>
                  </a:lnTo>
                  <a:lnTo>
                    <a:pt x="53340" y="124231"/>
                  </a:lnTo>
                  <a:lnTo>
                    <a:pt x="54330" y="122961"/>
                  </a:lnTo>
                  <a:lnTo>
                    <a:pt x="54521" y="122961"/>
                  </a:lnTo>
                  <a:lnTo>
                    <a:pt x="56299" y="120421"/>
                  </a:lnTo>
                  <a:lnTo>
                    <a:pt x="60032" y="115341"/>
                  </a:lnTo>
                  <a:lnTo>
                    <a:pt x="59639" y="114071"/>
                  </a:lnTo>
                  <a:lnTo>
                    <a:pt x="62598" y="110261"/>
                  </a:lnTo>
                  <a:lnTo>
                    <a:pt x="63385" y="109626"/>
                  </a:lnTo>
                  <a:lnTo>
                    <a:pt x="62992" y="110261"/>
                  </a:lnTo>
                  <a:lnTo>
                    <a:pt x="63182" y="110261"/>
                  </a:lnTo>
                  <a:lnTo>
                    <a:pt x="64363" y="108991"/>
                  </a:lnTo>
                  <a:lnTo>
                    <a:pt x="64173" y="108991"/>
                  </a:lnTo>
                  <a:lnTo>
                    <a:pt x="63779" y="108991"/>
                  </a:lnTo>
                  <a:lnTo>
                    <a:pt x="62395" y="108991"/>
                  </a:lnTo>
                  <a:lnTo>
                    <a:pt x="62992" y="107721"/>
                  </a:lnTo>
                  <a:lnTo>
                    <a:pt x="68110" y="102641"/>
                  </a:lnTo>
                  <a:lnTo>
                    <a:pt x="72834" y="97561"/>
                  </a:lnTo>
                  <a:lnTo>
                    <a:pt x="72631" y="96291"/>
                  </a:lnTo>
                  <a:lnTo>
                    <a:pt x="72834" y="96291"/>
                  </a:lnTo>
                  <a:lnTo>
                    <a:pt x="72440" y="95021"/>
                  </a:lnTo>
                  <a:lnTo>
                    <a:pt x="71056" y="96291"/>
                  </a:lnTo>
                  <a:lnTo>
                    <a:pt x="72047" y="93751"/>
                  </a:lnTo>
                  <a:lnTo>
                    <a:pt x="73228" y="93751"/>
                  </a:lnTo>
                  <a:lnTo>
                    <a:pt x="74206" y="91211"/>
                  </a:lnTo>
                  <a:lnTo>
                    <a:pt x="75387" y="89941"/>
                  </a:lnTo>
                  <a:lnTo>
                    <a:pt x="75196" y="91211"/>
                  </a:lnTo>
                  <a:lnTo>
                    <a:pt x="76174" y="89941"/>
                  </a:lnTo>
                  <a:lnTo>
                    <a:pt x="77165" y="88671"/>
                  </a:lnTo>
                  <a:lnTo>
                    <a:pt x="80708" y="84861"/>
                  </a:lnTo>
                  <a:lnTo>
                    <a:pt x="82283" y="83591"/>
                  </a:lnTo>
                  <a:lnTo>
                    <a:pt x="83858" y="82321"/>
                  </a:lnTo>
                  <a:lnTo>
                    <a:pt x="80505" y="82321"/>
                  </a:lnTo>
                  <a:lnTo>
                    <a:pt x="78740" y="83591"/>
                  </a:lnTo>
                  <a:lnTo>
                    <a:pt x="81686" y="81051"/>
                  </a:lnTo>
                  <a:lnTo>
                    <a:pt x="87198" y="77241"/>
                  </a:lnTo>
                  <a:lnTo>
                    <a:pt x="87198" y="75971"/>
                  </a:lnTo>
                  <a:lnTo>
                    <a:pt x="89369" y="75971"/>
                  </a:lnTo>
                  <a:lnTo>
                    <a:pt x="92710" y="73431"/>
                  </a:lnTo>
                  <a:lnTo>
                    <a:pt x="93497" y="73431"/>
                  </a:lnTo>
                  <a:lnTo>
                    <a:pt x="93891" y="72161"/>
                  </a:lnTo>
                  <a:lnTo>
                    <a:pt x="94284" y="72161"/>
                  </a:lnTo>
                  <a:lnTo>
                    <a:pt x="94094" y="70891"/>
                  </a:lnTo>
                  <a:lnTo>
                    <a:pt x="95465" y="70891"/>
                  </a:lnTo>
                  <a:lnTo>
                    <a:pt x="96647" y="69621"/>
                  </a:lnTo>
                  <a:lnTo>
                    <a:pt x="98031" y="69621"/>
                  </a:lnTo>
                  <a:lnTo>
                    <a:pt x="97040" y="70891"/>
                  </a:lnTo>
                  <a:lnTo>
                    <a:pt x="97637" y="70891"/>
                  </a:lnTo>
                  <a:lnTo>
                    <a:pt x="98818" y="69621"/>
                  </a:lnTo>
                  <a:lnTo>
                    <a:pt x="100787" y="69621"/>
                  </a:lnTo>
                  <a:lnTo>
                    <a:pt x="101765" y="68351"/>
                  </a:lnTo>
                  <a:lnTo>
                    <a:pt x="103149" y="68351"/>
                  </a:lnTo>
                  <a:lnTo>
                    <a:pt x="103339" y="67081"/>
                  </a:lnTo>
                  <a:lnTo>
                    <a:pt x="104521" y="65811"/>
                  </a:lnTo>
                  <a:lnTo>
                    <a:pt x="106692" y="64541"/>
                  </a:lnTo>
                  <a:lnTo>
                    <a:pt x="107873" y="64541"/>
                  </a:lnTo>
                  <a:lnTo>
                    <a:pt x="108267" y="64541"/>
                  </a:lnTo>
                  <a:lnTo>
                    <a:pt x="109321" y="63411"/>
                  </a:lnTo>
                  <a:close/>
                </a:path>
                <a:path w="739140" h="267970">
                  <a:moveTo>
                    <a:pt x="109753" y="244983"/>
                  </a:moveTo>
                  <a:lnTo>
                    <a:pt x="108851" y="243535"/>
                  </a:lnTo>
                  <a:lnTo>
                    <a:pt x="109448" y="244805"/>
                  </a:lnTo>
                  <a:lnTo>
                    <a:pt x="109753" y="244983"/>
                  </a:lnTo>
                  <a:close/>
                </a:path>
                <a:path w="739140" h="267970">
                  <a:moveTo>
                    <a:pt x="111607" y="110185"/>
                  </a:moveTo>
                  <a:lnTo>
                    <a:pt x="110426" y="110185"/>
                  </a:lnTo>
                  <a:lnTo>
                    <a:pt x="109448" y="111455"/>
                  </a:lnTo>
                  <a:lnTo>
                    <a:pt x="110236" y="111455"/>
                  </a:lnTo>
                  <a:lnTo>
                    <a:pt x="111607" y="110185"/>
                  </a:lnTo>
                  <a:close/>
                </a:path>
                <a:path w="739140" h="267970">
                  <a:moveTo>
                    <a:pt x="111721" y="243027"/>
                  </a:moveTo>
                  <a:lnTo>
                    <a:pt x="111607" y="242265"/>
                  </a:lnTo>
                  <a:lnTo>
                    <a:pt x="111213" y="242265"/>
                  </a:lnTo>
                  <a:lnTo>
                    <a:pt x="111493" y="242773"/>
                  </a:lnTo>
                  <a:lnTo>
                    <a:pt x="111721" y="243027"/>
                  </a:lnTo>
                  <a:close/>
                </a:path>
                <a:path w="739140" h="267970">
                  <a:moveTo>
                    <a:pt x="111721" y="63436"/>
                  </a:moveTo>
                  <a:lnTo>
                    <a:pt x="108013" y="65506"/>
                  </a:lnTo>
                  <a:lnTo>
                    <a:pt x="107873" y="64541"/>
                  </a:lnTo>
                  <a:lnTo>
                    <a:pt x="106299" y="65811"/>
                  </a:lnTo>
                  <a:lnTo>
                    <a:pt x="103543" y="67081"/>
                  </a:lnTo>
                  <a:lnTo>
                    <a:pt x="103543" y="68351"/>
                  </a:lnTo>
                  <a:lnTo>
                    <a:pt x="104330" y="67081"/>
                  </a:lnTo>
                  <a:lnTo>
                    <a:pt x="105905" y="67081"/>
                  </a:lnTo>
                  <a:lnTo>
                    <a:pt x="108064" y="65811"/>
                  </a:lnTo>
                  <a:lnTo>
                    <a:pt x="108038" y="65646"/>
                  </a:lnTo>
                  <a:lnTo>
                    <a:pt x="110426" y="64541"/>
                  </a:lnTo>
                  <a:lnTo>
                    <a:pt x="111721" y="63436"/>
                  </a:lnTo>
                  <a:close/>
                </a:path>
                <a:path w="739140" h="267970">
                  <a:moveTo>
                    <a:pt x="112204" y="243535"/>
                  </a:moveTo>
                  <a:lnTo>
                    <a:pt x="111721" y="243027"/>
                  </a:lnTo>
                  <a:lnTo>
                    <a:pt x="111760" y="243281"/>
                  </a:lnTo>
                  <a:lnTo>
                    <a:pt x="111493" y="242773"/>
                  </a:lnTo>
                  <a:lnTo>
                    <a:pt x="111023" y="242265"/>
                  </a:lnTo>
                  <a:lnTo>
                    <a:pt x="110426" y="241503"/>
                  </a:lnTo>
                  <a:lnTo>
                    <a:pt x="110426" y="243116"/>
                  </a:lnTo>
                  <a:lnTo>
                    <a:pt x="108737" y="241896"/>
                  </a:lnTo>
                  <a:lnTo>
                    <a:pt x="108661" y="241655"/>
                  </a:lnTo>
                  <a:lnTo>
                    <a:pt x="108661" y="241846"/>
                  </a:lnTo>
                  <a:lnTo>
                    <a:pt x="107480" y="240995"/>
                  </a:lnTo>
                  <a:lnTo>
                    <a:pt x="107086" y="239725"/>
                  </a:lnTo>
                  <a:lnTo>
                    <a:pt x="108267" y="240995"/>
                  </a:lnTo>
                  <a:lnTo>
                    <a:pt x="108661" y="241846"/>
                  </a:lnTo>
                  <a:lnTo>
                    <a:pt x="108661" y="241655"/>
                  </a:lnTo>
                  <a:lnTo>
                    <a:pt x="108458" y="240995"/>
                  </a:lnTo>
                  <a:lnTo>
                    <a:pt x="110426" y="243116"/>
                  </a:lnTo>
                  <a:lnTo>
                    <a:pt x="110426" y="241503"/>
                  </a:lnTo>
                  <a:lnTo>
                    <a:pt x="110032" y="240995"/>
                  </a:lnTo>
                  <a:lnTo>
                    <a:pt x="108851" y="239725"/>
                  </a:lnTo>
                  <a:lnTo>
                    <a:pt x="108267" y="239725"/>
                  </a:lnTo>
                  <a:lnTo>
                    <a:pt x="105905" y="238455"/>
                  </a:lnTo>
                  <a:lnTo>
                    <a:pt x="105511" y="237185"/>
                  </a:lnTo>
                  <a:lnTo>
                    <a:pt x="105511" y="235915"/>
                  </a:lnTo>
                  <a:lnTo>
                    <a:pt x="105117" y="235915"/>
                  </a:lnTo>
                  <a:lnTo>
                    <a:pt x="104330" y="234645"/>
                  </a:lnTo>
                  <a:lnTo>
                    <a:pt x="103733" y="233375"/>
                  </a:lnTo>
                  <a:lnTo>
                    <a:pt x="102946" y="233375"/>
                  </a:lnTo>
                  <a:lnTo>
                    <a:pt x="101371" y="230835"/>
                  </a:lnTo>
                  <a:lnTo>
                    <a:pt x="102158" y="230835"/>
                  </a:lnTo>
                  <a:lnTo>
                    <a:pt x="100977" y="229565"/>
                  </a:lnTo>
                  <a:lnTo>
                    <a:pt x="99923" y="228587"/>
                  </a:lnTo>
                  <a:lnTo>
                    <a:pt x="101371" y="232105"/>
                  </a:lnTo>
                  <a:lnTo>
                    <a:pt x="102260" y="233375"/>
                  </a:lnTo>
                  <a:lnTo>
                    <a:pt x="101765" y="233375"/>
                  </a:lnTo>
                  <a:lnTo>
                    <a:pt x="102946" y="234645"/>
                  </a:lnTo>
                  <a:lnTo>
                    <a:pt x="104724" y="237185"/>
                  </a:lnTo>
                  <a:lnTo>
                    <a:pt x="105117" y="237185"/>
                  </a:lnTo>
                  <a:lnTo>
                    <a:pt x="106299" y="239725"/>
                  </a:lnTo>
                  <a:lnTo>
                    <a:pt x="106883" y="239725"/>
                  </a:lnTo>
                  <a:lnTo>
                    <a:pt x="107276" y="240995"/>
                  </a:lnTo>
                  <a:lnTo>
                    <a:pt x="108851" y="243535"/>
                  </a:lnTo>
                  <a:lnTo>
                    <a:pt x="110236" y="243535"/>
                  </a:lnTo>
                  <a:lnTo>
                    <a:pt x="111417" y="244805"/>
                  </a:lnTo>
                  <a:lnTo>
                    <a:pt x="111023" y="243535"/>
                  </a:lnTo>
                  <a:lnTo>
                    <a:pt x="111607" y="243535"/>
                  </a:lnTo>
                  <a:lnTo>
                    <a:pt x="112204" y="244081"/>
                  </a:lnTo>
                  <a:lnTo>
                    <a:pt x="111899" y="243535"/>
                  </a:lnTo>
                  <a:lnTo>
                    <a:pt x="112204" y="243535"/>
                  </a:lnTo>
                  <a:close/>
                </a:path>
                <a:path w="739140" h="267970">
                  <a:moveTo>
                    <a:pt x="112991" y="246926"/>
                  </a:moveTo>
                  <a:lnTo>
                    <a:pt x="112204" y="246075"/>
                  </a:lnTo>
                  <a:lnTo>
                    <a:pt x="112814" y="246799"/>
                  </a:lnTo>
                  <a:lnTo>
                    <a:pt x="112991" y="246926"/>
                  </a:lnTo>
                  <a:close/>
                </a:path>
                <a:path w="739140" h="267970">
                  <a:moveTo>
                    <a:pt x="113461" y="245313"/>
                  </a:moveTo>
                  <a:lnTo>
                    <a:pt x="112991" y="244805"/>
                  </a:lnTo>
                  <a:lnTo>
                    <a:pt x="112204" y="244081"/>
                  </a:lnTo>
                  <a:lnTo>
                    <a:pt x="112598" y="244805"/>
                  </a:lnTo>
                  <a:lnTo>
                    <a:pt x="113461" y="245313"/>
                  </a:lnTo>
                  <a:close/>
                </a:path>
                <a:path w="739140" h="267970">
                  <a:moveTo>
                    <a:pt x="113576" y="247345"/>
                  </a:moveTo>
                  <a:lnTo>
                    <a:pt x="112991" y="246926"/>
                  </a:lnTo>
                  <a:lnTo>
                    <a:pt x="113385" y="247345"/>
                  </a:lnTo>
                  <a:lnTo>
                    <a:pt x="113576" y="247345"/>
                  </a:lnTo>
                  <a:close/>
                </a:path>
                <a:path w="739140" h="267970">
                  <a:moveTo>
                    <a:pt x="114300" y="62001"/>
                  </a:moveTo>
                  <a:lnTo>
                    <a:pt x="113385" y="62001"/>
                  </a:lnTo>
                  <a:lnTo>
                    <a:pt x="111721" y="63436"/>
                  </a:lnTo>
                  <a:lnTo>
                    <a:pt x="114300" y="62001"/>
                  </a:lnTo>
                  <a:close/>
                </a:path>
                <a:path w="739140" h="267970">
                  <a:moveTo>
                    <a:pt x="114363" y="248615"/>
                  </a:moveTo>
                  <a:lnTo>
                    <a:pt x="113969" y="247345"/>
                  </a:lnTo>
                  <a:lnTo>
                    <a:pt x="113576" y="247345"/>
                  </a:lnTo>
                  <a:lnTo>
                    <a:pt x="114096" y="248297"/>
                  </a:lnTo>
                  <a:lnTo>
                    <a:pt x="114363" y="248615"/>
                  </a:lnTo>
                  <a:close/>
                </a:path>
                <a:path w="739140" h="267970">
                  <a:moveTo>
                    <a:pt x="114757" y="246075"/>
                  </a:moveTo>
                  <a:lnTo>
                    <a:pt x="113461" y="245313"/>
                  </a:lnTo>
                  <a:lnTo>
                    <a:pt x="114173" y="246075"/>
                  </a:lnTo>
                  <a:lnTo>
                    <a:pt x="114757" y="246075"/>
                  </a:lnTo>
                  <a:close/>
                </a:path>
                <a:path w="739140" h="267970">
                  <a:moveTo>
                    <a:pt x="119380" y="249885"/>
                  </a:moveTo>
                  <a:lnTo>
                    <a:pt x="118110" y="248615"/>
                  </a:lnTo>
                  <a:lnTo>
                    <a:pt x="119087" y="249885"/>
                  </a:lnTo>
                  <a:lnTo>
                    <a:pt x="119380" y="249885"/>
                  </a:lnTo>
                  <a:close/>
                </a:path>
                <a:path w="739140" h="267970">
                  <a:moveTo>
                    <a:pt x="122631" y="256235"/>
                  </a:moveTo>
                  <a:lnTo>
                    <a:pt x="122351" y="256108"/>
                  </a:lnTo>
                  <a:lnTo>
                    <a:pt x="122428" y="256235"/>
                  </a:lnTo>
                  <a:lnTo>
                    <a:pt x="122631" y="256235"/>
                  </a:lnTo>
                  <a:close/>
                </a:path>
                <a:path w="739140" h="267970">
                  <a:moveTo>
                    <a:pt x="122821" y="252933"/>
                  </a:moveTo>
                  <a:lnTo>
                    <a:pt x="122428" y="252425"/>
                  </a:lnTo>
                  <a:lnTo>
                    <a:pt x="122034" y="252425"/>
                  </a:lnTo>
                  <a:lnTo>
                    <a:pt x="122821" y="252933"/>
                  </a:lnTo>
                  <a:close/>
                </a:path>
                <a:path w="739140" h="267970">
                  <a:moveTo>
                    <a:pt x="123215" y="104406"/>
                  </a:moveTo>
                  <a:lnTo>
                    <a:pt x="122034" y="105105"/>
                  </a:lnTo>
                  <a:lnTo>
                    <a:pt x="123063" y="105105"/>
                  </a:lnTo>
                  <a:lnTo>
                    <a:pt x="123215" y="105016"/>
                  </a:lnTo>
                  <a:lnTo>
                    <a:pt x="123215" y="104406"/>
                  </a:lnTo>
                  <a:close/>
                </a:path>
                <a:path w="739140" h="267970">
                  <a:moveTo>
                    <a:pt x="123418" y="253695"/>
                  </a:moveTo>
                  <a:lnTo>
                    <a:pt x="123164" y="253149"/>
                  </a:lnTo>
                  <a:lnTo>
                    <a:pt x="122821" y="252933"/>
                  </a:lnTo>
                  <a:lnTo>
                    <a:pt x="123418" y="253695"/>
                  </a:lnTo>
                  <a:close/>
                </a:path>
                <a:path w="739140" h="267970">
                  <a:moveTo>
                    <a:pt x="123609" y="254965"/>
                  </a:moveTo>
                  <a:lnTo>
                    <a:pt x="120472" y="252425"/>
                  </a:lnTo>
                  <a:lnTo>
                    <a:pt x="121450" y="253695"/>
                  </a:lnTo>
                  <a:lnTo>
                    <a:pt x="120865" y="253428"/>
                  </a:lnTo>
                  <a:lnTo>
                    <a:pt x="120865" y="254546"/>
                  </a:lnTo>
                  <a:lnTo>
                    <a:pt x="119291" y="253695"/>
                  </a:lnTo>
                  <a:lnTo>
                    <a:pt x="118110" y="252425"/>
                  </a:lnTo>
                  <a:lnTo>
                    <a:pt x="120777" y="254457"/>
                  </a:lnTo>
                  <a:lnTo>
                    <a:pt x="120865" y="253428"/>
                  </a:lnTo>
                  <a:lnTo>
                    <a:pt x="118694" y="252425"/>
                  </a:lnTo>
                  <a:lnTo>
                    <a:pt x="117906" y="251155"/>
                  </a:lnTo>
                  <a:lnTo>
                    <a:pt x="117119" y="249885"/>
                  </a:lnTo>
                  <a:lnTo>
                    <a:pt x="115938" y="249885"/>
                  </a:lnTo>
                  <a:lnTo>
                    <a:pt x="117322" y="251155"/>
                  </a:lnTo>
                  <a:lnTo>
                    <a:pt x="115747" y="249885"/>
                  </a:lnTo>
                  <a:lnTo>
                    <a:pt x="115544" y="249885"/>
                  </a:lnTo>
                  <a:lnTo>
                    <a:pt x="114566" y="248615"/>
                  </a:lnTo>
                  <a:lnTo>
                    <a:pt x="115150" y="249885"/>
                  </a:lnTo>
                  <a:lnTo>
                    <a:pt x="114960" y="249885"/>
                  </a:lnTo>
                  <a:lnTo>
                    <a:pt x="114096" y="248297"/>
                  </a:lnTo>
                  <a:lnTo>
                    <a:pt x="112814" y="246799"/>
                  </a:lnTo>
                  <a:lnTo>
                    <a:pt x="111810" y="246075"/>
                  </a:lnTo>
                  <a:lnTo>
                    <a:pt x="111023" y="244805"/>
                  </a:lnTo>
                  <a:lnTo>
                    <a:pt x="111607" y="246075"/>
                  </a:lnTo>
                  <a:lnTo>
                    <a:pt x="109753" y="244983"/>
                  </a:lnTo>
                  <a:lnTo>
                    <a:pt x="111213" y="247345"/>
                  </a:lnTo>
                  <a:lnTo>
                    <a:pt x="114757" y="251155"/>
                  </a:lnTo>
                  <a:lnTo>
                    <a:pt x="118300" y="253695"/>
                  </a:lnTo>
                  <a:lnTo>
                    <a:pt x="119875" y="254965"/>
                  </a:lnTo>
                  <a:lnTo>
                    <a:pt x="122351" y="256108"/>
                  </a:lnTo>
                  <a:lnTo>
                    <a:pt x="121640" y="254965"/>
                  </a:lnTo>
                  <a:lnTo>
                    <a:pt x="123609" y="254965"/>
                  </a:lnTo>
                  <a:close/>
                </a:path>
                <a:path w="739140" h="267970">
                  <a:moveTo>
                    <a:pt x="125183" y="253695"/>
                  </a:moveTo>
                  <a:lnTo>
                    <a:pt x="122821" y="252425"/>
                  </a:lnTo>
                  <a:lnTo>
                    <a:pt x="123164" y="253149"/>
                  </a:lnTo>
                  <a:lnTo>
                    <a:pt x="124002" y="253695"/>
                  </a:lnTo>
                  <a:lnTo>
                    <a:pt x="125183" y="253695"/>
                  </a:lnTo>
                  <a:close/>
                </a:path>
                <a:path w="739140" h="267970">
                  <a:moveTo>
                    <a:pt x="125310" y="257251"/>
                  </a:moveTo>
                  <a:lnTo>
                    <a:pt x="124993" y="256235"/>
                  </a:lnTo>
                  <a:lnTo>
                    <a:pt x="124891" y="256870"/>
                  </a:lnTo>
                  <a:lnTo>
                    <a:pt x="125310" y="257251"/>
                  </a:lnTo>
                  <a:close/>
                </a:path>
                <a:path w="739140" h="267970">
                  <a:moveTo>
                    <a:pt x="125387" y="256235"/>
                  </a:moveTo>
                  <a:lnTo>
                    <a:pt x="123812" y="254965"/>
                  </a:lnTo>
                  <a:lnTo>
                    <a:pt x="125183" y="256235"/>
                  </a:lnTo>
                  <a:lnTo>
                    <a:pt x="125387" y="256235"/>
                  </a:lnTo>
                  <a:close/>
                </a:path>
                <a:path w="739140" h="267970">
                  <a:moveTo>
                    <a:pt x="125387" y="102565"/>
                  </a:moveTo>
                  <a:lnTo>
                    <a:pt x="124993" y="102565"/>
                  </a:lnTo>
                  <a:lnTo>
                    <a:pt x="123215" y="103835"/>
                  </a:lnTo>
                  <a:lnTo>
                    <a:pt x="123215" y="104406"/>
                  </a:lnTo>
                  <a:lnTo>
                    <a:pt x="124206" y="103835"/>
                  </a:lnTo>
                  <a:lnTo>
                    <a:pt x="125387" y="102565"/>
                  </a:lnTo>
                  <a:close/>
                </a:path>
                <a:path w="739140" h="267970">
                  <a:moveTo>
                    <a:pt x="127152" y="100025"/>
                  </a:moveTo>
                  <a:lnTo>
                    <a:pt x="126961" y="100025"/>
                  </a:lnTo>
                  <a:lnTo>
                    <a:pt x="124993" y="101295"/>
                  </a:lnTo>
                  <a:lnTo>
                    <a:pt x="125780" y="101295"/>
                  </a:lnTo>
                  <a:lnTo>
                    <a:pt x="127152" y="100025"/>
                  </a:lnTo>
                  <a:close/>
                </a:path>
                <a:path w="739140" h="267970">
                  <a:moveTo>
                    <a:pt x="127152" y="98755"/>
                  </a:moveTo>
                  <a:lnTo>
                    <a:pt x="126365" y="98755"/>
                  </a:lnTo>
                  <a:lnTo>
                    <a:pt x="126174" y="100025"/>
                  </a:lnTo>
                  <a:lnTo>
                    <a:pt x="126758" y="99606"/>
                  </a:lnTo>
                  <a:lnTo>
                    <a:pt x="127152" y="98755"/>
                  </a:lnTo>
                  <a:close/>
                </a:path>
                <a:path w="739140" h="267970">
                  <a:moveTo>
                    <a:pt x="127749" y="100025"/>
                  </a:moveTo>
                  <a:lnTo>
                    <a:pt x="125971" y="101295"/>
                  </a:lnTo>
                  <a:lnTo>
                    <a:pt x="126961" y="101295"/>
                  </a:lnTo>
                  <a:lnTo>
                    <a:pt x="127749" y="100025"/>
                  </a:lnTo>
                  <a:close/>
                </a:path>
                <a:path w="739140" h="267970">
                  <a:moveTo>
                    <a:pt x="127939" y="98755"/>
                  </a:moveTo>
                  <a:lnTo>
                    <a:pt x="126758" y="99606"/>
                  </a:lnTo>
                  <a:lnTo>
                    <a:pt x="126568" y="100025"/>
                  </a:lnTo>
                  <a:lnTo>
                    <a:pt x="126174" y="100025"/>
                  </a:lnTo>
                  <a:lnTo>
                    <a:pt x="125577" y="100025"/>
                  </a:lnTo>
                  <a:lnTo>
                    <a:pt x="125209" y="100838"/>
                  </a:lnTo>
                  <a:lnTo>
                    <a:pt x="126961" y="100025"/>
                  </a:lnTo>
                  <a:lnTo>
                    <a:pt x="127939" y="98755"/>
                  </a:lnTo>
                  <a:close/>
                </a:path>
                <a:path w="739140" h="267970">
                  <a:moveTo>
                    <a:pt x="132448" y="96583"/>
                  </a:moveTo>
                  <a:lnTo>
                    <a:pt x="129908" y="97485"/>
                  </a:lnTo>
                  <a:lnTo>
                    <a:pt x="130898" y="97485"/>
                  </a:lnTo>
                  <a:lnTo>
                    <a:pt x="132448" y="96583"/>
                  </a:lnTo>
                  <a:close/>
                </a:path>
                <a:path w="739140" h="267970">
                  <a:moveTo>
                    <a:pt x="133261" y="93675"/>
                  </a:moveTo>
                  <a:lnTo>
                    <a:pt x="131089" y="93675"/>
                  </a:lnTo>
                  <a:lnTo>
                    <a:pt x="126961" y="96215"/>
                  </a:lnTo>
                  <a:lnTo>
                    <a:pt x="125780" y="96850"/>
                  </a:lnTo>
                  <a:lnTo>
                    <a:pt x="125780" y="97993"/>
                  </a:lnTo>
                  <a:lnTo>
                    <a:pt x="125183" y="98755"/>
                  </a:lnTo>
                  <a:lnTo>
                    <a:pt x="123710" y="99707"/>
                  </a:lnTo>
                  <a:lnTo>
                    <a:pt x="124599" y="98755"/>
                  </a:lnTo>
                  <a:lnTo>
                    <a:pt x="125780" y="97993"/>
                  </a:lnTo>
                  <a:lnTo>
                    <a:pt x="125780" y="96850"/>
                  </a:lnTo>
                  <a:lnTo>
                    <a:pt x="124599" y="97485"/>
                  </a:lnTo>
                  <a:lnTo>
                    <a:pt x="122428" y="100025"/>
                  </a:lnTo>
                  <a:lnTo>
                    <a:pt x="123215" y="100025"/>
                  </a:lnTo>
                  <a:lnTo>
                    <a:pt x="123418" y="100025"/>
                  </a:lnTo>
                  <a:lnTo>
                    <a:pt x="123634" y="99796"/>
                  </a:lnTo>
                  <a:lnTo>
                    <a:pt x="127749" y="97485"/>
                  </a:lnTo>
                  <a:lnTo>
                    <a:pt x="126568" y="97485"/>
                  </a:lnTo>
                  <a:lnTo>
                    <a:pt x="127749" y="96215"/>
                  </a:lnTo>
                  <a:lnTo>
                    <a:pt x="128333" y="96215"/>
                  </a:lnTo>
                  <a:lnTo>
                    <a:pt x="128536" y="97485"/>
                  </a:lnTo>
                  <a:lnTo>
                    <a:pt x="128727" y="96215"/>
                  </a:lnTo>
                  <a:lnTo>
                    <a:pt x="129324" y="96215"/>
                  </a:lnTo>
                  <a:lnTo>
                    <a:pt x="130695" y="94945"/>
                  </a:lnTo>
                  <a:lnTo>
                    <a:pt x="130302" y="94945"/>
                  </a:lnTo>
                  <a:lnTo>
                    <a:pt x="133261" y="93675"/>
                  </a:lnTo>
                  <a:close/>
                </a:path>
                <a:path w="739140" h="267970">
                  <a:moveTo>
                    <a:pt x="133451" y="96215"/>
                  </a:moveTo>
                  <a:lnTo>
                    <a:pt x="133057" y="96215"/>
                  </a:lnTo>
                  <a:lnTo>
                    <a:pt x="132448" y="96583"/>
                  </a:lnTo>
                  <a:lnTo>
                    <a:pt x="133451" y="96215"/>
                  </a:lnTo>
                  <a:close/>
                </a:path>
                <a:path w="739140" h="267970">
                  <a:moveTo>
                    <a:pt x="133451" y="94945"/>
                  </a:moveTo>
                  <a:lnTo>
                    <a:pt x="132664" y="94945"/>
                  </a:lnTo>
                  <a:lnTo>
                    <a:pt x="131546" y="95643"/>
                  </a:lnTo>
                  <a:lnTo>
                    <a:pt x="132080" y="94945"/>
                  </a:lnTo>
                  <a:lnTo>
                    <a:pt x="130695" y="94945"/>
                  </a:lnTo>
                  <a:lnTo>
                    <a:pt x="129908" y="96215"/>
                  </a:lnTo>
                  <a:lnTo>
                    <a:pt x="130606" y="96215"/>
                  </a:lnTo>
                  <a:lnTo>
                    <a:pt x="128536" y="97485"/>
                  </a:lnTo>
                  <a:lnTo>
                    <a:pt x="128727" y="97485"/>
                  </a:lnTo>
                  <a:lnTo>
                    <a:pt x="127152" y="98755"/>
                  </a:lnTo>
                  <a:lnTo>
                    <a:pt x="127939" y="98755"/>
                  </a:lnTo>
                  <a:lnTo>
                    <a:pt x="131089" y="96215"/>
                  </a:lnTo>
                  <a:lnTo>
                    <a:pt x="133057" y="96215"/>
                  </a:lnTo>
                  <a:lnTo>
                    <a:pt x="133451" y="94945"/>
                  </a:lnTo>
                  <a:close/>
                </a:path>
                <a:path w="739140" h="267970">
                  <a:moveTo>
                    <a:pt x="134632" y="94945"/>
                  </a:moveTo>
                  <a:lnTo>
                    <a:pt x="133451" y="94945"/>
                  </a:lnTo>
                  <a:lnTo>
                    <a:pt x="133451" y="96215"/>
                  </a:lnTo>
                  <a:lnTo>
                    <a:pt x="134632" y="94945"/>
                  </a:lnTo>
                  <a:close/>
                </a:path>
                <a:path w="739140" h="267970">
                  <a:moveTo>
                    <a:pt x="140144" y="93675"/>
                  </a:moveTo>
                  <a:lnTo>
                    <a:pt x="139954" y="92405"/>
                  </a:lnTo>
                  <a:lnTo>
                    <a:pt x="139357" y="92405"/>
                  </a:lnTo>
                  <a:lnTo>
                    <a:pt x="138569" y="93675"/>
                  </a:lnTo>
                  <a:lnTo>
                    <a:pt x="140144" y="93675"/>
                  </a:lnTo>
                  <a:close/>
                </a:path>
                <a:path w="739140" h="267970">
                  <a:moveTo>
                    <a:pt x="140144" y="91135"/>
                  </a:moveTo>
                  <a:lnTo>
                    <a:pt x="139954" y="91135"/>
                  </a:lnTo>
                  <a:lnTo>
                    <a:pt x="136601" y="92405"/>
                  </a:lnTo>
                  <a:lnTo>
                    <a:pt x="136994" y="92405"/>
                  </a:lnTo>
                  <a:lnTo>
                    <a:pt x="133845" y="93675"/>
                  </a:lnTo>
                  <a:lnTo>
                    <a:pt x="137388" y="92405"/>
                  </a:lnTo>
                  <a:lnTo>
                    <a:pt x="135813" y="93675"/>
                  </a:lnTo>
                  <a:lnTo>
                    <a:pt x="135229" y="94945"/>
                  </a:lnTo>
                  <a:lnTo>
                    <a:pt x="136804" y="94945"/>
                  </a:lnTo>
                  <a:lnTo>
                    <a:pt x="138379" y="93675"/>
                  </a:lnTo>
                  <a:lnTo>
                    <a:pt x="137985" y="93675"/>
                  </a:lnTo>
                  <a:lnTo>
                    <a:pt x="138963" y="92405"/>
                  </a:lnTo>
                  <a:lnTo>
                    <a:pt x="140144" y="91135"/>
                  </a:lnTo>
                  <a:close/>
                </a:path>
                <a:path w="739140" h="267970">
                  <a:moveTo>
                    <a:pt x="141782" y="93370"/>
                  </a:moveTo>
                  <a:lnTo>
                    <a:pt x="141325" y="92405"/>
                  </a:lnTo>
                  <a:lnTo>
                    <a:pt x="141135" y="92405"/>
                  </a:lnTo>
                  <a:lnTo>
                    <a:pt x="140741" y="93675"/>
                  </a:lnTo>
                  <a:lnTo>
                    <a:pt x="141782" y="93370"/>
                  </a:lnTo>
                  <a:close/>
                </a:path>
                <a:path w="739140" h="267970">
                  <a:moveTo>
                    <a:pt x="142265" y="93230"/>
                  </a:moveTo>
                  <a:lnTo>
                    <a:pt x="141782" y="93370"/>
                  </a:lnTo>
                  <a:lnTo>
                    <a:pt x="141922" y="93675"/>
                  </a:lnTo>
                  <a:lnTo>
                    <a:pt x="142265" y="93230"/>
                  </a:lnTo>
                  <a:close/>
                </a:path>
                <a:path w="739140" h="267970">
                  <a:moveTo>
                    <a:pt x="143891" y="92405"/>
                  </a:moveTo>
                  <a:lnTo>
                    <a:pt x="142900" y="92405"/>
                  </a:lnTo>
                  <a:lnTo>
                    <a:pt x="142265" y="93230"/>
                  </a:lnTo>
                  <a:lnTo>
                    <a:pt x="143776" y="92786"/>
                  </a:lnTo>
                  <a:lnTo>
                    <a:pt x="143891" y="92405"/>
                  </a:lnTo>
                  <a:close/>
                </a:path>
                <a:path w="739140" h="267970">
                  <a:moveTo>
                    <a:pt x="145072" y="266395"/>
                  </a:moveTo>
                  <a:lnTo>
                    <a:pt x="142316" y="265125"/>
                  </a:lnTo>
                  <a:lnTo>
                    <a:pt x="144284" y="266395"/>
                  </a:lnTo>
                  <a:lnTo>
                    <a:pt x="145072" y="266395"/>
                  </a:lnTo>
                  <a:close/>
                </a:path>
                <a:path w="739140" h="267970">
                  <a:moveTo>
                    <a:pt x="146253" y="91135"/>
                  </a:moveTo>
                  <a:lnTo>
                    <a:pt x="140931" y="91135"/>
                  </a:lnTo>
                  <a:lnTo>
                    <a:pt x="145072" y="92405"/>
                  </a:lnTo>
                  <a:lnTo>
                    <a:pt x="143776" y="92786"/>
                  </a:lnTo>
                  <a:lnTo>
                    <a:pt x="143497" y="93675"/>
                  </a:lnTo>
                  <a:lnTo>
                    <a:pt x="145656" y="92405"/>
                  </a:lnTo>
                  <a:lnTo>
                    <a:pt x="145859" y="92405"/>
                  </a:lnTo>
                  <a:lnTo>
                    <a:pt x="146253" y="91135"/>
                  </a:lnTo>
                  <a:close/>
                </a:path>
                <a:path w="739140" h="267970">
                  <a:moveTo>
                    <a:pt x="151371" y="91135"/>
                  </a:moveTo>
                  <a:lnTo>
                    <a:pt x="148018" y="91135"/>
                  </a:lnTo>
                  <a:lnTo>
                    <a:pt x="147231" y="92405"/>
                  </a:lnTo>
                  <a:lnTo>
                    <a:pt x="151371" y="91135"/>
                  </a:lnTo>
                  <a:close/>
                </a:path>
                <a:path w="739140" h="267970">
                  <a:moveTo>
                    <a:pt x="157861" y="266395"/>
                  </a:moveTo>
                  <a:lnTo>
                    <a:pt x="157670" y="265125"/>
                  </a:lnTo>
                  <a:lnTo>
                    <a:pt x="156095" y="265125"/>
                  </a:lnTo>
                  <a:lnTo>
                    <a:pt x="151765" y="267665"/>
                  </a:lnTo>
                  <a:lnTo>
                    <a:pt x="157861" y="266395"/>
                  </a:lnTo>
                  <a:close/>
                </a:path>
                <a:path w="739140" h="267970">
                  <a:moveTo>
                    <a:pt x="160223" y="93675"/>
                  </a:moveTo>
                  <a:lnTo>
                    <a:pt x="158457" y="93675"/>
                  </a:lnTo>
                  <a:lnTo>
                    <a:pt x="158457" y="94945"/>
                  </a:lnTo>
                  <a:lnTo>
                    <a:pt x="160223" y="93675"/>
                  </a:lnTo>
                  <a:close/>
                </a:path>
                <a:path w="739140" h="267970">
                  <a:moveTo>
                    <a:pt x="161798" y="263855"/>
                  </a:moveTo>
                  <a:lnTo>
                    <a:pt x="161404" y="263855"/>
                  </a:lnTo>
                  <a:lnTo>
                    <a:pt x="161010" y="264706"/>
                  </a:lnTo>
                  <a:lnTo>
                    <a:pt x="161798" y="263855"/>
                  </a:lnTo>
                  <a:close/>
                </a:path>
                <a:path w="739140" h="267970">
                  <a:moveTo>
                    <a:pt x="162394" y="265125"/>
                  </a:moveTo>
                  <a:lnTo>
                    <a:pt x="160820" y="265125"/>
                  </a:lnTo>
                  <a:lnTo>
                    <a:pt x="161010" y="264706"/>
                  </a:lnTo>
                  <a:lnTo>
                    <a:pt x="160616" y="265125"/>
                  </a:lnTo>
                  <a:lnTo>
                    <a:pt x="159435" y="265125"/>
                  </a:lnTo>
                  <a:lnTo>
                    <a:pt x="158648" y="266395"/>
                  </a:lnTo>
                  <a:lnTo>
                    <a:pt x="161010" y="266395"/>
                  </a:lnTo>
                  <a:lnTo>
                    <a:pt x="162394" y="265125"/>
                  </a:lnTo>
                  <a:close/>
                </a:path>
                <a:path w="739140" h="267970">
                  <a:moveTo>
                    <a:pt x="165735" y="263855"/>
                  </a:moveTo>
                  <a:lnTo>
                    <a:pt x="165633" y="263220"/>
                  </a:lnTo>
                  <a:lnTo>
                    <a:pt x="165608" y="262991"/>
                  </a:lnTo>
                  <a:lnTo>
                    <a:pt x="165544" y="262585"/>
                  </a:lnTo>
                  <a:lnTo>
                    <a:pt x="164693" y="263271"/>
                  </a:lnTo>
                  <a:lnTo>
                    <a:pt x="162788" y="263855"/>
                  </a:lnTo>
                  <a:lnTo>
                    <a:pt x="163969" y="263855"/>
                  </a:lnTo>
                  <a:lnTo>
                    <a:pt x="164363" y="263855"/>
                  </a:lnTo>
                  <a:lnTo>
                    <a:pt x="165735" y="263855"/>
                  </a:lnTo>
                  <a:close/>
                </a:path>
                <a:path w="739140" h="267970">
                  <a:moveTo>
                    <a:pt x="166522" y="263855"/>
                  </a:moveTo>
                  <a:lnTo>
                    <a:pt x="162585" y="265125"/>
                  </a:lnTo>
                  <a:lnTo>
                    <a:pt x="162979" y="265125"/>
                  </a:lnTo>
                  <a:lnTo>
                    <a:pt x="161010" y="266395"/>
                  </a:lnTo>
                  <a:lnTo>
                    <a:pt x="161404" y="266395"/>
                  </a:lnTo>
                  <a:lnTo>
                    <a:pt x="163372" y="265125"/>
                  </a:lnTo>
                  <a:lnTo>
                    <a:pt x="163766" y="265125"/>
                  </a:lnTo>
                  <a:lnTo>
                    <a:pt x="166522" y="263855"/>
                  </a:lnTo>
                  <a:close/>
                </a:path>
                <a:path w="739140" h="267970">
                  <a:moveTo>
                    <a:pt x="173266" y="96685"/>
                  </a:moveTo>
                  <a:lnTo>
                    <a:pt x="172821" y="96215"/>
                  </a:lnTo>
                  <a:lnTo>
                    <a:pt x="172237" y="96215"/>
                  </a:lnTo>
                  <a:lnTo>
                    <a:pt x="173266" y="96685"/>
                  </a:lnTo>
                  <a:close/>
                </a:path>
                <a:path w="739140" h="267970">
                  <a:moveTo>
                    <a:pt x="174993" y="261315"/>
                  </a:moveTo>
                  <a:lnTo>
                    <a:pt x="173075" y="262267"/>
                  </a:lnTo>
                  <a:lnTo>
                    <a:pt x="172821" y="262585"/>
                  </a:lnTo>
                  <a:lnTo>
                    <a:pt x="173812" y="262585"/>
                  </a:lnTo>
                  <a:lnTo>
                    <a:pt x="174993" y="261315"/>
                  </a:lnTo>
                  <a:close/>
                </a:path>
                <a:path w="739140" h="267970">
                  <a:moveTo>
                    <a:pt x="174993" y="97485"/>
                  </a:moveTo>
                  <a:lnTo>
                    <a:pt x="173266" y="96685"/>
                  </a:lnTo>
                  <a:lnTo>
                    <a:pt x="174002" y="97485"/>
                  </a:lnTo>
                  <a:lnTo>
                    <a:pt x="174993" y="97485"/>
                  </a:lnTo>
                  <a:close/>
                </a:path>
                <a:path w="739140" h="267970">
                  <a:moveTo>
                    <a:pt x="179514" y="258775"/>
                  </a:moveTo>
                  <a:lnTo>
                    <a:pt x="177355" y="258775"/>
                  </a:lnTo>
                  <a:lnTo>
                    <a:pt x="176898" y="259143"/>
                  </a:lnTo>
                  <a:lnTo>
                    <a:pt x="175221" y="261048"/>
                  </a:lnTo>
                  <a:lnTo>
                    <a:pt x="175183" y="261315"/>
                  </a:lnTo>
                  <a:lnTo>
                    <a:pt x="174993" y="261315"/>
                  </a:lnTo>
                  <a:lnTo>
                    <a:pt x="174599" y="262585"/>
                  </a:lnTo>
                  <a:lnTo>
                    <a:pt x="176364" y="261315"/>
                  </a:lnTo>
                  <a:lnTo>
                    <a:pt x="176174" y="261315"/>
                  </a:lnTo>
                  <a:lnTo>
                    <a:pt x="177939" y="260045"/>
                  </a:lnTo>
                  <a:lnTo>
                    <a:pt x="178333" y="260045"/>
                  </a:lnTo>
                  <a:lnTo>
                    <a:pt x="179006" y="259499"/>
                  </a:lnTo>
                  <a:lnTo>
                    <a:pt x="177749" y="260045"/>
                  </a:lnTo>
                  <a:lnTo>
                    <a:pt x="176568" y="260045"/>
                  </a:lnTo>
                  <a:lnTo>
                    <a:pt x="179514" y="258775"/>
                  </a:lnTo>
                  <a:close/>
                </a:path>
                <a:path w="739140" h="267970">
                  <a:moveTo>
                    <a:pt x="180035" y="95796"/>
                  </a:moveTo>
                  <a:lnTo>
                    <a:pt x="179908" y="94945"/>
                  </a:lnTo>
                  <a:lnTo>
                    <a:pt x="179514" y="94945"/>
                  </a:lnTo>
                  <a:lnTo>
                    <a:pt x="180035" y="95796"/>
                  </a:lnTo>
                  <a:close/>
                </a:path>
                <a:path w="739140" h="267970">
                  <a:moveTo>
                    <a:pt x="180301" y="96215"/>
                  </a:moveTo>
                  <a:lnTo>
                    <a:pt x="180035" y="95796"/>
                  </a:lnTo>
                  <a:lnTo>
                    <a:pt x="180111" y="96215"/>
                  </a:lnTo>
                  <a:lnTo>
                    <a:pt x="180301" y="96215"/>
                  </a:lnTo>
                  <a:close/>
                </a:path>
                <a:path w="739140" h="267970">
                  <a:moveTo>
                    <a:pt x="180695" y="258775"/>
                  </a:moveTo>
                  <a:lnTo>
                    <a:pt x="179908" y="258775"/>
                  </a:lnTo>
                  <a:lnTo>
                    <a:pt x="179006" y="259499"/>
                  </a:lnTo>
                  <a:lnTo>
                    <a:pt x="180695" y="258775"/>
                  </a:lnTo>
                  <a:close/>
                </a:path>
                <a:path w="739140" h="267970">
                  <a:moveTo>
                    <a:pt x="182714" y="249567"/>
                  </a:moveTo>
                  <a:lnTo>
                    <a:pt x="182270" y="249885"/>
                  </a:lnTo>
                  <a:lnTo>
                    <a:pt x="182664" y="249885"/>
                  </a:lnTo>
                  <a:lnTo>
                    <a:pt x="182714" y="249567"/>
                  </a:lnTo>
                  <a:close/>
                </a:path>
                <a:path w="739140" h="267970">
                  <a:moveTo>
                    <a:pt x="184632" y="256235"/>
                  </a:moveTo>
                  <a:lnTo>
                    <a:pt x="183654" y="257505"/>
                  </a:lnTo>
                  <a:lnTo>
                    <a:pt x="184594" y="256489"/>
                  </a:lnTo>
                  <a:lnTo>
                    <a:pt x="184632" y="256235"/>
                  </a:lnTo>
                  <a:close/>
                </a:path>
                <a:path w="739140" h="267970">
                  <a:moveTo>
                    <a:pt x="190627" y="250698"/>
                  </a:moveTo>
                  <a:lnTo>
                    <a:pt x="188569" y="252425"/>
                  </a:lnTo>
                  <a:lnTo>
                    <a:pt x="187439" y="253555"/>
                  </a:lnTo>
                  <a:lnTo>
                    <a:pt x="189357" y="252425"/>
                  </a:lnTo>
                  <a:lnTo>
                    <a:pt x="190347" y="251155"/>
                  </a:lnTo>
                  <a:lnTo>
                    <a:pt x="190627" y="250698"/>
                  </a:lnTo>
                  <a:close/>
                </a:path>
                <a:path w="739140" h="267970">
                  <a:moveTo>
                    <a:pt x="193890" y="247345"/>
                  </a:moveTo>
                  <a:lnTo>
                    <a:pt x="193294" y="247345"/>
                  </a:lnTo>
                  <a:lnTo>
                    <a:pt x="192316" y="248615"/>
                  </a:lnTo>
                  <a:lnTo>
                    <a:pt x="191135" y="249885"/>
                  </a:lnTo>
                  <a:lnTo>
                    <a:pt x="190627" y="250698"/>
                  </a:lnTo>
                  <a:lnTo>
                    <a:pt x="193103" y="248615"/>
                  </a:lnTo>
                  <a:lnTo>
                    <a:pt x="193890" y="247345"/>
                  </a:lnTo>
                  <a:close/>
                </a:path>
                <a:path w="739140" h="267970">
                  <a:moveTo>
                    <a:pt x="194678" y="73431"/>
                  </a:moveTo>
                  <a:lnTo>
                    <a:pt x="193294" y="72161"/>
                  </a:lnTo>
                  <a:lnTo>
                    <a:pt x="191922" y="72161"/>
                  </a:lnTo>
                  <a:lnTo>
                    <a:pt x="194678" y="73431"/>
                  </a:lnTo>
                  <a:close/>
                </a:path>
                <a:path w="739140" h="267970">
                  <a:moveTo>
                    <a:pt x="194868" y="249885"/>
                  </a:moveTo>
                  <a:lnTo>
                    <a:pt x="194475" y="249885"/>
                  </a:lnTo>
                  <a:lnTo>
                    <a:pt x="192900" y="251155"/>
                  </a:lnTo>
                  <a:lnTo>
                    <a:pt x="192506" y="251421"/>
                  </a:lnTo>
                  <a:lnTo>
                    <a:pt x="192506" y="252425"/>
                  </a:lnTo>
                  <a:lnTo>
                    <a:pt x="194868" y="249885"/>
                  </a:lnTo>
                  <a:close/>
                </a:path>
                <a:path w="739140" h="267970">
                  <a:moveTo>
                    <a:pt x="194868" y="248615"/>
                  </a:moveTo>
                  <a:lnTo>
                    <a:pt x="193979" y="249250"/>
                  </a:lnTo>
                  <a:lnTo>
                    <a:pt x="193814" y="249466"/>
                  </a:lnTo>
                  <a:lnTo>
                    <a:pt x="192506" y="251155"/>
                  </a:lnTo>
                  <a:lnTo>
                    <a:pt x="192709" y="251155"/>
                  </a:lnTo>
                  <a:lnTo>
                    <a:pt x="194868" y="248615"/>
                  </a:lnTo>
                  <a:close/>
                </a:path>
                <a:path w="739140" h="267970">
                  <a:moveTo>
                    <a:pt x="197929" y="242443"/>
                  </a:moveTo>
                  <a:lnTo>
                    <a:pt x="196837" y="243535"/>
                  </a:lnTo>
                  <a:lnTo>
                    <a:pt x="196443" y="244805"/>
                  </a:lnTo>
                  <a:lnTo>
                    <a:pt x="197421" y="243535"/>
                  </a:lnTo>
                  <a:lnTo>
                    <a:pt x="197929" y="242443"/>
                  </a:lnTo>
                  <a:close/>
                </a:path>
                <a:path w="739140" h="267970">
                  <a:moveTo>
                    <a:pt x="198297" y="110693"/>
                  </a:moveTo>
                  <a:lnTo>
                    <a:pt x="198018" y="110185"/>
                  </a:lnTo>
                  <a:lnTo>
                    <a:pt x="196837" y="108915"/>
                  </a:lnTo>
                  <a:lnTo>
                    <a:pt x="195262" y="107645"/>
                  </a:lnTo>
                  <a:lnTo>
                    <a:pt x="196646" y="108915"/>
                  </a:lnTo>
                  <a:lnTo>
                    <a:pt x="198297" y="110693"/>
                  </a:lnTo>
                  <a:close/>
                </a:path>
                <a:path w="739140" h="267970">
                  <a:moveTo>
                    <a:pt x="200177" y="112725"/>
                  </a:moveTo>
                  <a:lnTo>
                    <a:pt x="198297" y="110693"/>
                  </a:lnTo>
                  <a:lnTo>
                    <a:pt x="199390" y="112725"/>
                  </a:lnTo>
                  <a:lnTo>
                    <a:pt x="200177" y="112725"/>
                  </a:lnTo>
                  <a:close/>
                </a:path>
                <a:path w="739140" h="267970">
                  <a:moveTo>
                    <a:pt x="202145" y="114846"/>
                  </a:moveTo>
                  <a:lnTo>
                    <a:pt x="201752" y="113995"/>
                  </a:lnTo>
                  <a:lnTo>
                    <a:pt x="200177" y="112725"/>
                  </a:lnTo>
                  <a:lnTo>
                    <a:pt x="202145" y="114846"/>
                  </a:lnTo>
                  <a:close/>
                </a:path>
                <a:path w="739140" h="267970">
                  <a:moveTo>
                    <a:pt x="203136" y="124155"/>
                  </a:moveTo>
                  <a:lnTo>
                    <a:pt x="202145" y="122885"/>
                  </a:lnTo>
                  <a:lnTo>
                    <a:pt x="201955" y="122885"/>
                  </a:lnTo>
                  <a:lnTo>
                    <a:pt x="202539" y="124155"/>
                  </a:lnTo>
                  <a:lnTo>
                    <a:pt x="203136" y="124155"/>
                  </a:lnTo>
                  <a:close/>
                </a:path>
                <a:path w="739140" h="267970">
                  <a:moveTo>
                    <a:pt x="204317" y="119075"/>
                  </a:moveTo>
                  <a:lnTo>
                    <a:pt x="203327" y="116535"/>
                  </a:lnTo>
                  <a:lnTo>
                    <a:pt x="202539" y="115265"/>
                  </a:lnTo>
                  <a:lnTo>
                    <a:pt x="202145" y="114846"/>
                  </a:lnTo>
                  <a:lnTo>
                    <a:pt x="202933" y="116535"/>
                  </a:lnTo>
                  <a:lnTo>
                    <a:pt x="204317" y="119075"/>
                  </a:lnTo>
                  <a:close/>
                </a:path>
                <a:path w="739140" h="267970">
                  <a:moveTo>
                    <a:pt x="206082" y="233375"/>
                  </a:moveTo>
                  <a:lnTo>
                    <a:pt x="205384" y="234391"/>
                  </a:lnTo>
                  <a:lnTo>
                    <a:pt x="204508" y="235915"/>
                  </a:lnTo>
                  <a:lnTo>
                    <a:pt x="206082" y="233375"/>
                  </a:lnTo>
                  <a:close/>
                </a:path>
                <a:path w="739140" h="267970">
                  <a:moveTo>
                    <a:pt x="207073" y="122885"/>
                  </a:moveTo>
                  <a:lnTo>
                    <a:pt x="206286" y="121615"/>
                  </a:lnTo>
                  <a:lnTo>
                    <a:pt x="205689" y="120345"/>
                  </a:lnTo>
                  <a:lnTo>
                    <a:pt x="204711" y="119075"/>
                  </a:lnTo>
                  <a:lnTo>
                    <a:pt x="204317" y="119075"/>
                  </a:lnTo>
                  <a:lnTo>
                    <a:pt x="204114" y="119075"/>
                  </a:lnTo>
                  <a:lnTo>
                    <a:pt x="204508" y="120345"/>
                  </a:lnTo>
                  <a:lnTo>
                    <a:pt x="205689" y="121615"/>
                  </a:lnTo>
                  <a:lnTo>
                    <a:pt x="205105" y="121615"/>
                  </a:lnTo>
                  <a:lnTo>
                    <a:pt x="207073" y="122885"/>
                  </a:lnTo>
                  <a:close/>
                </a:path>
                <a:path w="739140" h="267970">
                  <a:moveTo>
                    <a:pt x="208254" y="230835"/>
                  </a:moveTo>
                  <a:lnTo>
                    <a:pt x="206921" y="232740"/>
                  </a:lnTo>
                  <a:lnTo>
                    <a:pt x="206679" y="233375"/>
                  </a:lnTo>
                  <a:lnTo>
                    <a:pt x="208254" y="230835"/>
                  </a:lnTo>
                  <a:close/>
                </a:path>
                <a:path w="739140" h="267970">
                  <a:moveTo>
                    <a:pt x="208838" y="228295"/>
                  </a:moveTo>
                  <a:lnTo>
                    <a:pt x="208648" y="228295"/>
                  </a:lnTo>
                  <a:lnTo>
                    <a:pt x="208356" y="228930"/>
                  </a:lnTo>
                  <a:lnTo>
                    <a:pt x="206730" y="231038"/>
                  </a:lnTo>
                  <a:lnTo>
                    <a:pt x="204901" y="232105"/>
                  </a:lnTo>
                  <a:lnTo>
                    <a:pt x="203530" y="235902"/>
                  </a:lnTo>
                  <a:lnTo>
                    <a:pt x="201561" y="238455"/>
                  </a:lnTo>
                  <a:lnTo>
                    <a:pt x="202349" y="238455"/>
                  </a:lnTo>
                  <a:lnTo>
                    <a:pt x="199783" y="240995"/>
                  </a:lnTo>
                  <a:lnTo>
                    <a:pt x="199390" y="240995"/>
                  </a:lnTo>
                  <a:lnTo>
                    <a:pt x="197954" y="242417"/>
                  </a:lnTo>
                  <a:lnTo>
                    <a:pt x="197040" y="244805"/>
                  </a:lnTo>
                  <a:lnTo>
                    <a:pt x="197421" y="244805"/>
                  </a:lnTo>
                  <a:lnTo>
                    <a:pt x="196773" y="245224"/>
                  </a:lnTo>
                  <a:lnTo>
                    <a:pt x="197040" y="244805"/>
                  </a:lnTo>
                  <a:lnTo>
                    <a:pt x="196113" y="245656"/>
                  </a:lnTo>
                  <a:lnTo>
                    <a:pt x="195465" y="246075"/>
                  </a:lnTo>
                  <a:lnTo>
                    <a:pt x="194475" y="247345"/>
                  </a:lnTo>
                  <a:lnTo>
                    <a:pt x="194678" y="247345"/>
                  </a:lnTo>
                  <a:lnTo>
                    <a:pt x="193103" y="249885"/>
                  </a:lnTo>
                  <a:lnTo>
                    <a:pt x="193979" y="249250"/>
                  </a:lnTo>
                  <a:lnTo>
                    <a:pt x="194475" y="248615"/>
                  </a:lnTo>
                  <a:lnTo>
                    <a:pt x="194868" y="248615"/>
                  </a:lnTo>
                  <a:lnTo>
                    <a:pt x="196253" y="248615"/>
                  </a:lnTo>
                  <a:lnTo>
                    <a:pt x="197231" y="247345"/>
                  </a:lnTo>
                  <a:lnTo>
                    <a:pt x="198208" y="246075"/>
                  </a:lnTo>
                  <a:lnTo>
                    <a:pt x="197040" y="246075"/>
                  </a:lnTo>
                  <a:lnTo>
                    <a:pt x="198996" y="243535"/>
                  </a:lnTo>
                  <a:lnTo>
                    <a:pt x="199593" y="242265"/>
                  </a:lnTo>
                  <a:lnTo>
                    <a:pt x="199986" y="242265"/>
                  </a:lnTo>
                  <a:lnTo>
                    <a:pt x="202349" y="240995"/>
                  </a:lnTo>
                  <a:lnTo>
                    <a:pt x="200964" y="242265"/>
                  </a:lnTo>
                  <a:lnTo>
                    <a:pt x="202742" y="240995"/>
                  </a:lnTo>
                  <a:lnTo>
                    <a:pt x="203923" y="237185"/>
                  </a:lnTo>
                  <a:lnTo>
                    <a:pt x="204190" y="236334"/>
                  </a:lnTo>
                  <a:lnTo>
                    <a:pt x="204508" y="235915"/>
                  </a:lnTo>
                  <a:lnTo>
                    <a:pt x="204317" y="235915"/>
                  </a:lnTo>
                  <a:lnTo>
                    <a:pt x="204609" y="235496"/>
                  </a:lnTo>
                  <a:lnTo>
                    <a:pt x="203847" y="235496"/>
                  </a:lnTo>
                  <a:lnTo>
                    <a:pt x="203720" y="235661"/>
                  </a:lnTo>
                  <a:lnTo>
                    <a:pt x="203555" y="235877"/>
                  </a:lnTo>
                  <a:lnTo>
                    <a:pt x="203796" y="235496"/>
                  </a:lnTo>
                  <a:lnTo>
                    <a:pt x="204114" y="234645"/>
                  </a:lnTo>
                  <a:lnTo>
                    <a:pt x="204317" y="234645"/>
                  </a:lnTo>
                  <a:lnTo>
                    <a:pt x="204508" y="234645"/>
                  </a:lnTo>
                  <a:lnTo>
                    <a:pt x="205206" y="234645"/>
                  </a:lnTo>
                  <a:lnTo>
                    <a:pt x="205384" y="234391"/>
                  </a:lnTo>
                  <a:lnTo>
                    <a:pt x="206679" y="232105"/>
                  </a:lnTo>
                  <a:lnTo>
                    <a:pt x="206082" y="233375"/>
                  </a:lnTo>
                  <a:lnTo>
                    <a:pt x="205498" y="234645"/>
                  </a:lnTo>
                  <a:lnTo>
                    <a:pt x="206476" y="233375"/>
                  </a:lnTo>
                  <a:lnTo>
                    <a:pt x="206921" y="232740"/>
                  </a:lnTo>
                  <a:lnTo>
                    <a:pt x="207657" y="230835"/>
                  </a:lnTo>
                  <a:lnTo>
                    <a:pt x="206870" y="232105"/>
                  </a:lnTo>
                  <a:lnTo>
                    <a:pt x="207467" y="230835"/>
                  </a:lnTo>
                  <a:lnTo>
                    <a:pt x="208445" y="229565"/>
                  </a:lnTo>
                  <a:lnTo>
                    <a:pt x="208254" y="230835"/>
                  </a:lnTo>
                  <a:lnTo>
                    <a:pt x="208838" y="229565"/>
                  </a:lnTo>
                  <a:lnTo>
                    <a:pt x="208838" y="228295"/>
                  </a:lnTo>
                  <a:close/>
                </a:path>
                <a:path w="739140" h="267970">
                  <a:moveTo>
                    <a:pt x="209232" y="126695"/>
                  </a:moveTo>
                  <a:lnTo>
                    <a:pt x="208546" y="125425"/>
                  </a:lnTo>
                  <a:lnTo>
                    <a:pt x="207860" y="124155"/>
                  </a:lnTo>
                  <a:lnTo>
                    <a:pt x="207467" y="124155"/>
                  </a:lnTo>
                  <a:lnTo>
                    <a:pt x="207860" y="125425"/>
                  </a:lnTo>
                  <a:lnTo>
                    <a:pt x="206476" y="124155"/>
                  </a:lnTo>
                  <a:lnTo>
                    <a:pt x="206082" y="124155"/>
                  </a:lnTo>
                  <a:lnTo>
                    <a:pt x="207657" y="125425"/>
                  </a:lnTo>
                  <a:lnTo>
                    <a:pt x="208051" y="126695"/>
                  </a:lnTo>
                  <a:lnTo>
                    <a:pt x="209232" y="126695"/>
                  </a:lnTo>
                  <a:close/>
                </a:path>
                <a:path w="739140" h="267970">
                  <a:moveTo>
                    <a:pt x="209626" y="224485"/>
                  </a:moveTo>
                  <a:lnTo>
                    <a:pt x="208254" y="228295"/>
                  </a:lnTo>
                  <a:lnTo>
                    <a:pt x="208648" y="228295"/>
                  </a:lnTo>
                  <a:lnTo>
                    <a:pt x="209626" y="225755"/>
                  </a:lnTo>
                  <a:lnTo>
                    <a:pt x="209626" y="224485"/>
                  </a:lnTo>
                  <a:close/>
                </a:path>
                <a:path w="739140" h="267970">
                  <a:moveTo>
                    <a:pt x="210019" y="220675"/>
                  </a:moveTo>
                  <a:lnTo>
                    <a:pt x="209042" y="221945"/>
                  </a:lnTo>
                  <a:lnTo>
                    <a:pt x="209435" y="221945"/>
                  </a:lnTo>
                  <a:lnTo>
                    <a:pt x="210019" y="220675"/>
                  </a:lnTo>
                  <a:close/>
                </a:path>
                <a:path w="739140" h="267970">
                  <a:moveTo>
                    <a:pt x="210223" y="227025"/>
                  </a:moveTo>
                  <a:lnTo>
                    <a:pt x="209042" y="229565"/>
                  </a:lnTo>
                  <a:lnTo>
                    <a:pt x="209435" y="229565"/>
                  </a:lnTo>
                  <a:lnTo>
                    <a:pt x="210019" y="228295"/>
                  </a:lnTo>
                  <a:lnTo>
                    <a:pt x="210223" y="227025"/>
                  </a:lnTo>
                  <a:close/>
                </a:path>
                <a:path w="739140" h="267970">
                  <a:moveTo>
                    <a:pt x="210616" y="129235"/>
                  </a:moveTo>
                  <a:lnTo>
                    <a:pt x="210413" y="127965"/>
                  </a:lnTo>
                  <a:lnTo>
                    <a:pt x="210223" y="127965"/>
                  </a:lnTo>
                  <a:lnTo>
                    <a:pt x="210413" y="129235"/>
                  </a:lnTo>
                  <a:lnTo>
                    <a:pt x="210616" y="129235"/>
                  </a:lnTo>
                  <a:close/>
                </a:path>
                <a:path w="739140" h="267970">
                  <a:moveTo>
                    <a:pt x="210807" y="223215"/>
                  </a:moveTo>
                  <a:lnTo>
                    <a:pt x="210019" y="225755"/>
                  </a:lnTo>
                  <a:lnTo>
                    <a:pt x="210807" y="223723"/>
                  </a:lnTo>
                  <a:lnTo>
                    <a:pt x="210807" y="223215"/>
                  </a:lnTo>
                  <a:close/>
                </a:path>
                <a:path w="739140" h="267970">
                  <a:moveTo>
                    <a:pt x="212585" y="219405"/>
                  </a:moveTo>
                  <a:lnTo>
                    <a:pt x="211988" y="219405"/>
                  </a:lnTo>
                  <a:lnTo>
                    <a:pt x="211988" y="220675"/>
                  </a:lnTo>
                  <a:lnTo>
                    <a:pt x="212128" y="220497"/>
                  </a:lnTo>
                  <a:lnTo>
                    <a:pt x="212585" y="219405"/>
                  </a:lnTo>
                  <a:close/>
                </a:path>
                <a:path w="739140" h="267970">
                  <a:moveTo>
                    <a:pt x="213169" y="214325"/>
                  </a:moveTo>
                  <a:lnTo>
                    <a:pt x="211988" y="216865"/>
                  </a:lnTo>
                  <a:lnTo>
                    <a:pt x="211988" y="218135"/>
                  </a:lnTo>
                  <a:lnTo>
                    <a:pt x="210616" y="221945"/>
                  </a:lnTo>
                  <a:lnTo>
                    <a:pt x="211201" y="220675"/>
                  </a:lnTo>
                  <a:lnTo>
                    <a:pt x="211594" y="220675"/>
                  </a:lnTo>
                  <a:lnTo>
                    <a:pt x="211988" y="219405"/>
                  </a:lnTo>
                  <a:lnTo>
                    <a:pt x="212382" y="218135"/>
                  </a:lnTo>
                  <a:lnTo>
                    <a:pt x="212585" y="216865"/>
                  </a:lnTo>
                  <a:lnTo>
                    <a:pt x="212979" y="215595"/>
                  </a:lnTo>
                  <a:lnTo>
                    <a:pt x="213169" y="214325"/>
                  </a:lnTo>
                  <a:close/>
                </a:path>
                <a:path w="739140" h="267970">
                  <a:moveTo>
                    <a:pt x="213169" y="135585"/>
                  </a:moveTo>
                  <a:lnTo>
                    <a:pt x="212979" y="134315"/>
                  </a:lnTo>
                  <a:lnTo>
                    <a:pt x="212775" y="134315"/>
                  </a:lnTo>
                  <a:lnTo>
                    <a:pt x="213169" y="135585"/>
                  </a:lnTo>
                  <a:close/>
                </a:path>
                <a:path w="739140" h="267970">
                  <a:moveTo>
                    <a:pt x="213474" y="136855"/>
                  </a:moveTo>
                  <a:lnTo>
                    <a:pt x="213169" y="135585"/>
                  </a:lnTo>
                  <a:lnTo>
                    <a:pt x="213372" y="136855"/>
                  </a:lnTo>
                  <a:close/>
                </a:path>
                <a:path w="739140" h="267970">
                  <a:moveTo>
                    <a:pt x="213766" y="138125"/>
                  </a:moveTo>
                  <a:lnTo>
                    <a:pt x="213563" y="136855"/>
                  </a:lnTo>
                  <a:lnTo>
                    <a:pt x="213766" y="138125"/>
                  </a:lnTo>
                  <a:close/>
                </a:path>
                <a:path w="739140" h="267970">
                  <a:moveTo>
                    <a:pt x="214744" y="215595"/>
                  </a:moveTo>
                  <a:lnTo>
                    <a:pt x="214249" y="215595"/>
                  </a:lnTo>
                  <a:lnTo>
                    <a:pt x="213563" y="216865"/>
                  </a:lnTo>
                  <a:lnTo>
                    <a:pt x="213169" y="216865"/>
                  </a:lnTo>
                  <a:lnTo>
                    <a:pt x="213169" y="218135"/>
                  </a:lnTo>
                  <a:lnTo>
                    <a:pt x="212979" y="219405"/>
                  </a:lnTo>
                  <a:lnTo>
                    <a:pt x="212128" y="220497"/>
                  </a:lnTo>
                  <a:lnTo>
                    <a:pt x="210807" y="223723"/>
                  </a:lnTo>
                  <a:lnTo>
                    <a:pt x="210807" y="224485"/>
                  </a:lnTo>
                  <a:lnTo>
                    <a:pt x="210413" y="225755"/>
                  </a:lnTo>
                  <a:lnTo>
                    <a:pt x="210223" y="225755"/>
                  </a:lnTo>
                  <a:lnTo>
                    <a:pt x="210223" y="227025"/>
                  </a:lnTo>
                  <a:lnTo>
                    <a:pt x="210413" y="227025"/>
                  </a:lnTo>
                  <a:lnTo>
                    <a:pt x="210616" y="225755"/>
                  </a:lnTo>
                  <a:lnTo>
                    <a:pt x="211404" y="224485"/>
                  </a:lnTo>
                  <a:lnTo>
                    <a:pt x="212382" y="223215"/>
                  </a:lnTo>
                  <a:lnTo>
                    <a:pt x="212979" y="221945"/>
                  </a:lnTo>
                  <a:lnTo>
                    <a:pt x="211594" y="223215"/>
                  </a:lnTo>
                  <a:lnTo>
                    <a:pt x="214744" y="218135"/>
                  </a:lnTo>
                  <a:lnTo>
                    <a:pt x="214744" y="215595"/>
                  </a:lnTo>
                  <a:close/>
                </a:path>
                <a:path w="739140" h="267970">
                  <a:moveTo>
                    <a:pt x="214947" y="141935"/>
                  </a:moveTo>
                  <a:lnTo>
                    <a:pt x="214553" y="139395"/>
                  </a:lnTo>
                  <a:lnTo>
                    <a:pt x="214350" y="140665"/>
                  </a:lnTo>
                  <a:lnTo>
                    <a:pt x="214947" y="141935"/>
                  </a:lnTo>
                  <a:close/>
                </a:path>
                <a:path w="739140" h="267970">
                  <a:moveTo>
                    <a:pt x="215138" y="139395"/>
                  </a:moveTo>
                  <a:lnTo>
                    <a:pt x="214160" y="136855"/>
                  </a:lnTo>
                  <a:lnTo>
                    <a:pt x="213766" y="138125"/>
                  </a:lnTo>
                  <a:lnTo>
                    <a:pt x="214553" y="139395"/>
                  </a:lnTo>
                  <a:lnTo>
                    <a:pt x="215138" y="139395"/>
                  </a:lnTo>
                  <a:close/>
                </a:path>
                <a:path w="739140" h="267970">
                  <a:moveTo>
                    <a:pt x="215341" y="141935"/>
                  </a:moveTo>
                  <a:lnTo>
                    <a:pt x="214947" y="140665"/>
                  </a:lnTo>
                  <a:lnTo>
                    <a:pt x="215138" y="141935"/>
                  </a:lnTo>
                  <a:lnTo>
                    <a:pt x="215341" y="141935"/>
                  </a:lnTo>
                  <a:close/>
                </a:path>
                <a:path w="739140" h="267970">
                  <a:moveTo>
                    <a:pt x="215531" y="143205"/>
                  </a:moveTo>
                  <a:lnTo>
                    <a:pt x="215341" y="141935"/>
                  </a:lnTo>
                  <a:lnTo>
                    <a:pt x="215341" y="143205"/>
                  </a:lnTo>
                  <a:lnTo>
                    <a:pt x="215531" y="143205"/>
                  </a:lnTo>
                  <a:close/>
                </a:path>
                <a:path w="739140" h="267970">
                  <a:moveTo>
                    <a:pt x="216319" y="204165"/>
                  </a:moveTo>
                  <a:lnTo>
                    <a:pt x="215531" y="206705"/>
                  </a:lnTo>
                  <a:lnTo>
                    <a:pt x="216128" y="206705"/>
                  </a:lnTo>
                  <a:lnTo>
                    <a:pt x="216319" y="204165"/>
                  </a:lnTo>
                  <a:close/>
                </a:path>
                <a:path w="739140" h="267970">
                  <a:moveTo>
                    <a:pt x="217411" y="164960"/>
                  </a:moveTo>
                  <a:lnTo>
                    <a:pt x="217360" y="163525"/>
                  </a:lnTo>
                  <a:lnTo>
                    <a:pt x="217309" y="164795"/>
                  </a:lnTo>
                  <a:lnTo>
                    <a:pt x="217411" y="164960"/>
                  </a:lnTo>
                  <a:close/>
                </a:path>
                <a:path w="739140" h="267970">
                  <a:moveTo>
                    <a:pt x="217411" y="163525"/>
                  </a:moveTo>
                  <a:lnTo>
                    <a:pt x="217309" y="162255"/>
                  </a:lnTo>
                  <a:lnTo>
                    <a:pt x="217360" y="163525"/>
                  </a:lnTo>
                  <a:close/>
                </a:path>
                <a:path w="739140" h="267970">
                  <a:moveTo>
                    <a:pt x="218097" y="190195"/>
                  </a:moveTo>
                  <a:lnTo>
                    <a:pt x="217716" y="189395"/>
                  </a:lnTo>
                  <a:lnTo>
                    <a:pt x="217309" y="192735"/>
                  </a:lnTo>
                  <a:lnTo>
                    <a:pt x="218097" y="190195"/>
                  </a:lnTo>
                  <a:close/>
                </a:path>
                <a:path w="739140" h="267970">
                  <a:moveTo>
                    <a:pt x="218097" y="186385"/>
                  </a:moveTo>
                  <a:lnTo>
                    <a:pt x="217766" y="187236"/>
                  </a:lnTo>
                  <a:lnTo>
                    <a:pt x="217500" y="188925"/>
                  </a:lnTo>
                  <a:lnTo>
                    <a:pt x="217716" y="189395"/>
                  </a:lnTo>
                  <a:lnTo>
                    <a:pt x="218097" y="186385"/>
                  </a:lnTo>
                  <a:close/>
                </a:path>
                <a:path w="739140" h="267970">
                  <a:moveTo>
                    <a:pt x="218097" y="166065"/>
                  </a:moveTo>
                  <a:lnTo>
                    <a:pt x="217500" y="163525"/>
                  </a:lnTo>
                  <a:lnTo>
                    <a:pt x="217500" y="164795"/>
                  </a:lnTo>
                  <a:lnTo>
                    <a:pt x="218097" y="166065"/>
                  </a:lnTo>
                  <a:close/>
                </a:path>
                <a:path w="739140" h="267970">
                  <a:moveTo>
                    <a:pt x="218097" y="166065"/>
                  </a:moveTo>
                  <a:lnTo>
                    <a:pt x="217411" y="164960"/>
                  </a:lnTo>
                  <a:lnTo>
                    <a:pt x="217500" y="167335"/>
                  </a:lnTo>
                  <a:lnTo>
                    <a:pt x="218097" y="166065"/>
                  </a:lnTo>
                  <a:close/>
                </a:path>
                <a:path w="739140" h="267970">
                  <a:moveTo>
                    <a:pt x="218490" y="180035"/>
                  </a:moveTo>
                  <a:lnTo>
                    <a:pt x="218173" y="179019"/>
                  </a:lnTo>
                  <a:lnTo>
                    <a:pt x="218287" y="181305"/>
                  </a:lnTo>
                  <a:lnTo>
                    <a:pt x="218490" y="180035"/>
                  </a:lnTo>
                  <a:close/>
                </a:path>
                <a:path w="739140" h="267970">
                  <a:moveTo>
                    <a:pt x="218884" y="174955"/>
                  </a:moveTo>
                  <a:lnTo>
                    <a:pt x="218490" y="171145"/>
                  </a:lnTo>
                  <a:lnTo>
                    <a:pt x="218097" y="169875"/>
                  </a:lnTo>
                  <a:lnTo>
                    <a:pt x="217309" y="167335"/>
                  </a:lnTo>
                  <a:lnTo>
                    <a:pt x="217500" y="169875"/>
                  </a:lnTo>
                  <a:lnTo>
                    <a:pt x="217309" y="169875"/>
                  </a:lnTo>
                  <a:lnTo>
                    <a:pt x="217208" y="168287"/>
                  </a:lnTo>
                  <a:lnTo>
                    <a:pt x="216916" y="167335"/>
                  </a:lnTo>
                  <a:lnTo>
                    <a:pt x="216916" y="166116"/>
                  </a:lnTo>
                  <a:lnTo>
                    <a:pt x="217106" y="167335"/>
                  </a:lnTo>
                  <a:lnTo>
                    <a:pt x="217208" y="164795"/>
                  </a:lnTo>
                  <a:lnTo>
                    <a:pt x="217106" y="163525"/>
                  </a:lnTo>
                  <a:lnTo>
                    <a:pt x="217258" y="163525"/>
                  </a:lnTo>
                  <a:lnTo>
                    <a:pt x="217309" y="162255"/>
                  </a:lnTo>
                  <a:lnTo>
                    <a:pt x="217309" y="159715"/>
                  </a:lnTo>
                  <a:lnTo>
                    <a:pt x="217106" y="158445"/>
                  </a:lnTo>
                  <a:lnTo>
                    <a:pt x="217017" y="157175"/>
                  </a:lnTo>
                  <a:lnTo>
                    <a:pt x="216916" y="155905"/>
                  </a:lnTo>
                  <a:lnTo>
                    <a:pt x="216522" y="155905"/>
                  </a:lnTo>
                  <a:lnTo>
                    <a:pt x="216128" y="154635"/>
                  </a:lnTo>
                  <a:lnTo>
                    <a:pt x="215531" y="153365"/>
                  </a:lnTo>
                  <a:lnTo>
                    <a:pt x="215138" y="152095"/>
                  </a:lnTo>
                  <a:lnTo>
                    <a:pt x="213956" y="149555"/>
                  </a:lnTo>
                  <a:lnTo>
                    <a:pt x="213956" y="159715"/>
                  </a:lnTo>
                  <a:lnTo>
                    <a:pt x="213956" y="162255"/>
                  </a:lnTo>
                  <a:lnTo>
                    <a:pt x="213563" y="160985"/>
                  </a:lnTo>
                  <a:lnTo>
                    <a:pt x="213372" y="160985"/>
                  </a:lnTo>
                  <a:lnTo>
                    <a:pt x="213372" y="159715"/>
                  </a:lnTo>
                  <a:lnTo>
                    <a:pt x="213956" y="159715"/>
                  </a:lnTo>
                  <a:lnTo>
                    <a:pt x="213956" y="149555"/>
                  </a:lnTo>
                  <a:lnTo>
                    <a:pt x="213372" y="148285"/>
                  </a:lnTo>
                  <a:lnTo>
                    <a:pt x="212979" y="145745"/>
                  </a:lnTo>
                  <a:lnTo>
                    <a:pt x="212191" y="143205"/>
                  </a:lnTo>
                  <a:lnTo>
                    <a:pt x="211988" y="142773"/>
                  </a:lnTo>
                  <a:lnTo>
                    <a:pt x="211988" y="213055"/>
                  </a:lnTo>
                  <a:lnTo>
                    <a:pt x="211734" y="215595"/>
                  </a:lnTo>
                  <a:lnTo>
                    <a:pt x="211709" y="215773"/>
                  </a:lnTo>
                  <a:lnTo>
                    <a:pt x="211201" y="216865"/>
                  </a:lnTo>
                  <a:lnTo>
                    <a:pt x="210807" y="218135"/>
                  </a:lnTo>
                  <a:lnTo>
                    <a:pt x="210616" y="218135"/>
                  </a:lnTo>
                  <a:lnTo>
                    <a:pt x="211010" y="215595"/>
                  </a:lnTo>
                  <a:lnTo>
                    <a:pt x="211988" y="213055"/>
                  </a:lnTo>
                  <a:lnTo>
                    <a:pt x="211988" y="142773"/>
                  </a:lnTo>
                  <a:lnTo>
                    <a:pt x="211594" y="141935"/>
                  </a:lnTo>
                  <a:lnTo>
                    <a:pt x="211201" y="140665"/>
                  </a:lnTo>
                  <a:lnTo>
                    <a:pt x="211594" y="140665"/>
                  </a:lnTo>
                  <a:lnTo>
                    <a:pt x="211201" y="139395"/>
                  </a:lnTo>
                  <a:lnTo>
                    <a:pt x="209727" y="135585"/>
                  </a:lnTo>
                  <a:lnTo>
                    <a:pt x="209232" y="134315"/>
                  </a:lnTo>
                  <a:lnTo>
                    <a:pt x="209435" y="134315"/>
                  </a:lnTo>
                  <a:lnTo>
                    <a:pt x="208648" y="133045"/>
                  </a:lnTo>
                  <a:lnTo>
                    <a:pt x="207467" y="129235"/>
                  </a:lnTo>
                  <a:lnTo>
                    <a:pt x="206082" y="127965"/>
                  </a:lnTo>
                  <a:lnTo>
                    <a:pt x="205689" y="126695"/>
                  </a:lnTo>
                  <a:lnTo>
                    <a:pt x="205498" y="126695"/>
                  </a:lnTo>
                  <a:lnTo>
                    <a:pt x="205498" y="127965"/>
                  </a:lnTo>
                  <a:lnTo>
                    <a:pt x="205892" y="127965"/>
                  </a:lnTo>
                  <a:lnTo>
                    <a:pt x="207073" y="129235"/>
                  </a:lnTo>
                  <a:lnTo>
                    <a:pt x="206286" y="129235"/>
                  </a:lnTo>
                  <a:lnTo>
                    <a:pt x="206870" y="130505"/>
                  </a:lnTo>
                  <a:lnTo>
                    <a:pt x="207467" y="130505"/>
                  </a:lnTo>
                  <a:lnTo>
                    <a:pt x="208051" y="131775"/>
                  </a:lnTo>
                  <a:lnTo>
                    <a:pt x="207657" y="131775"/>
                  </a:lnTo>
                  <a:lnTo>
                    <a:pt x="207860" y="133045"/>
                  </a:lnTo>
                  <a:lnTo>
                    <a:pt x="207073" y="131775"/>
                  </a:lnTo>
                  <a:lnTo>
                    <a:pt x="206476" y="130505"/>
                  </a:lnTo>
                  <a:lnTo>
                    <a:pt x="205498" y="129235"/>
                  </a:lnTo>
                  <a:lnTo>
                    <a:pt x="205295" y="127965"/>
                  </a:lnTo>
                  <a:lnTo>
                    <a:pt x="204711" y="127965"/>
                  </a:lnTo>
                  <a:lnTo>
                    <a:pt x="204114" y="126695"/>
                  </a:lnTo>
                  <a:lnTo>
                    <a:pt x="204317" y="126695"/>
                  </a:lnTo>
                  <a:lnTo>
                    <a:pt x="203530" y="125425"/>
                  </a:lnTo>
                  <a:lnTo>
                    <a:pt x="202933" y="125425"/>
                  </a:lnTo>
                  <a:lnTo>
                    <a:pt x="202349" y="124155"/>
                  </a:lnTo>
                  <a:lnTo>
                    <a:pt x="201752" y="124155"/>
                  </a:lnTo>
                  <a:lnTo>
                    <a:pt x="201168" y="122885"/>
                  </a:lnTo>
                  <a:lnTo>
                    <a:pt x="200380" y="121615"/>
                  </a:lnTo>
                  <a:lnTo>
                    <a:pt x="201358" y="122885"/>
                  </a:lnTo>
                  <a:lnTo>
                    <a:pt x="201955" y="122885"/>
                  </a:lnTo>
                  <a:lnTo>
                    <a:pt x="201358" y="121615"/>
                  </a:lnTo>
                  <a:lnTo>
                    <a:pt x="202742" y="122885"/>
                  </a:lnTo>
                  <a:lnTo>
                    <a:pt x="205295" y="127965"/>
                  </a:lnTo>
                  <a:lnTo>
                    <a:pt x="205498" y="126695"/>
                  </a:lnTo>
                  <a:lnTo>
                    <a:pt x="203720" y="122885"/>
                  </a:lnTo>
                  <a:lnTo>
                    <a:pt x="200380" y="119075"/>
                  </a:lnTo>
                  <a:lnTo>
                    <a:pt x="198018" y="116535"/>
                  </a:lnTo>
                  <a:lnTo>
                    <a:pt x="197421" y="115265"/>
                  </a:lnTo>
                  <a:lnTo>
                    <a:pt x="195262" y="113995"/>
                  </a:lnTo>
                  <a:lnTo>
                    <a:pt x="193687" y="111455"/>
                  </a:lnTo>
                  <a:lnTo>
                    <a:pt x="194081" y="111455"/>
                  </a:lnTo>
                  <a:lnTo>
                    <a:pt x="192900" y="110185"/>
                  </a:lnTo>
                  <a:lnTo>
                    <a:pt x="191325" y="108864"/>
                  </a:lnTo>
                  <a:lnTo>
                    <a:pt x="191325" y="247345"/>
                  </a:lnTo>
                  <a:lnTo>
                    <a:pt x="191135" y="247980"/>
                  </a:lnTo>
                  <a:lnTo>
                    <a:pt x="191033" y="248297"/>
                  </a:lnTo>
                  <a:lnTo>
                    <a:pt x="191135" y="247345"/>
                  </a:lnTo>
                  <a:lnTo>
                    <a:pt x="191325" y="247345"/>
                  </a:lnTo>
                  <a:lnTo>
                    <a:pt x="191325" y="108864"/>
                  </a:lnTo>
                  <a:lnTo>
                    <a:pt x="188379" y="106375"/>
                  </a:lnTo>
                  <a:lnTo>
                    <a:pt x="186804" y="105105"/>
                  </a:lnTo>
                  <a:lnTo>
                    <a:pt x="185420" y="105105"/>
                  </a:lnTo>
                  <a:lnTo>
                    <a:pt x="184924" y="103835"/>
                  </a:lnTo>
                  <a:lnTo>
                    <a:pt x="184442" y="102565"/>
                  </a:lnTo>
                  <a:lnTo>
                    <a:pt x="179908" y="100025"/>
                  </a:lnTo>
                  <a:lnTo>
                    <a:pt x="184835" y="103835"/>
                  </a:lnTo>
                  <a:lnTo>
                    <a:pt x="183603" y="103200"/>
                  </a:lnTo>
                  <a:lnTo>
                    <a:pt x="183603" y="248932"/>
                  </a:lnTo>
                  <a:lnTo>
                    <a:pt x="182867" y="249885"/>
                  </a:lnTo>
                  <a:lnTo>
                    <a:pt x="180505" y="251155"/>
                  </a:lnTo>
                  <a:lnTo>
                    <a:pt x="181089" y="249885"/>
                  </a:lnTo>
                  <a:lnTo>
                    <a:pt x="181876" y="249885"/>
                  </a:lnTo>
                  <a:lnTo>
                    <a:pt x="182867" y="248615"/>
                  </a:lnTo>
                  <a:lnTo>
                    <a:pt x="182714" y="249567"/>
                  </a:lnTo>
                  <a:lnTo>
                    <a:pt x="183603" y="248932"/>
                  </a:lnTo>
                  <a:lnTo>
                    <a:pt x="183603" y="103200"/>
                  </a:lnTo>
                  <a:lnTo>
                    <a:pt x="179908" y="101295"/>
                  </a:lnTo>
                  <a:lnTo>
                    <a:pt x="179324" y="100025"/>
                  </a:lnTo>
                  <a:lnTo>
                    <a:pt x="177546" y="99187"/>
                  </a:lnTo>
                  <a:lnTo>
                    <a:pt x="177546" y="252425"/>
                  </a:lnTo>
                  <a:lnTo>
                    <a:pt x="176961" y="253695"/>
                  </a:lnTo>
                  <a:lnTo>
                    <a:pt x="176758" y="253695"/>
                  </a:lnTo>
                  <a:lnTo>
                    <a:pt x="177546" y="252425"/>
                  </a:lnTo>
                  <a:lnTo>
                    <a:pt x="177546" y="99187"/>
                  </a:lnTo>
                  <a:lnTo>
                    <a:pt x="174002" y="97485"/>
                  </a:lnTo>
                  <a:lnTo>
                    <a:pt x="172034" y="97485"/>
                  </a:lnTo>
                  <a:lnTo>
                    <a:pt x="171246" y="96215"/>
                  </a:lnTo>
                  <a:lnTo>
                    <a:pt x="168884" y="94945"/>
                  </a:lnTo>
                  <a:lnTo>
                    <a:pt x="166331" y="93675"/>
                  </a:lnTo>
                  <a:lnTo>
                    <a:pt x="160223" y="93675"/>
                  </a:lnTo>
                  <a:lnTo>
                    <a:pt x="162001" y="94945"/>
                  </a:lnTo>
                  <a:lnTo>
                    <a:pt x="158457" y="94945"/>
                  </a:lnTo>
                  <a:lnTo>
                    <a:pt x="154127" y="94945"/>
                  </a:lnTo>
                  <a:lnTo>
                    <a:pt x="154127" y="261315"/>
                  </a:lnTo>
                  <a:lnTo>
                    <a:pt x="150583" y="260045"/>
                  </a:lnTo>
                  <a:lnTo>
                    <a:pt x="147040" y="260045"/>
                  </a:lnTo>
                  <a:lnTo>
                    <a:pt x="143687" y="258775"/>
                  </a:lnTo>
                  <a:lnTo>
                    <a:pt x="144081" y="260045"/>
                  </a:lnTo>
                  <a:lnTo>
                    <a:pt x="143103" y="258775"/>
                  </a:lnTo>
                  <a:lnTo>
                    <a:pt x="143687" y="258775"/>
                  </a:lnTo>
                  <a:lnTo>
                    <a:pt x="148412" y="258775"/>
                  </a:lnTo>
                  <a:lnTo>
                    <a:pt x="150977" y="260045"/>
                  </a:lnTo>
                  <a:lnTo>
                    <a:pt x="154127" y="261315"/>
                  </a:lnTo>
                  <a:lnTo>
                    <a:pt x="154127" y="94945"/>
                  </a:lnTo>
                  <a:lnTo>
                    <a:pt x="153733" y="94945"/>
                  </a:lnTo>
                  <a:lnTo>
                    <a:pt x="142798" y="96215"/>
                  </a:lnTo>
                  <a:lnTo>
                    <a:pt x="132524" y="100025"/>
                  </a:lnTo>
                  <a:lnTo>
                    <a:pt x="125971" y="103543"/>
                  </a:lnTo>
                  <a:lnTo>
                    <a:pt x="125971" y="249885"/>
                  </a:lnTo>
                  <a:lnTo>
                    <a:pt x="124599" y="249885"/>
                  </a:lnTo>
                  <a:lnTo>
                    <a:pt x="123609" y="248615"/>
                  </a:lnTo>
                  <a:lnTo>
                    <a:pt x="125971" y="249885"/>
                  </a:lnTo>
                  <a:lnTo>
                    <a:pt x="125971" y="103543"/>
                  </a:lnTo>
                  <a:lnTo>
                    <a:pt x="123215" y="105016"/>
                  </a:lnTo>
                  <a:lnTo>
                    <a:pt x="123063" y="105105"/>
                  </a:lnTo>
                  <a:lnTo>
                    <a:pt x="123024" y="248615"/>
                  </a:lnTo>
                  <a:lnTo>
                    <a:pt x="120472" y="247345"/>
                  </a:lnTo>
                  <a:lnTo>
                    <a:pt x="120662" y="247345"/>
                  </a:lnTo>
                  <a:lnTo>
                    <a:pt x="118300" y="244805"/>
                  </a:lnTo>
                  <a:lnTo>
                    <a:pt x="119087" y="244805"/>
                  </a:lnTo>
                  <a:lnTo>
                    <a:pt x="120269" y="246075"/>
                  </a:lnTo>
                  <a:lnTo>
                    <a:pt x="121246" y="247345"/>
                  </a:lnTo>
                  <a:lnTo>
                    <a:pt x="122821" y="247345"/>
                  </a:lnTo>
                  <a:lnTo>
                    <a:pt x="123024" y="248615"/>
                  </a:lnTo>
                  <a:lnTo>
                    <a:pt x="123024" y="105156"/>
                  </a:lnTo>
                  <a:lnTo>
                    <a:pt x="114566" y="113995"/>
                  </a:lnTo>
                  <a:lnTo>
                    <a:pt x="115747" y="111455"/>
                  </a:lnTo>
                  <a:lnTo>
                    <a:pt x="117716" y="110185"/>
                  </a:lnTo>
                  <a:lnTo>
                    <a:pt x="119087" y="108915"/>
                  </a:lnTo>
                  <a:lnTo>
                    <a:pt x="119291" y="108915"/>
                  </a:lnTo>
                  <a:lnTo>
                    <a:pt x="121640" y="106375"/>
                  </a:lnTo>
                  <a:lnTo>
                    <a:pt x="122034" y="105105"/>
                  </a:lnTo>
                  <a:lnTo>
                    <a:pt x="123215" y="103835"/>
                  </a:lnTo>
                  <a:lnTo>
                    <a:pt x="124206" y="102565"/>
                  </a:lnTo>
                  <a:lnTo>
                    <a:pt x="124002" y="102565"/>
                  </a:lnTo>
                  <a:lnTo>
                    <a:pt x="124993" y="101295"/>
                  </a:lnTo>
                  <a:lnTo>
                    <a:pt x="125209" y="100838"/>
                  </a:lnTo>
                  <a:lnTo>
                    <a:pt x="124206" y="101295"/>
                  </a:lnTo>
                  <a:lnTo>
                    <a:pt x="123418" y="101295"/>
                  </a:lnTo>
                  <a:lnTo>
                    <a:pt x="123024" y="102565"/>
                  </a:lnTo>
                  <a:lnTo>
                    <a:pt x="120662" y="102565"/>
                  </a:lnTo>
                  <a:lnTo>
                    <a:pt x="120269" y="102565"/>
                  </a:lnTo>
                  <a:lnTo>
                    <a:pt x="118694" y="103835"/>
                  </a:lnTo>
                  <a:lnTo>
                    <a:pt x="119087" y="103835"/>
                  </a:lnTo>
                  <a:lnTo>
                    <a:pt x="117513" y="105105"/>
                  </a:lnTo>
                  <a:lnTo>
                    <a:pt x="117119" y="105105"/>
                  </a:lnTo>
                  <a:lnTo>
                    <a:pt x="116928" y="106375"/>
                  </a:lnTo>
                  <a:lnTo>
                    <a:pt x="116141" y="106375"/>
                  </a:lnTo>
                  <a:lnTo>
                    <a:pt x="114757" y="107645"/>
                  </a:lnTo>
                  <a:lnTo>
                    <a:pt x="115747" y="106375"/>
                  </a:lnTo>
                  <a:lnTo>
                    <a:pt x="114566" y="107645"/>
                  </a:lnTo>
                  <a:lnTo>
                    <a:pt x="113969" y="108127"/>
                  </a:lnTo>
                  <a:lnTo>
                    <a:pt x="113969" y="112725"/>
                  </a:lnTo>
                  <a:lnTo>
                    <a:pt x="113969" y="113576"/>
                  </a:lnTo>
                  <a:lnTo>
                    <a:pt x="113969" y="113995"/>
                  </a:lnTo>
                  <a:lnTo>
                    <a:pt x="113779" y="113995"/>
                  </a:lnTo>
                  <a:lnTo>
                    <a:pt x="113944" y="113626"/>
                  </a:lnTo>
                  <a:lnTo>
                    <a:pt x="113969" y="112725"/>
                  </a:lnTo>
                  <a:lnTo>
                    <a:pt x="113969" y="108127"/>
                  </a:lnTo>
                  <a:lnTo>
                    <a:pt x="112991" y="108915"/>
                  </a:lnTo>
                  <a:lnTo>
                    <a:pt x="111607" y="110185"/>
                  </a:lnTo>
                  <a:lnTo>
                    <a:pt x="111417" y="110604"/>
                  </a:lnTo>
                  <a:lnTo>
                    <a:pt x="111417" y="237185"/>
                  </a:lnTo>
                  <a:lnTo>
                    <a:pt x="111417" y="238455"/>
                  </a:lnTo>
                  <a:lnTo>
                    <a:pt x="110629" y="237185"/>
                  </a:lnTo>
                  <a:lnTo>
                    <a:pt x="109639" y="237185"/>
                  </a:lnTo>
                  <a:lnTo>
                    <a:pt x="109842" y="235915"/>
                  </a:lnTo>
                  <a:lnTo>
                    <a:pt x="108458" y="233375"/>
                  </a:lnTo>
                  <a:lnTo>
                    <a:pt x="105702" y="230835"/>
                  </a:lnTo>
                  <a:lnTo>
                    <a:pt x="104330" y="228295"/>
                  </a:lnTo>
                  <a:lnTo>
                    <a:pt x="103149" y="227025"/>
                  </a:lnTo>
                  <a:lnTo>
                    <a:pt x="102552" y="225755"/>
                  </a:lnTo>
                  <a:lnTo>
                    <a:pt x="101968" y="224485"/>
                  </a:lnTo>
                  <a:lnTo>
                    <a:pt x="101803" y="224485"/>
                  </a:lnTo>
                  <a:lnTo>
                    <a:pt x="101701" y="224256"/>
                  </a:lnTo>
                  <a:lnTo>
                    <a:pt x="101701" y="224485"/>
                  </a:lnTo>
                  <a:lnTo>
                    <a:pt x="100977" y="224485"/>
                  </a:lnTo>
                  <a:lnTo>
                    <a:pt x="100393" y="221945"/>
                  </a:lnTo>
                  <a:lnTo>
                    <a:pt x="101701" y="224485"/>
                  </a:lnTo>
                  <a:lnTo>
                    <a:pt x="101701" y="224256"/>
                  </a:lnTo>
                  <a:lnTo>
                    <a:pt x="99606" y="219405"/>
                  </a:lnTo>
                  <a:lnTo>
                    <a:pt x="100444" y="220497"/>
                  </a:lnTo>
                  <a:lnTo>
                    <a:pt x="100190" y="219405"/>
                  </a:lnTo>
                  <a:lnTo>
                    <a:pt x="99009" y="218135"/>
                  </a:lnTo>
                  <a:lnTo>
                    <a:pt x="98221" y="215595"/>
                  </a:lnTo>
                  <a:lnTo>
                    <a:pt x="97434" y="213055"/>
                  </a:lnTo>
                  <a:lnTo>
                    <a:pt x="96850" y="210515"/>
                  </a:lnTo>
                  <a:lnTo>
                    <a:pt x="96545" y="209245"/>
                  </a:lnTo>
                  <a:lnTo>
                    <a:pt x="96253" y="207975"/>
                  </a:lnTo>
                  <a:lnTo>
                    <a:pt x="96253" y="209245"/>
                  </a:lnTo>
                  <a:lnTo>
                    <a:pt x="95465" y="206705"/>
                  </a:lnTo>
                  <a:lnTo>
                    <a:pt x="95669" y="206705"/>
                  </a:lnTo>
                  <a:lnTo>
                    <a:pt x="95465" y="205435"/>
                  </a:lnTo>
                  <a:lnTo>
                    <a:pt x="96253" y="205435"/>
                  </a:lnTo>
                  <a:lnTo>
                    <a:pt x="97040" y="207467"/>
                  </a:lnTo>
                  <a:lnTo>
                    <a:pt x="97040" y="206705"/>
                  </a:lnTo>
                  <a:lnTo>
                    <a:pt x="97637" y="209245"/>
                  </a:lnTo>
                  <a:lnTo>
                    <a:pt x="98221" y="210515"/>
                  </a:lnTo>
                  <a:lnTo>
                    <a:pt x="98818" y="213055"/>
                  </a:lnTo>
                  <a:lnTo>
                    <a:pt x="98615" y="213055"/>
                  </a:lnTo>
                  <a:lnTo>
                    <a:pt x="99212" y="214325"/>
                  </a:lnTo>
                  <a:lnTo>
                    <a:pt x="99402" y="215595"/>
                  </a:lnTo>
                  <a:lnTo>
                    <a:pt x="99999" y="215595"/>
                  </a:lnTo>
                  <a:lnTo>
                    <a:pt x="100190" y="216865"/>
                  </a:lnTo>
                  <a:lnTo>
                    <a:pt x="100584" y="216865"/>
                  </a:lnTo>
                  <a:lnTo>
                    <a:pt x="100787" y="218135"/>
                  </a:lnTo>
                  <a:lnTo>
                    <a:pt x="100584" y="218135"/>
                  </a:lnTo>
                  <a:lnTo>
                    <a:pt x="101142" y="219151"/>
                  </a:lnTo>
                  <a:lnTo>
                    <a:pt x="101180" y="219405"/>
                  </a:lnTo>
                  <a:lnTo>
                    <a:pt x="103733" y="224485"/>
                  </a:lnTo>
                  <a:lnTo>
                    <a:pt x="106578" y="230225"/>
                  </a:lnTo>
                  <a:lnTo>
                    <a:pt x="106489" y="229565"/>
                  </a:lnTo>
                  <a:lnTo>
                    <a:pt x="106654" y="229781"/>
                  </a:lnTo>
                  <a:lnTo>
                    <a:pt x="107480" y="230835"/>
                  </a:lnTo>
                  <a:lnTo>
                    <a:pt x="106883" y="230835"/>
                  </a:lnTo>
                  <a:lnTo>
                    <a:pt x="109131" y="233883"/>
                  </a:lnTo>
                  <a:lnTo>
                    <a:pt x="110629" y="235915"/>
                  </a:lnTo>
                  <a:lnTo>
                    <a:pt x="111213" y="237185"/>
                  </a:lnTo>
                  <a:lnTo>
                    <a:pt x="111417" y="237185"/>
                  </a:lnTo>
                  <a:lnTo>
                    <a:pt x="111417" y="110604"/>
                  </a:lnTo>
                  <a:lnTo>
                    <a:pt x="111023" y="111455"/>
                  </a:lnTo>
                  <a:lnTo>
                    <a:pt x="109842" y="112725"/>
                  </a:lnTo>
                  <a:lnTo>
                    <a:pt x="109054" y="112725"/>
                  </a:lnTo>
                  <a:lnTo>
                    <a:pt x="109639" y="113995"/>
                  </a:lnTo>
                  <a:lnTo>
                    <a:pt x="108064" y="115265"/>
                  </a:lnTo>
                  <a:lnTo>
                    <a:pt x="108267" y="115265"/>
                  </a:lnTo>
                  <a:lnTo>
                    <a:pt x="107480" y="116535"/>
                  </a:lnTo>
                  <a:lnTo>
                    <a:pt x="107086" y="116535"/>
                  </a:lnTo>
                  <a:lnTo>
                    <a:pt x="106489" y="117805"/>
                  </a:lnTo>
                  <a:lnTo>
                    <a:pt x="106095" y="117805"/>
                  </a:lnTo>
                  <a:lnTo>
                    <a:pt x="104521" y="120345"/>
                  </a:lnTo>
                  <a:lnTo>
                    <a:pt x="106883" y="117805"/>
                  </a:lnTo>
                  <a:lnTo>
                    <a:pt x="105511" y="120345"/>
                  </a:lnTo>
                  <a:lnTo>
                    <a:pt x="103936" y="121615"/>
                  </a:lnTo>
                  <a:lnTo>
                    <a:pt x="104330" y="120345"/>
                  </a:lnTo>
                  <a:lnTo>
                    <a:pt x="103733" y="120345"/>
                  </a:lnTo>
                  <a:lnTo>
                    <a:pt x="104394" y="119075"/>
                  </a:lnTo>
                  <a:lnTo>
                    <a:pt x="105702" y="116535"/>
                  </a:lnTo>
                  <a:lnTo>
                    <a:pt x="103581" y="119468"/>
                  </a:lnTo>
                  <a:lnTo>
                    <a:pt x="104127" y="119075"/>
                  </a:lnTo>
                  <a:lnTo>
                    <a:pt x="102158" y="122885"/>
                  </a:lnTo>
                  <a:lnTo>
                    <a:pt x="103733" y="122885"/>
                  </a:lnTo>
                  <a:lnTo>
                    <a:pt x="100977" y="126695"/>
                  </a:lnTo>
                  <a:lnTo>
                    <a:pt x="100584" y="127965"/>
                  </a:lnTo>
                  <a:lnTo>
                    <a:pt x="99999" y="129235"/>
                  </a:lnTo>
                  <a:lnTo>
                    <a:pt x="99606" y="129235"/>
                  </a:lnTo>
                  <a:lnTo>
                    <a:pt x="99212" y="130505"/>
                  </a:lnTo>
                  <a:lnTo>
                    <a:pt x="99072" y="129616"/>
                  </a:lnTo>
                  <a:lnTo>
                    <a:pt x="97828" y="133045"/>
                  </a:lnTo>
                  <a:lnTo>
                    <a:pt x="97637" y="133299"/>
                  </a:lnTo>
                  <a:lnTo>
                    <a:pt x="97637" y="143205"/>
                  </a:lnTo>
                  <a:lnTo>
                    <a:pt x="96062" y="148285"/>
                  </a:lnTo>
                  <a:lnTo>
                    <a:pt x="96062" y="204165"/>
                  </a:lnTo>
                  <a:lnTo>
                    <a:pt x="95669" y="204165"/>
                  </a:lnTo>
                  <a:lnTo>
                    <a:pt x="94094" y="201625"/>
                  </a:lnTo>
                  <a:lnTo>
                    <a:pt x="93497" y="199085"/>
                  </a:lnTo>
                  <a:lnTo>
                    <a:pt x="92976" y="196545"/>
                  </a:lnTo>
                  <a:lnTo>
                    <a:pt x="92710" y="195275"/>
                  </a:lnTo>
                  <a:lnTo>
                    <a:pt x="93306" y="195275"/>
                  </a:lnTo>
                  <a:lnTo>
                    <a:pt x="92519" y="192735"/>
                  </a:lnTo>
                  <a:lnTo>
                    <a:pt x="93103" y="192735"/>
                  </a:lnTo>
                  <a:lnTo>
                    <a:pt x="93738" y="191719"/>
                  </a:lnTo>
                  <a:lnTo>
                    <a:pt x="93891" y="192735"/>
                  </a:lnTo>
                  <a:lnTo>
                    <a:pt x="94881" y="199085"/>
                  </a:lnTo>
                  <a:lnTo>
                    <a:pt x="96062" y="204165"/>
                  </a:lnTo>
                  <a:lnTo>
                    <a:pt x="96062" y="148285"/>
                  </a:lnTo>
                  <a:lnTo>
                    <a:pt x="95669" y="149555"/>
                  </a:lnTo>
                  <a:lnTo>
                    <a:pt x="94094" y="157175"/>
                  </a:lnTo>
                  <a:lnTo>
                    <a:pt x="93789" y="159639"/>
                  </a:lnTo>
                  <a:lnTo>
                    <a:pt x="93789" y="191236"/>
                  </a:lnTo>
                  <a:lnTo>
                    <a:pt x="93599" y="190830"/>
                  </a:lnTo>
                  <a:lnTo>
                    <a:pt x="92125" y="187655"/>
                  </a:lnTo>
                  <a:lnTo>
                    <a:pt x="92176" y="183667"/>
                  </a:lnTo>
                  <a:lnTo>
                    <a:pt x="91922" y="182575"/>
                  </a:lnTo>
                  <a:lnTo>
                    <a:pt x="92316" y="178765"/>
                  </a:lnTo>
                  <a:lnTo>
                    <a:pt x="92316" y="176225"/>
                  </a:lnTo>
                  <a:lnTo>
                    <a:pt x="92519" y="177495"/>
                  </a:lnTo>
                  <a:lnTo>
                    <a:pt x="92913" y="177495"/>
                  </a:lnTo>
                  <a:lnTo>
                    <a:pt x="93002" y="179400"/>
                  </a:lnTo>
                  <a:lnTo>
                    <a:pt x="93103" y="183845"/>
                  </a:lnTo>
                  <a:lnTo>
                    <a:pt x="93573" y="188925"/>
                  </a:lnTo>
                  <a:lnTo>
                    <a:pt x="93497" y="190195"/>
                  </a:lnTo>
                  <a:lnTo>
                    <a:pt x="93599" y="190830"/>
                  </a:lnTo>
                  <a:lnTo>
                    <a:pt x="93789" y="191236"/>
                  </a:lnTo>
                  <a:lnTo>
                    <a:pt x="93789" y="159639"/>
                  </a:lnTo>
                  <a:lnTo>
                    <a:pt x="93306" y="163525"/>
                  </a:lnTo>
                  <a:lnTo>
                    <a:pt x="93306" y="162255"/>
                  </a:lnTo>
                  <a:lnTo>
                    <a:pt x="93103" y="160985"/>
                  </a:lnTo>
                  <a:lnTo>
                    <a:pt x="93103" y="158483"/>
                  </a:lnTo>
                  <a:lnTo>
                    <a:pt x="93891" y="153365"/>
                  </a:lnTo>
                  <a:lnTo>
                    <a:pt x="94094" y="154635"/>
                  </a:lnTo>
                  <a:lnTo>
                    <a:pt x="94678" y="153365"/>
                  </a:lnTo>
                  <a:lnTo>
                    <a:pt x="94488" y="152095"/>
                  </a:lnTo>
                  <a:lnTo>
                    <a:pt x="95072" y="149555"/>
                  </a:lnTo>
                  <a:lnTo>
                    <a:pt x="95275" y="148285"/>
                  </a:lnTo>
                  <a:lnTo>
                    <a:pt x="95669" y="147015"/>
                  </a:lnTo>
                  <a:lnTo>
                    <a:pt x="96253" y="147015"/>
                  </a:lnTo>
                  <a:lnTo>
                    <a:pt x="96647" y="144475"/>
                  </a:lnTo>
                  <a:lnTo>
                    <a:pt x="97637" y="143205"/>
                  </a:lnTo>
                  <a:lnTo>
                    <a:pt x="97637" y="133299"/>
                  </a:lnTo>
                  <a:lnTo>
                    <a:pt x="95859" y="135585"/>
                  </a:lnTo>
                  <a:lnTo>
                    <a:pt x="96456" y="134315"/>
                  </a:lnTo>
                  <a:lnTo>
                    <a:pt x="97637" y="131775"/>
                  </a:lnTo>
                  <a:lnTo>
                    <a:pt x="98818" y="129235"/>
                  </a:lnTo>
                  <a:lnTo>
                    <a:pt x="98031" y="129235"/>
                  </a:lnTo>
                  <a:lnTo>
                    <a:pt x="96850" y="131775"/>
                  </a:lnTo>
                  <a:lnTo>
                    <a:pt x="97637" y="129235"/>
                  </a:lnTo>
                  <a:lnTo>
                    <a:pt x="97828" y="129235"/>
                  </a:lnTo>
                  <a:lnTo>
                    <a:pt x="97955" y="128384"/>
                  </a:lnTo>
                  <a:lnTo>
                    <a:pt x="97434" y="129235"/>
                  </a:lnTo>
                  <a:lnTo>
                    <a:pt x="96850" y="129235"/>
                  </a:lnTo>
                  <a:lnTo>
                    <a:pt x="96647" y="130505"/>
                  </a:lnTo>
                  <a:lnTo>
                    <a:pt x="95859" y="133045"/>
                  </a:lnTo>
                  <a:lnTo>
                    <a:pt x="95465" y="134315"/>
                  </a:lnTo>
                  <a:lnTo>
                    <a:pt x="95694" y="133223"/>
                  </a:lnTo>
                  <a:lnTo>
                    <a:pt x="95859" y="133045"/>
                  </a:lnTo>
                  <a:lnTo>
                    <a:pt x="95732" y="133045"/>
                  </a:lnTo>
                  <a:lnTo>
                    <a:pt x="95948" y="131965"/>
                  </a:lnTo>
                  <a:lnTo>
                    <a:pt x="94678" y="134315"/>
                  </a:lnTo>
                  <a:lnTo>
                    <a:pt x="95567" y="133362"/>
                  </a:lnTo>
                  <a:lnTo>
                    <a:pt x="94488" y="136855"/>
                  </a:lnTo>
                  <a:lnTo>
                    <a:pt x="93306" y="138125"/>
                  </a:lnTo>
                  <a:lnTo>
                    <a:pt x="92913" y="139395"/>
                  </a:lnTo>
                  <a:lnTo>
                    <a:pt x="92316" y="140665"/>
                  </a:lnTo>
                  <a:lnTo>
                    <a:pt x="92125" y="141935"/>
                  </a:lnTo>
                  <a:lnTo>
                    <a:pt x="91528" y="144475"/>
                  </a:lnTo>
                  <a:lnTo>
                    <a:pt x="91135" y="145745"/>
                  </a:lnTo>
                  <a:lnTo>
                    <a:pt x="90551" y="148285"/>
                  </a:lnTo>
                  <a:lnTo>
                    <a:pt x="89763" y="150825"/>
                  </a:lnTo>
                  <a:lnTo>
                    <a:pt x="89369" y="153365"/>
                  </a:lnTo>
                  <a:lnTo>
                    <a:pt x="89369" y="152095"/>
                  </a:lnTo>
                  <a:lnTo>
                    <a:pt x="88976" y="153365"/>
                  </a:lnTo>
                  <a:lnTo>
                    <a:pt x="88773" y="153365"/>
                  </a:lnTo>
                  <a:lnTo>
                    <a:pt x="88976" y="154686"/>
                  </a:lnTo>
                  <a:lnTo>
                    <a:pt x="88976" y="158445"/>
                  </a:lnTo>
                  <a:lnTo>
                    <a:pt x="89763" y="155905"/>
                  </a:lnTo>
                  <a:lnTo>
                    <a:pt x="89662" y="157175"/>
                  </a:lnTo>
                  <a:lnTo>
                    <a:pt x="89763" y="159715"/>
                  </a:lnTo>
                  <a:lnTo>
                    <a:pt x="89166" y="160985"/>
                  </a:lnTo>
                  <a:lnTo>
                    <a:pt x="90347" y="159715"/>
                  </a:lnTo>
                  <a:lnTo>
                    <a:pt x="89458" y="164287"/>
                  </a:lnTo>
                  <a:lnTo>
                    <a:pt x="89395" y="166065"/>
                  </a:lnTo>
                  <a:lnTo>
                    <a:pt x="89166" y="166065"/>
                  </a:lnTo>
                  <a:lnTo>
                    <a:pt x="89166" y="167335"/>
                  </a:lnTo>
                  <a:lnTo>
                    <a:pt x="89382" y="166839"/>
                  </a:lnTo>
                  <a:lnTo>
                    <a:pt x="89369" y="167335"/>
                  </a:lnTo>
                  <a:lnTo>
                    <a:pt x="89103" y="168033"/>
                  </a:lnTo>
                  <a:lnTo>
                    <a:pt x="89115" y="169240"/>
                  </a:lnTo>
                  <a:lnTo>
                    <a:pt x="89560" y="171145"/>
                  </a:lnTo>
                  <a:lnTo>
                    <a:pt x="88976" y="172415"/>
                  </a:lnTo>
                  <a:lnTo>
                    <a:pt x="88773" y="174955"/>
                  </a:lnTo>
                  <a:lnTo>
                    <a:pt x="87985" y="174955"/>
                  </a:lnTo>
                  <a:lnTo>
                    <a:pt x="87591" y="176225"/>
                  </a:lnTo>
                  <a:lnTo>
                    <a:pt x="88379" y="180035"/>
                  </a:lnTo>
                  <a:lnTo>
                    <a:pt x="88582" y="178765"/>
                  </a:lnTo>
                  <a:lnTo>
                    <a:pt x="88582" y="181305"/>
                  </a:lnTo>
                  <a:lnTo>
                    <a:pt x="88976" y="181305"/>
                  </a:lnTo>
                  <a:lnTo>
                    <a:pt x="89369" y="182575"/>
                  </a:lnTo>
                  <a:lnTo>
                    <a:pt x="89166" y="182575"/>
                  </a:lnTo>
                  <a:lnTo>
                    <a:pt x="89166" y="183845"/>
                  </a:lnTo>
                  <a:lnTo>
                    <a:pt x="89763" y="183845"/>
                  </a:lnTo>
                  <a:lnTo>
                    <a:pt x="89763" y="185115"/>
                  </a:lnTo>
                  <a:lnTo>
                    <a:pt x="89560" y="186385"/>
                  </a:lnTo>
                  <a:lnTo>
                    <a:pt x="89954" y="186385"/>
                  </a:lnTo>
                  <a:lnTo>
                    <a:pt x="89954" y="188925"/>
                  </a:lnTo>
                  <a:lnTo>
                    <a:pt x="90157" y="188925"/>
                  </a:lnTo>
                  <a:lnTo>
                    <a:pt x="90157" y="191465"/>
                  </a:lnTo>
                  <a:lnTo>
                    <a:pt x="89166" y="190195"/>
                  </a:lnTo>
                  <a:lnTo>
                    <a:pt x="89954" y="192735"/>
                  </a:lnTo>
                  <a:lnTo>
                    <a:pt x="90157" y="194005"/>
                  </a:lnTo>
                  <a:lnTo>
                    <a:pt x="90551" y="194005"/>
                  </a:lnTo>
                  <a:lnTo>
                    <a:pt x="90741" y="196545"/>
                  </a:lnTo>
                  <a:lnTo>
                    <a:pt x="90551" y="196545"/>
                  </a:lnTo>
                  <a:lnTo>
                    <a:pt x="90347" y="195275"/>
                  </a:lnTo>
                  <a:lnTo>
                    <a:pt x="90551" y="199085"/>
                  </a:lnTo>
                  <a:lnTo>
                    <a:pt x="92316" y="202895"/>
                  </a:lnTo>
                  <a:lnTo>
                    <a:pt x="91922" y="204165"/>
                  </a:lnTo>
                  <a:lnTo>
                    <a:pt x="91528" y="204165"/>
                  </a:lnTo>
                  <a:lnTo>
                    <a:pt x="91732" y="205435"/>
                  </a:lnTo>
                  <a:lnTo>
                    <a:pt x="92468" y="208292"/>
                  </a:lnTo>
                  <a:lnTo>
                    <a:pt x="93497" y="210515"/>
                  </a:lnTo>
                  <a:lnTo>
                    <a:pt x="93306" y="210515"/>
                  </a:lnTo>
                  <a:lnTo>
                    <a:pt x="92710" y="209245"/>
                  </a:lnTo>
                  <a:lnTo>
                    <a:pt x="92913" y="210515"/>
                  </a:lnTo>
                  <a:lnTo>
                    <a:pt x="93306" y="211785"/>
                  </a:lnTo>
                  <a:lnTo>
                    <a:pt x="93497" y="211785"/>
                  </a:lnTo>
                  <a:lnTo>
                    <a:pt x="94678" y="214325"/>
                  </a:lnTo>
                  <a:lnTo>
                    <a:pt x="95669" y="218135"/>
                  </a:lnTo>
                  <a:lnTo>
                    <a:pt x="96850" y="219405"/>
                  </a:lnTo>
                  <a:lnTo>
                    <a:pt x="95669" y="215595"/>
                  </a:lnTo>
                  <a:lnTo>
                    <a:pt x="98221" y="220675"/>
                  </a:lnTo>
                  <a:lnTo>
                    <a:pt x="98425" y="220675"/>
                  </a:lnTo>
                  <a:lnTo>
                    <a:pt x="98818" y="221945"/>
                  </a:lnTo>
                  <a:lnTo>
                    <a:pt x="98031" y="221945"/>
                  </a:lnTo>
                  <a:lnTo>
                    <a:pt x="96253" y="219405"/>
                  </a:lnTo>
                  <a:lnTo>
                    <a:pt x="95859" y="219405"/>
                  </a:lnTo>
                  <a:lnTo>
                    <a:pt x="95072" y="216865"/>
                  </a:lnTo>
                  <a:lnTo>
                    <a:pt x="94678" y="216865"/>
                  </a:lnTo>
                  <a:lnTo>
                    <a:pt x="94437" y="216547"/>
                  </a:lnTo>
                  <a:lnTo>
                    <a:pt x="92710" y="214325"/>
                  </a:lnTo>
                  <a:lnTo>
                    <a:pt x="92519" y="214325"/>
                  </a:lnTo>
                  <a:lnTo>
                    <a:pt x="92710" y="215595"/>
                  </a:lnTo>
                  <a:lnTo>
                    <a:pt x="93103" y="216865"/>
                  </a:lnTo>
                  <a:lnTo>
                    <a:pt x="94361" y="217881"/>
                  </a:lnTo>
                  <a:lnTo>
                    <a:pt x="94551" y="217284"/>
                  </a:lnTo>
                  <a:lnTo>
                    <a:pt x="94678" y="218135"/>
                  </a:lnTo>
                  <a:lnTo>
                    <a:pt x="95072" y="218135"/>
                  </a:lnTo>
                  <a:lnTo>
                    <a:pt x="96253" y="221945"/>
                  </a:lnTo>
                  <a:lnTo>
                    <a:pt x="96062" y="221945"/>
                  </a:lnTo>
                  <a:lnTo>
                    <a:pt x="94983" y="220789"/>
                  </a:lnTo>
                  <a:lnTo>
                    <a:pt x="95859" y="223215"/>
                  </a:lnTo>
                  <a:lnTo>
                    <a:pt x="97040" y="223215"/>
                  </a:lnTo>
                  <a:lnTo>
                    <a:pt x="98031" y="224485"/>
                  </a:lnTo>
                  <a:lnTo>
                    <a:pt x="99606" y="224485"/>
                  </a:lnTo>
                  <a:lnTo>
                    <a:pt x="101574" y="228295"/>
                  </a:lnTo>
                  <a:lnTo>
                    <a:pt x="102552" y="229565"/>
                  </a:lnTo>
                  <a:lnTo>
                    <a:pt x="103543" y="232105"/>
                  </a:lnTo>
                  <a:lnTo>
                    <a:pt x="104724" y="233375"/>
                  </a:lnTo>
                  <a:lnTo>
                    <a:pt x="105905" y="235915"/>
                  </a:lnTo>
                  <a:lnTo>
                    <a:pt x="106883" y="235915"/>
                  </a:lnTo>
                  <a:lnTo>
                    <a:pt x="107276" y="237185"/>
                  </a:lnTo>
                  <a:lnTo>
                    <a:pt x="108064" y="238455"/>
                  </a:lnTo>
                  <a:lnTo>
                    <a:pt x="109448" y="239725"/>
                  </a:lnTo>
                  <a:lnTo>
                    <a:pt x="112001" y="242265"/>
                  </a:lnTo>
                  <a:lnTo>
                    <a:pt x="112001" y="240995"/>
                  </a:lnTo>
                  <a:lnTo>
                    <a:pt x="112395" y="240995"/>
                  </a:lnTo>
                  <a:lnTo>
                    <a:pt x="112991" y="243535"/>
                  </a:lnTo>
                  <a:lnTo>
                    <a:pt x="114363" y="244805"/>
                  </a:lnTo>
                  <a:lnTo>
                    <a:pt x="117322" y="248615"/>
                  </a:lnTo>
                  <a:lnTo>
                    <a:pt x="118110" y="248615"/>
                  </a:lnTo>
                  <a:lnTo>
                    <a:pt x="118300" y="248615"/>
                  </a:lnTo>
                  <a:lnTo>
                    <a:pt x="118503" y="247345"/>
                  </a:lnTo>
                  <a:lnTo>
                    <a:pt x="119087" y="248615"/>
                  </a:lnTo>
                  <a:lnTo>
                    <a:pt x="120269" y="249885"/>
                  </a:lnTo>
                  <a:lnTo>
                    <a:pt x="119380" y="249885"/>
                  </a:lnTo>
                  <a:lnTo>
                    <a:pt x="120662" y="251155"/>
                  </a:lnTo>
                  <a:lnTo>
                    <a:pt x="121640" y="251155"/>
                  </a:lnTo>
                  <a:lnTo>
                    <a:pt x="122428" y="252425"/>
                  </a:lnTo>
                  <a:lnTo>
                    <a:pt x="122821" y="252425"/>
                  </a:lnTo>
                  <a:lnTo>
                    <a:pt x="125577" y="253695"/>
                  </a:lnTo>
                  <a:lnTo>
                    <a:pt x="126758" y="254965"/>
                  </a:lnTo>
                  <a:lnTo>
                    <a:pt x="129324" y="254965"/>
                  </a:lnTo>
                  <a:lnTo>
                    <a:pt x="128930" y="256235"/>
                  </a:lnTo>
                  <a:lnTo>
                    <a:pt x="125387" y="256235"/>
                  </a:lnTo>
                  <a:lnTo>
                    <a:pt x="128536" y="258775"/>
                  </a:lnTo>
                  <a:lnTo>
                    <a:pt x="127546" y="257505"/>
                  </a:lnTo>
                  <a:lnTo>
                    <a:pt x="132080" y="260045"/>
                  </a:lnTo>
                  <a:lnTo>
                    <a:pt x="127355" y="258775"/>
                  </a:lnTo>
                  <a:lnTo>
                    <a:pt x="126758" y="258775"/>
                  </a:lnTo>
                  <a:lnTo>
                    <a:pt x="125577" y="257505"/>
                  </a:lnTo>
                  <a:lnTo>
                    <a:pt x="125310" y="257251"/>
                  </a:lnTo>
                  <a:lnTo>
                    <a:pt x="125387" y="257505"/>
                  </a:lnTo>
                  <a:lnTo>
                    <a:pt x="124828" y="257263"/>
                  </a:lnTo>
                  <a:lnTo>
                    <a:pt x="124790" y="257505"/>
                  </a:lnTo>
                  <a:lnTo>
                    <a:pt x="124790" y="257251"/>
                  </a:lnTo>
                  <a:lnTo>
                    <a:pt x="124891" y="256870"/>
                  </a:lnTo>
                  <a:lnTo>
                    <a:pt x="124206" y="256235"/>
                  </a:lnTo>
                  <a:lnTo>
                    <a:pt x="124650" y="257187"/>
                  </a:lnTo>
                  <a:lnTo>
                    <a:pt x="122428" y="256235"/>
                  </a:lnTo>
                  <a:lnTo>
                    <a:pt x="122237" y="256235"/>
                  </a:lnTo>
                  <a:lnTo>
                    <a:pt x="124002" y="257505"/>
                  </a:lnTo>
                  <a:lnTo>
                    <a:pt x="125387" y="258775"/>
                  </a:lnTo>
                  <a:lnTo>
                    <a:pt x="126568" y="260045"/>
                  </a:lnTo>
                  <a:lnTo>
                    <a:pt x="129717" y="260045"/>
                  </a:lnTo>
                  <a:lnTo>
                    <a:pt x="131686" y="261315"/>
                  </a:lnTo>
                  <a:lnTo>
                    <a:pt x="133261" y="261315"/>
                  </a:lnTo>
                  <a:lnTo>
                    <a:pt x="136994" y="262585"/>
                  </a:lnTo>
                  <a:lnTo>
                    <a:pt x="136804" y="262585"/>
                  </a:lnTo>
                  <a:lnTo>
                    <a:pt x="140347" y="263855"/>
                  </a:lnTo>
                  <a:lnTo>
                    <a:pt x="138569" y="263855"/>
                  </a:lnTo>
                  <a:lnTo>
                    <a:pt x="138963" y="265125"/>
                  </a:lnTo>
                  <a:lnTo>
                    <a:pt x="139954" y="265125"/>
                  </a:lnTo>
                  <a:lnTo>
                    <a:pt x="140347" y="265125"/>
                  </a:lnTo>
                  <a:lnTo>
                    <a:pt x="140106" y="264960"/>
                  </a:lnTo>
                  <a:lnTo>
                    <a:pt x="141135" y="263855"/>
                  </a:lnTo>
                  <a:lnTo>
                    <a:pt x="143687" y="265125"/>
                  </a:lnTo>
                  <a:lnTo>
                    <a:pt x="142709" y="265125"/>
                  </a:lnTo>
                  <a:lnTo>
                    <a:pt x="145072" y="266395"/>
                  </a:lnTo>
                  <a:lnTo>
                    <a:pt x="149987" y="266395"/>
                  </a:lnTo>
                  <a:lnTo>
                    <a:pt x="156095" y="265125"/>
                  </a:lnTo>
                  <a:lnTo>
                    <a:pt x="147624" y="265125"/>
                  </a:lnTo>
                  <a:lnTo>
                    <a:pt x="144678" y="263855"/>
                  </a:lnTo>
                  <a:lnTo>
                    <a:pt x="154914" y="263855"/>
                  </a:lnTo>
                  <a:lnTo>
                    <a:pt x="158254" y="262585"/>
                  </a:lnTo>
                  <a:lnTo>
                    <a:pt x="158457" y="263855"/>
                  </a:lnTo>
                  <a:lnTo>
                    <a:pt x="159435" y="263855"/>
                  </a:lnTo>
                  <a:lnTo>
                    <a:pt x="161798" y="262585"/>
                  </a:lnTo>
                  <a:lnTo>
                    <a:pt x="160616" y="262585"/>
                  </a:lnTo>
                  <a:lnTo>
                    <a:pt x="163372" y="261315"/>
                  </a:lnTo>
                  <a:lnTo>
                    <a:pt x="162788" y="262585"/>
                  </a:lnTo>
                  <a:lnTo>
                    <a:pt x="165544" y="262585"/>
                  </a:lnTo>
                  <a:lnTo>
                    <a:pt x="165938" y="262585"/>
                  </a:lnTo>
                  <a:lnTo>
                    <a:pt x="165887" y="262902"/>
                  </a:lnTo>
                  <a:lnTo>
                    <a:pt x="165608" y="262991"/>
                  </a:lnTo>
                  <a:lnTo>
                    <a:pt x="165633" y="263220"/>
                  </a:lnTo>
                  <a:lnTo>
                    <a:pt x="165849" y="263118"/>
                  </a:lnTo>
                  <a:lnTo>
                    <a:pt x="165735" y="263855"/>
                  </a:lnTo>
                  <a:lnTo>
                    <a:pt x="166331" y="263855"/>
                  </a:lnTo>
                  <a:lnTo>
                    <a:pt x="168694" y="262585"/>
                  </a:lnTo>
                  <a:lnTo>
                    <a:pt x="171843" y="262585"/>
                  </a:lnTo>
                  <a:lnTo>
                    <a:pt x="171246" y="263855"/>
                  </a:lnTo>
                  <a:lnTo>
                    <a:pt x="172427" y="262585"/>
                  </a:lnTo>
                  <a:lnTo>
                    <a:pt x="173075" y="262267"/>
                  </a:lnTo>
                  <a:lnTo>
                    <a:pt x="173812" y="261315"/>
                  </a:lnTo>
                  <a:lnTo>
                    <a:pt x="174993" y="261315"/>
                  </a:lnTo>
                  <a:lnTo>
                    <a:pt x="175221" y="261048"/>
                  </a:lnTo>
                  <a:lnTo>
                    <a:pt x="175387" y="260045"/>
                  </a:lnTo>
                  <a:lnTo>
                    <a:pt x="175780" y="260045"/>
                  </a:lnTo>
                  <a:lnTo>
                    <a:pt x="176898" y="259143"/>
                  </a:lnTo>
                  <a:lnTo>
                    <a:pt x="177215" y="258775"/>
                  </a:lnTo>
                  <a:lnTo>
                    <a:pt x="178333" y="257505"/>
                  </a:lnTo>
                  <a:lnTo>
                    <a:pt x="180695" y="256235"/>
                  </a:lnTo>
                  <a:lnTo>
                    <a:pt x="181292" y="254965"/>
                  </a:lnTo>
                  <a:lnTo>
                    <a:pt x="182079" y="254965"/>
                  </a:lnTo>
                  <a:lnTo>
                    <a:pt x="184238" y="253695"/>
                  </a:lnTo>
                  <a:lnTo>
                    <a:pt x="183654" y="254965"/>
                  </a:lnTo>
                  <a:lnTo>
                    <a:pt x="183261" y="254965"/>
                  </a:lnTo>
                  <a:lnTo>
                    <a:pt x="182270" y="256235"/>
                  </a:lnTo>
                  <a:lnTo>
                    <a:pt x="181876" y="256235"/>
                  </a:lnTo>
                  <a:lnTo>
                    <a:pt x="181089" y="257505"/>
                  </a:lnTo>
                  <a:lnTo>
                    <a:pt x="182473" y="256235"/>
                  </a:lnTo>
                  <a:lnTo>
                    <a:pt x="180695" y="258775"/>
                  </a:lnTo>
                  <a:lnTo>
                    <a:pt x="181089" y="258775"/>
                  </a:lnTo>
                  <a:lnTo>
                    <a:pt x="178727" y="261315"/>
                  </a:lnTo>
                  <a:lnTo>
                    <a:pt x="180111" y="260045"/>
                  </a:lnTo>
                  <a:lnTo>
                    <a:pt x="180505" y="260045"/>
                  </a:lnTo>
                  <a:lnTo>
                    <a:pt x="184048" y="257505"/>
                  </a:lnTo>
                  <a:lnTo>
                    <a:pt x="181292" y="258775"/>
                  </a:lnTo>
                  <a:lnTo>
                    <a:pt x="182270" y="257505"/>
                  </a:lnTo>
                  <a:lnTo>
                    <a:pt x="183451" y="256235"/>
                  </a:lnTo>
                  <a:lnTo>
                    <a:pt x="184632" y="256235"/>
                  </a:lnTo>
                  <a:lnTo>
                    <a:pt x="184835" y="256235"/>
                  </a:lnTo>
                  <a:lnTo>
                    <a:pt x="184594" y="256489"/>
                  </a:lnTo>
                  <a:lnTo>
                    <a:pt x="184442" y="257505"/>
                  </a:lnTo>
                  <a:lnTo>
                    <a:pt x="185623" y="256235"/>
                  </a:lnTo>
                  <a:lnTo>
                    <a:pt x="185420" y="256235"/>
                  </a:lnTo>
                  <a:lnTo>
                    <a:pt x="187388" y="254965"/>
                  </a:lnTo>
                  <a:lnTo>
                    <a:pt x="192506" y="251421"/>
                  </a:lnTo>
                  <a:lnTo>
                    <a:pt x="192506" y="251155"/>
                  </a:lnTo>
                  <a:lnTo>
                    <a:pt x="191719" y="251155"/>
                  </a:lnTo>
                  <a:lnTo>
                    <a:pt x="188569" y="253695"/>
                  </a:lnTo>
                  <a:lnTo>
                    <a:pt x="187198" y="254965"/>
                  </a:lnTo>
                  <a:lnTo>
                    <a:pt x="186016" y="254965"/>
                  </a:lnTo>
                  <a:lnTo>
                    <a:pt x="187439" y="253555"/>
                  </a:lnTo>
                  <a:lnTo>
                    <a:pt x="187198" y="253695"/>
                  </a:lnTo>
                  <a:lnTo>
                    <a:pt x="186804" y="253695"/>
                  </a:lnTo>
                  <a:lnTo>
                    <a:pt x="189357" y="251155"/>
                  </a:lnTo>
                  <a:lnTo>
                    <a:pt x="189750" y="251155"/>
                  </a:lnTo>
                  <a:lnTo>
                    <a:pt x="190741" y="248615"/>
                  </a:lnTo>
                  <a:lnTo>
                    <a:pt x="190931" y="248615"/>
                  </a:lnTo>
                  <a:lnTo>
                    <a:pt x="191135" y="248615"/>
                  </a:lnTo>
                  <a:lnTo>
                    <a:pt x="191719" y="247345"/>
                  </a:lnTo>
                  <a:lnTo>
                    <a:pt x="192900" y="246075"/>
                  </a:lnTo>
                  <a:lnTo>
                    <a:pt x="193497" y="246075"/>
                  </a:lnTo>
                  <a:lnTo>
                    <a:pt x="194475" y="244805"/>
                  </a:lnTo>
                  <a:lnTo>
                    <a:pt x="194081" y="246075"/>
                  </a:lnTo>
                  <a:lnTo>
                    <a:pt x="194868" y="244805"/>
                  </a:lnTo>
                  <a:lnTo>
                    <a:pt x="195465" y="244805"/>
                  </a:lnTo>
                  <a:lnTo>
                    <a:pt x="196049" y="243535"/>
                  </a:lnTo>
                  <a:lnTo>
                    <a:pt x="196646" y="243535"/>
                  </a:lnTo>
                  <a:lnTo>
                    <a:pt x="198208" y="240995"/>
                  </a:lnTo>
                  <a:lnTo>
                    <a:pt x="199199" y="238455"/>
                  </a:lnTo>
                  <a:lnTo>
                    <a:pt x="200571" y="237185"/>
                  </a:lnTo>
                  <a:lnTo>
                    <a:pt x="200774" y="237185"/>
                  </a:lnTo>
                  <a:lnTo>
                    <a:pt x="202742" y="234645"/>
                  </a:lnTo>
                  <a:lnTo>
                    <a:pt x="202349" y="235915"/>
                  </a:lnTo>
                  <a:lnTo>
                    <a:pt x="203923" y="233375"/>
                  </a:lnTo>
                  <a:lnTo>
                    <a:pt x="204711" y="230835"/>
                  </a:lnTo>
                  <a:lnTo>
                    <a:pt x="205105" y="230835"/>
                  </a:lnTo>
                  <a:lnTo>
                    <a:pt x="205790" y="229565"/>
                  </a:lnTo>
                  <a:lnTo>
                    <a:pt x="206476" y="228295"/>
                  </a:lnTo>
                  <a:lnTo>
                    <a:pt x="206286" y="229565"/>
                  </a:lnTo>
                  <a:lnTo>
                    <a:pt x="206578" y="228295"/>
                  </a:lnTo>
                  <a:lnTo>
                    <a:pt x="206870" y="227025"/>
                  </a:lnTo>
                  <a:lnTo>
                    <a:pt x="207860" y="225755"/>
                  </a:lnTo>
                  <a:lnTo>
                    <a:pt x="208838" y="221945"/>
                  </a:lnTo>
                  <a:lnTo>
                    <a:pt x="209042" y="221945"/>
                  </a:lnTo>
                  <a:lnTo>
                    <a:pt x="209626" y="220675"/>
                  </a:lnTo>
                  <a:lnTo>
                    <a:pt x="210223" y="219405"/>
                  </a:lnTo>
                  <a:lnTo>
                    <a:pt x="210807" y="219405"/>
                  </a:lnTo>
                  <a:lnTo>
                    <a:pt x="211797" y="216865"/>
                  </a:lnTo>
                  <a:lnTo>
                    <a:pt x="211797" y="216306"/>
                  </a:lnTo>
                  <a:lnTo>
                    <a:pt x="211709" y="216547"/>
                  </a:lnTo>
                  <a:lnTo>
                    <a:pt x="211797" y="215595"/>
                  </a:lnTo>
                  <a:lnTo>
                    <a:pt x="211797" y="216306"/>
                  </a:lnTo>
                  <a:lnTo>
                    <a:pt x="213372" y="211785"/>
                  </a:lnTo>
                  <a:lnTo>
                    <a:pt x="213169" y="213055"/>
                  </a:lnTo>
                  <a:lnTo>
                    <a:pt x="213664" y="211785"/>
                  </a:lnTo>
                  <a:lnTo>
                    <a:pt x="214160" y="210515"/>
                  </a:lnTo>
                  <a:lnTo>
                    <a:pt x="214350" y="209245"/>
                  </a:lnTo>
                  <a:lnTo>
                    <a:pt x="214591" y="206705"/>
                  </a:lnTo>
                  <a:lnTo>
                    <a:pt x="214706" y="205435"/>
                  </a:lnTo>
                  <a:lnTo>
                    <a:pt x="214934" y="203073"/>
                  </a:lnTo>
                  <a:lnTo>
                    <a:pt x="215023" y="201155"/>
                  </a:lnTo>
                  <a:lnTo>
                    <a:pt x="215341" y="199085"/>
                  </a:lnTo>
                  <a:lnTo>
                    <a:pt x="215925" y="196545"/>
                  </a:lnTo>
                  <a:lnTo>
                    <a:pt x="216319" y="194005"/>
                  </a:lnTo>
                  <a:lnTo>
                    <a:pt x="216535" y="191236"/>
                  </a:lnTo>
                  <a:lnTo>
                    <a:pt x="216649" y="187236"/>
                  </a:lnTo>
                  <a:lnTo>
                    <a:pt x="216522" y="186385"/>
                  </a:lnTo>
                  <a:lnTo>
                    <a:pt x="216522" y="185115"/>
                  </a:lnTo>
                  <a:lnTo>
                    <a:pt x="217106" y="186385"/>
                  </a:lnTo>
                  <a:lnTo>
                    <a:pt x="217106" y="185115"/>
                  </a:lnTo>
                  <a:lnTo>
                    <a:pt x="217106" y="183845"/>
                  </a:lnTo>
                  <a:lnTo>
                    <a:pt x="217309" y="183845"/>
                  </a:lnTo>
                  <a:lnTo>
                    <a:pt x="217309" y="186385"/>
                  </a:lnTo>
                  <a:lnTo>
                    <a:pt x="216916" y="188925"/>
                  </a:lnTo>
                  <a:lnTo>
                    <a:pt x="217106" y="188925"/>
                  </a:lnTo>
                  <a:lnTo>
                    <a:pt x="217766" y="187236"/>
                  </a:lnTo>
                  <a:lnTo>
                    <a:pt x="217893" y="186385"/>
                  </a:lnTo>
                  <a:lnTo>
                    <a:pt x="217893" y="183845"/>
                  </a:lnTo>
                  <a:lnTo>
                    <a:pt x="217893" y="180035"/>
                  </a:lnTo>
                  <a:lnTo>
                    <a:pt x="218097" y="177495"/>
                  </a:lnTo>
                  <a:lnTo>
                    <a:pt x="218147" y="178447"/>
                  </a:lnTo>
                  <a:lnTo>
                    <a:pt x="218287" y="177495"/>
                  </a:lnTo>
                  <a:lnTo>
                    <a:pt x="218681" y="177495"/>
                  </a:lnTo>
                  <a:lnTo>
                    <a:pt x="218782" y="176225"/>
                  </a:lnTo>
                  <a:lnTo>
                    <a:pt x="218884" y="174955"/>
                  </a:lnTo>
                  <a:close/>
                </a:path>
                <a:path w="739140" h="267970">
                  <a:moveTo>
                    <a:pt x="220726" y="172415"/>
                  </a:moveTo>
                  <a:lnTo>
                    <a:pt x="220649" y="169875"/>
                  </a:lnTo>
                  <a:lnTo>
                    <a:pt x="220649" y="172415"/>
                  </a:lnTo>
                  <a:close/>
                </a:path>
                <a:path w="739140" h="267970">
                  <a:moveTo>
                    <a:pt x="221043" y="162255"/>
                  </a:moveTo>
                  <a:lnTo>
                    <a:pt x="220853" y="162255"/>
                  </a:lnTo>
                  <a:lnTo>
                    <a:pt x="221043" y="163525"/>
                  </a:lnTo>
                  <a:lnTo>
                    <a:pt x="221043" y="162255"/>
                  </a:lnTo>
                  <a:close/>
                </a:path>
                <a:path w="739140" h="267970">
                  <a:moveTo>
                    <a:pt x="221437" y="167335"/>
                  </a:moveTo>
                  <a:lnTo>
                    <a:pt x="221145" y="164795"/>
                  </a:lnTo>
                  <a:lnTo>
                    <a:pt x="220853" y="162255"/>
                  </a:lnTo>
                  <a:lnTo>
                    <a:pt x="220256" y="158445"/>
                  </a:lnTo>
                  <a:lnTo>
                    <a:pt x="218681" y="150825"/>
                  </a:lnTo>
                  <a:lnTo>
                    <a:pt x="217893" y="148285"/>
                  </a:lnTo>
                  <a:lnTo>
                    <a:pt x="217703" y="147015"/>
                  </a:lnTo>
                  <a:lnTo>
                    <a:pt x="216712" y="143205"/>
                  </a:lnTo>
                  <a:lnTo>
                    <a:pt x="217500" y="148285"/>
                  </a:lnTo>
                  <a:lnTo>
                    <a:pt x="216522" y="145745"/>
                  </a:lnTo>
                  <a:lnTo>
                    <a:pt x="217106" y="149555"/>
                  </a:lnTo>
                  <a:lnTo>
                    <a:pt x="217500" y="154635"/>
                  </a:lnTo>
                  <a:lnTo>
                    <a:pt x="218097" y="154635"/>
                  </a:lnTo>
                  <a:lnTo>
                    <a:pt x="219075" y="157175"/>
                  </a:lnTo>
                  <a:lnTo>
                    <a:pt x="218884" y="154635"/>
                  </a:lnTo>
                  <a:lnTo>
                    <a:pt x="219278" y="155905"/>
                  </a:lnTo>
                  <a:lnTo>
                    <a:pt x="219862" y="158445"/>
                  </a:lnTo>
                  <a:lnTo>
                    <a:pt x="220256" y="162255"/>
                  </a:lnTo>
                  <a:lnTo>
                    <a:pt x="220459" y="163525"/>
                  </a:lnTo>
                  <a:lnTo>
                    <a:pt x="220256" y="164795"/>
                  </a:lnTo>
                  <a:lnTo>
                    <a:pt x="220065" y="163525"/>
                  </a:lnTo>
                  <a:lnTo>
                    <a:pt x="219671" y="160985"/>
                  </a:lnTo>
                  <a:lnTo>
                    <a:pt x="219278" y="163525"/>
                  </a:lnTo>
                  <a:lnTo>
                    <a:pt x="218884" y="158445"/>
                  </a:lnTo>
                  <a:lnTo>
                    <a:pt x="218287" y="158445"/>
                  </a:lnTo>
                  <a:lnTo>
                    <a:pt x="218884" y="160985"/>
                  </a:lnTo>
                  <a:lnTo>
                    <a:pt x="219075" y="163525"/>
                  </a:lnTo>
                  <a:lnTo>
                    <a:pt x="219773" y="168033"/>
                  </a:lnTo>
                  <a:lnTo>
                    <a:pt x="219862" y="172415"/>
                  </a:lnTo>
                  <a:lnTo>
                    <a:pt x="220256" y="174955"/>
                  </a:lnTo>
                  <a:lnTo>
                    <a:pt x="220560" y="171145"/>
                  </a:lnTo>
                  <a:lnTo>
                    <a:pt x="220649" y="167335"/>
                  </a:lnTo>
                  <a:lnTo>
                    <a:pt x="221043" y="169875"/>
                  </a:lnTo>
                  <a:lnTo>
                    <a:pt x="221437" y="167335"/>
                  </a:lnTo>
                  <a:close/>
                </a:path>
                <a:path w="739140" h="267970">
                  <a:moveTo>
                    <a:pt x="221640" y="176225"/>
                  </a:moveTo>
                  <a:lnTo>
                    <a:pt x="221246" y="173685"/>
                  </a:lnTo>
                  <a:lnTo>
                    <a:pt x="221437" y="173685"/>
                  </a:lnTo>
                  <a:lnTo>
                    <a:pt x="221246" y="171145"/>
                  </a:lnTo>
                  <a:lnTo>
                    <a:pt x="220853" y="171145"/>
                  </a:lnTo>
                  <a:lnTo>
                    <a:pt x="220853" y="172415"/>
                  </a:lnTo>
                  <a:lnTo>
                    <a:pt x="220726" y="172415"/>
                  </a:lnTo>
                  <a:lnTo>
                    <a:pt x="220853" y="177495"/>
                  </a:lnTo>
                  <a:lnTo>
                    <a:pt x="221640" y="176225"/>
                  </a:lnTo>
                  <a:close/>
                </a:path>
                <a:path w="739140" h="267970">
                  <a:moveTo>
                    <a:pt x="221805" y="176339"/>
                  </a:moveTo>
                  <a:lnTo>
                    <a:pt x="221437" y="177495"/>
                  </a:lnTo>
                  <a:lnTo>
                    <a:pt x="221437" y="178765"/>
                  </a:lnTo>
                  <a:lnTo>
                    <a:pt x="220853" y="177495"/>
                  </a:lnTo>
                  <a:lnTo>
                    <a:pt x="221246" y="181305"/>
                  </a:lnTo>
                  <a:lnTo>
                    <a:pt x="220649" y="181305"/>
                  </a:lnTo>
                  <a:lnTo>
                    <a:pt x="220459" y="180035"/>
                  </a:lnTo>
                  <a:lnTo>
                    <a:pt x="220853" y="177495"/>
                  </a:lnTo>
                  <a:lnTo>
                    <a:pt x="220649" y="177495"/>
                  </a:lnTo>
                  <a:lnTo>
                    <a:pt x="220256" y="178765"/>
                  </a:lnTo>
                  <a:lnTo>
                    <a:pt x="219862" y="178765"/>
                  </a:lnTo>
                  <a:lnTo>
                    <a:pt x="219278" y="182575"/>
                  </a:lnTo>
                  <a:lnTo>
                    <a:pt x="220853" y="182575"/>
                  </a:lnTo>
                  <a:lnTo>
                    <a:pt x="220256" y="186385"/>
                  </a:lnTo>
                  <a:lnTo>
                    <a:pt x="219862" y="186385"/>
                  </a:lnTo>
                  <a:lnTo>
                    <a:pt x="219671" y="185115"/>
                  </a:lnTo>
                  <a:lnTo>
                    <a:pt x="219570" y="186385"/>
                  </a:lnTo>
                  <a:lnTo>
                    <a:pt x="219468" y="190195"/>
                  </a:lnTo>
                  <a:lnTo>
                    <a:pt x="218287" y="188925"/>
                  </a:lnTo>
                  <a:lnTo>
                    <a:pt x="219075" y="191465"/>
                  </a:lnTo>
                  <a:lnTo>
                    <a:pt x="218490" y="191465"/>
                  </a:lnTo>
                  <a:lnTo>
                    <a:pt x="218681" y="194005"/>
                  </a:lnTo>
                  <a:lnTo>
                    <a:pt x="218097" y="196545"/>
                  </a:lnTo>
                  <a:lnTo>
                    <a:pt x="217500" y="204165"/>
                  </a:lnTo>
                  <a:lnTo>
                    <a:pt x="217500" y="201625"/>
                  </a:lnTo>
                  <a:lnTo>
                    <a:pt x="216128" y="206705"/>
                  </a:lnTo>
                  <a:lnTo>
                    <a:pt x="215531" y="207975"/>
                  </a:lnTo>
                  <a:lnTo>
                    <a:pt x="215341" y="207975"/>
                  </a:lnTo>
                  <a:lnTo>
                    <a:pt x="215138" y="206705"/>
                  </a:lnTo>
                  <a:lnTo>
                    <a:pt x="215138" y="207975"/>
                  </a:lnTo>
                  <a:lnTo>
                    <a:pt x="214947" y="207975"/>
                  </a:lnTo>
                  <a:lnTo>
                    <a:pt x="214947" y="209245"/>
                  </a:lnTo>
                  <a:lnTo>
                    <a:pt x="214744" y="210515"/>
                  </a:lnTo>
                  <a:lnTo>
                    <a:pt x="213956" y="214325"/>
                  </a:lnTo>
                  <a:lnTo>
                    <a:pt x="214350" y="214325"/>
                  </a:lnTo>
                  <a:lnTo>
                    <a:pt x="214947" y="214325"/>
                  </a:lnTo>
                  <a:lnTo>
                    <a:pt x="215531" y="214325"/>
                  </a:lnTo>
                  <a:lnTo>
                    <a:pt x="215734" y="213055"/>
                  </a:lnTo>
                  <a:lnTo>
                    <a:pt x="215734" y="214325"/>
                  </a:lnTo>
                  <a:lnTo>
                    <a:pt x="216230" y="213055"/>
                  </a:lnTo>
                  <a:lnTo>
                    <a:pt x="216712" y="211785"/>
                  </a:lnTo>
                  <a:lnTo>
                    <a:pt x="216319" y="211785"/>
                  </a:lnTo>
                  <a:lnTo>
                    <a:pt x="217106" y="209245"/>
                  </a:lnTo>
                  <a:lnTo>
                    <a:pt x="217500" y="206705"/>
                  </a:lnTo>
                  <a:lnTo>
                    <a:pt x="218097" y="205435"/>
                  </a:lnTo>
                  <a:lnTo>
                    <a:pt x="218097" y="204165"/>
                  </a:lnTo>
                  <a:lnTo>
                    <a:pt x="218490" y="204165"/>
                  </a:lnTo>
                  <a:lnTo>
                    <a:pt x="220002" y="196545"/>
                  </a:lnTo>
                  <a:lnTo>
                    <a:pt x="220878" y="190195"/>
                  </a:lnTo>
                  <a:lnTo>
                    <a:pt x="221043" y="188925"/>
                  </a:lnTo>
                  <a:lnTo>
                    <a:pt x="221284" y="186385"/>
                  </a:lnTo>
                  <a:lnTo>
                    <a:pt x="221602" y="183083"/>
                  </a:lnTo>
                  <a:lnTo>
                    <a:pt x="221678" y="181305"/>
                  </a:lnTo>
                  <a:lnTo>
                    <a:pt x="221742" y="178765"/>
                  </a:lnTo>
                  <a:lnTo>
                    <a:pt x="221805" y="176339"/>
                  </a:lnTo>
                  <a:close/>
                </a:path>
                <a:path w="739140" h="267970">
                  <a:moveTo>
                    <a:pt x="242570" y="90995"/>
                  </a:moveTo>
                  <a:lnTo>
                    <a:pt x="242303" y="91211"/>
                  </a:lnTo>
                  <a:lnTo>
                    <a:pt x="242506" y="91211"/>
                  </a:lnTo>
                  <a:lnTo>
                    <a:pt x="242570" y="90995"/>
                  </a:lnTo>
                  <a:close/>
                </a:path>
                <a:path w="739140" h="267970">
                  <a:moveTo>
                    <a:pt x="248996" y="59042"/>
                  </a:moveTo>
                  <a:lnTo>
                    <a:pt x="248602" y="58191"/>
                  </a:lnTo>
                  <a:lnTo>
                    <a:pt x="248208" y="58191"/>
                  </a:lnTo>
                  <a:lnTo>
                    <a:pt x="248996" y="59042"/>
                  </a:lnTo>
                  <a:close/>
                </a:path>
                <a:path w="739140" h="267970">
                  <a:moveTo>
                    <a:pt x="249389" y="59461"/>
                  </a:moveTo>
                  <a:lnTo>
                    <a:pt x="248996" y="59042"/>
                  </a:lnTo>
                  <a:lnTo>
                    <a:pt x="249199" y="59461"/>
                  </a:lnTo>
                  <a:lnTo>
                    <a:pt x="249389" y="59461"/>
                  </a:lnTo>
                  <a:close/>
                </a:path>
                <a:path w="739140" h="267970">
                  <a:moveTo>
                    <a:pt x="253720" y="72161"/>
                  </a:moveTo>
                  <a:lnTo>
                    <a:pt x="253136" y="69621"/>
                  </a:lnTo>
                  <a:lnTo>
                    <a:pt x="253136" y="67081"/>
                  </a:lnTo>
                  <a:lnTo>
                    <a:pt x="251955" y="64541"/>
                  </a:lnTo>
                  <a:lnTo>
                    <a:pt x="252145" y="63271"/>
                  </a:lnTo>
                  <a:lnTo>
                    <a:pt x="252742" y="64541"/>
                  </a:lnTo>
                  <a:lnTo>
                    <a:pt x="252349" y="63271"/>
                  </a:lnTo>
                  <a:lnTo>
                    <a:pt x="251561" y="62001"/>
                  </a:lnTo>
                  <a:lnTo>
                    <a:pt x="249986" y="60731"/>
                  </a:lnTo>
                  <a:lnTo>
                    <a:pt x="249593" y="59461"/>
                  </a:lnTo>
                  <a:lnTo>
                    <a:pt x="249389" y="59461"/>
                  </a:lnTo>
                  <a:lnTo>
                    <a:pt x="249783" y="60731"/>
                  </a:lnTo>
                  <a:lnTo>
                    <a:pt x="248805" y="60731"/>
                  </a:lnTo>
                  <a:lnTo>
                    <a:pt x="247230" y="59461"/>
                  </a:lnTo>
                  <a:lnTo>
                    <a:pt x="246837" y="59461"/>
                  </a:lnTo>
                  <a:lnTo>
                    <a:pt x="246240" y="58191"/>
                  </a:lnTo>
                  <a:lnTo>
                    <a:pt x="245846" y="58191"/>
                  </a:lnTo>
                  <a:lnTo>
                    <a:pt x="245262" y="56921"/>
                  </a:lnTo>
                  <a:lnTo>
                    <a:pt x="244868" y="55651"/>
                  </a:lnTo>
                  <a:lnTo>
                    <a:pt x="245262" y="55651"/>
                  </a:lnTo>
                  <a:lnTo>
                    <a:pt x="243878" y="54381"/>
                  </a:lnTo>
                  <a:lnTo>
                    <a:pt x="242506" y="53111"/>
                  </a:lnTo>
                  <a:lnTo>
                    <a:pt x="242900" y="53111"/>
                  </a:lnTo>
                  <a:lnTo>
                    <a:pt x="241515" y="50571"/>
                  </a:lnTo>
                  <a:lnTo>
                    <a:pt x="242112" y="53111"/>
                  </a:lnTo>
                  <a:lnTo>
                    <a:pt x="240144" y="50571"/>
                  </a:lnTo>
                  <a:lnTo>
                    <a:pt x="240931" y="50571"/>
                  </a:lnTo>
                  <a:lnTo>
                    <a:pt x="240144" y="49301"/>
                  </a:lnTo>
                  <a:lnTo>
                    <a:pt x="239153" y="50571"/>
                  </a:lnTo>
                  <a:lnTo>
                    <a:pt x="236994" y="48031"/>
                  </a:lnTo>
                  <a:lnTo>
                    <a:pt x="235419" y="46761"/>
                  </a:lnTo>
                  <a:lnTo>
                    <a:pt x="235813" y="46761"/>
                  </a:lnTo>
                  <a:lnTo>
                    <a:pt x="235216" y="45491"/>
                  </a:lnTo>
                  <a:lnTo>
                    <a:pt x="234238" y="45491"/>
                  </a:lnTo>
                  <a:lnTo>
                    <a:pt x="235419" y="44221"/>
                  </a:lnTo>
                  <a:lnTo>
                    <a:pt x="233248" y="44221"/>
                  </a:lnTo>
                  <a:lnTo>
                    <a:pt x="232460" y="42951"/>
                  </a:lnTo>
                  <a:lnTo>
                    <a:pt x="230301" y="41681"/>
                  </a:lnTo>
                  <a:lnTo>
                    <a:pt x="231673" y="41681"/>
                  </a:lnTo>
                  <a:lnTo>
                    <a:pt x="227545" y="37871"/>
                  </a:lnTo>
                  <a:lnTo>
                    <a:pt x="223215" y="35331"/>
                  </a:lnTo>
                  <a:lnTo>
                    <a:pt x="223608" y="34061"/>
                  </a:lnTo>
                  <a:lnTo>
                    <a:pt x="222034" y="34061"/>
                  </a:lnTo>
                  <a:lnTo>
                    <a:pt x="219938" y="31521"/>
                  </a:lnTo>
                  <a:lnTo>
                    <a:pt x="218884" y="30251"/>
                  </a:lnTo>
                  <a:lnTo>
                    <a:pt x="218490" y="31521"/>
                  </a:lnTo>
                  <a:lnTo>
                    <a:pt x="217309" y="28981"/>
                  </a:lnTo>
                  <a:lnTo>
                    <a:pt x="211201" y="27711"/>
                  </a:lnTo>
                  <a:lnTo>
                    <a:pt x="213169" y="26441"/>
                  </a:lnTo>
                  <a:lnTo>
                    <a:pt x="210019" y="25171"/>
                  </a:lnTo>
                  <a:lnTo>
                    <a:pt x="207467" y="23901"/>
                  </a:lnTo>
                  <a:lnTo>
                    <a:pt x="204508" y="22631"/>
                  </a:lnTo>
                  <a:lnTo>
                    <a:pt x="201752" y="21361"/>
                  </a:lnTo>
                  <a:lnTo>
                    <a:pt x="199986" y="20091"/>
                  </a:lnTo>
                  <a:lnTo>
                    <a:pt x="198412" y="20091"/>
                  </a:lnTo>
                  <a:lnTo>
                    <a:pt x="196646" y="18821"/>
                  </a:lnTo>
                  <a:lnTo>
                    <a:pt x="194678" y="17551"/>
                  </a:lnTo>
                  <a:lnTo>
                    <a:pt x="192316" y="15011"/>
                  </a:lnTo>
                  <a:lnTo>
                    <a:pt x="183845" y="12471"/>
                  </a:lnTo>
                  <a:lnTo>
                    <a:pt x="178142" y="11201"/>
                  </a:lnTo>
                  <a:lnTo>
                    <a:pt x="172821" y="11201"/>
                  </a:lnTo>
                  <a:lnTo>
                    <a:pt x="170268" y="9931"/>
                  </a:lnTo>
                  <a:lnTo>
                    <a:pt x="168300" y="9931"/>
                  </a:lnTo>
                  <a:lnTo>
                    <a:pt x="163576" y="8661"/>
                  </a:lnTo>
                  <a:lnTo>
                    <a:pt x="136207" y="8661"/>
                  </a:lnTo>
                  <a:lnTo>
                    <a:pt x="131876" y="9931"/>
                  </a:lnTo>
                  <a:lnTo>
                    <a:pt x="127939" y="11201"/>
                  </a:lnTo>
                  <a:lnTo>
                    <a:pt x="124002" y="11201"/>
                  </a:lnTo>
                  <a:lnTo>
                    <a:pt x="122237" y="12471"/>
                  </a:lnTo>
                  <a:lnTo>
                    <a:pt x="117119" y="12471"/>
                  </a:lnTo>
                  <a:lnTo>
                    <a:pt x="110426" y="16281"/>
                  </a:lnTo>
                  <a:lnTo>
                    <a:pt x="103543" y="17551"/>
                  </a:lnTo>
                  <a:lnTo>
                    <a:pt x="102158" y="18821"/>
                  </a:lnTo>
                  <a:lnTo>
                    <a:pt x="100190" y="20091"/>
                  </a:lnTo>
                  <a:lnTo>
                    <a:pt x="96850" y="21361"/>
                  </a:lnTo>
                  <a:lnTo>
                    <a:pt x="96647" y="20091"/>
                  </a:lnTo>
                  <a:lnTo>
                    <a:pt x="97040" y="20091"/>
                  </a:lnTo>
                  <a:lnTo>
                    <a:pt x="96850" y="18821"/>
                  </a:lnTo>
                  <a:lnTo>
                    <a:pt x="91922" y="22631"/>
                  </a:lnTo>
                  <a:lnTo>
                    <a:pt x="89560" y="23901"/>
                  </a:lnTo>
                  <a:lnTo>
                    <a:pt x="91135" y="23901"/>
                  </a:lnTo>
                  <a:lnTo>
                    <a:pt x="87795" y="25171"/>
                  </a:lnTo>
                  <a:lnTo>
                    <a:pt x="88582" y="25171"/>
                  </a:lnTo>
                  <a:lnTo>
                    <a:pt x="82080" y="30251"/>
                  </a:lnTo>
                  <a:lnTo>
                    <a:pt x="77355" y="32791"/>
                  </a:lnTo>
                  <a:lnTo>
                    <a:pt x="72440" y="36601"/>
                  </a:lnTo>
                  <a:lnTo>
                    <a:pt x="67906" y="39141"/>
                  </a:lnTo>
                  <a:lnTo>
                    <a:pt x="63182" y="42951"/>
                  </a:lnTo>
                  <a:lnTo>
                    <a:pt x="58458" y="48031"/>
                  </a:lnTo>
                  <a:lnTo>
                    <a:pt x="59055" y="46761"/>
                  </a:lnTo>
                  <a:lnTo>
                    <a:pt x="56692" y="50571"/>
                  </a:lnTo>
                  <a:lnTo>
                    <a:pt x="55702" y="50571"/>
                  </a:lnTo>
                  <a:lnTo>
                    <a:pt x="51968" y="51841"/>
                  </a:lnTo>
                  <a:lnTo>
                    <a:pt x="50977" y="55651"/>
                  </a:lnTo>
                  <a:lnTo>
                    <a:pt x="49212" y="58191"/>
                  </a:lnTo>
                  <a:lnTo>
                    <a:pt x="48183" y="59143"/>
                  </a:lnTo>
                  <a:lnTo>
                    <a:pt x="48615" y="58191"/>
                  </a:lnTo>
                  <a:lnTo>
                    <a:pt x="48221" y="58191"/>
                  </a:lnTo>
                  <a:lnTo>
                    <a:pt x="47637" y="59461"/>
                  </a:lnTo>
                  <a:lnTo>
                    <a:pt x="47828" y="59461"/>
                  </a:lnTo>
                  <a:lnTo>
                    <a:pt x="46850" y="60731"/>
                  </a:lnTo>
                  <a:lnTo>
                    <a:pt x="45466" y="62001"/>
                  </a:lnTo>
                  <a:lnTo>
                    <a:pt x="46456" y="58191"/>
                  </a:lnTo>
                  <a:lnTo>
                    <a:pt x="44754" y="63271"/>
                  </a:lnTo>
                  <a:lnTo>
                    <a:pt x="44881" y="63271"/>
                  </a:lnTo>
                  <a:lnTo>
                    <a:pt x="109448" y="63271"/>
                  </a:lnTo>
                  <a:lnTo>
                    <a:pt x="111213" y="62001"/>
                  </a:lnTo>
                  <a:lnTo>
                    <a:pt x="114757" y="60731"/>
                  </a:lnTo>
                  <a:lnTo>
                    <a:pt x="117513" y="59461"/>
                  </a:lnTo>
                  <a:lnTo>
                    <a:pt x="118503" y="58191"/>
                  </a:lnTo>
                  <a:lnTo>
                    <a:pt x="122631" y="56921"/>
                  </a:lnTo>
                  <a:lnTo>
                    <a:pt x="122821" y="58191"/>
                  </a:lnTo>
                  <a:lnTo>
                    <a:pt x="118897" y="59461"/>
                  </a:lnTo>
                  <a:lnTo>
                    <a:pt x="114300" y="62001"/>
                  </a:lnTo>
                  <a:lnTo>
                    <a:pt x="116141" y="62001"/>
                  </a:lnTo>
                  <a:lnTo>
                    <a:pt x="118694" y="60731"/>
                  </a:lnTo>
                  <a:lnTo>
                    <a:pt x="123418" y="58191"/>
                  </a:lnTo>
                  <a:lnTo>
                    <a:pt x="125971" y="58191"/>
                  </a:lnTo>
                  <a:lnTo>
                    <a:pt x="128333" y="56921"/>
                  </a:lnTo>
                  <a:lnTo>
                    <a:pt x="130898" y="56921"/>
                  </a:lnTo>
                  <a:lnTo>
                    <a:pt x="134048" y="55651"/>
                  </a:lnTo>
                  <a:lnTo>
                    <a:pt x="139750" y="55651"/>
                  </a:lnTo>
                  <a:lnTo>
                    <a:pt x="141922" y="54381"/>
                  </a:lnTo>
                  <a:lnTo>
                    <a:pt x="142506" y="55651"/>
                  </a:lnTo>
                  <a:lnTo>
                    <a:pt x="148805" y="54381"/>
                  </a:lnTo>
                  <a:lnTo>
                    <a:pt x="155308" y="55651"/>
                  </a:lnTo>
                  <a:lnTo>
                    <a:pt x="159042" y="56921"/>
                  </a:lnTo>
                  <a:lnTo>
                    <a:pt x="162191" y="56921"/>
                  </a:lnTo>
                  <a:lnTo>
                    <a:pt x="162788" y="58191"/>
                  </a:lnTo>
                  <a:lnTo>
                    <a:pt x="163576" y="58191"/>
                  </a:lnTo>
                  <a:lnTo>
                    <a:pt x="163969" y="56921"/>
                  </a:lnTo>
                  <a:lnTo>
                    <a:pt x="165938" y="56921"/>
                  </a:lnTo>
                  <a:lnTo>
                    <a:pt x="166725" y="58191"/>
                  </a:lnTo>
                  <a:lnTo>
                    <a:pt x="169672" y="58191"/>
                  </a:lnTo>
                  <a:lnTo>
                    <a:pt x="171450" y="59461"/>
                  </a:lnTo>
                  <a:lnTo>
                    <a:pt x="171843" y="59461"/>
                  </a:lnTo>
                  <a:lnTo>
                    <a:pt x="175577" y="60731"/>
                  </a:lnTo>
                  <a:lnTo>
                    <a:pt x="172034" y="58191"/>
                  </a:lnTo>
                  <a:lnTo>
                    <a:pt x="176364" y="60731"/>
                  </a:lnTo>
                  <a:lnTo>
                    <a:pt x="177546" y="62001"/>
                  </a:lnTo>
                  <a:lnTo>
                    <a:pt x="178333" y="60731"/>
                  </a:lnTo>
                  <a:lnTo>
                    <a:pt x="180301" y="62001"/>
                  </a:lnTo>
                  <a:lnTo>
                    <a:pt x="180898" y="62001"/>
                  </a:lnTo>
                  <a:lnTo>
                    <a:pt x="181292" y="63271"/>
                  </a:lnTo>
                  <a:lnTo>
                    <a:pt x="181876" y="63271"/>
                  </a:lnTo>
                  <a:lnTo>
                    <a:pt x="183451" y="64541"/>
                  </a:lnTo>
                  <a:lnTo>
                    <a:pt x="184632" y="65811"/>
                  </a:lnTo>
                  <a:lnTo>
                    <a:pt x="186601" y="65811"/>
                  </a:lnTo>
                  <a:lnTo>
                    <a:pt x="187388" y="67081"/>
                  </a:lnTo>
                  <a:lnTo>
                    <a:pt x="188379" y="67081"/>
                  </a:lnTo>
                  <a:lnTo>
                    <a:pt x="190347" y="68351"/>
                  </a:lnTo>
                  <a:lnTo>
                    <a:pt x="191528" y="68351"/>
                  </a:lnTo>
                  <a:lnTo>
                    <a:pt x="193687" y="70891"/>
                  </a:lnTo>
                  <a:lnTo>
                    <a:pt x="194081" y="72161"/>
                  </a:lnTo>
                  <a:lnTo>
                    <a:pt x="193294" y="72161"/>
                  </a:lnTo>
                  <a:lnTo>
                    <a:pt x="196443" y="74701"/>
                  </a:lnTo>
                  <a:lnTo>
                    <a:pt x="195262" y="74701"/>
                  </a:lnTo>
                  <a:lnTo>
                    <a:pt x="197231" y="77241"/>
                  </a:lnTo>
                  <a:lnTo>
                    <a:pt x="197040" y="75971"/>
                  </a:lnTo>
                  <a:lnTo>
                    <a:pt x="198805" y="77241"/>
                  </a:lnTo>
                  <a:lnTo>
                    <a:pt x="199986" y="77241"/>
                  </a:lnTo>
                  <a:lnTo>
                    <a:pt x="201561" y="75971"/>
                  </a:lnTo>
                  <a:lnTo>
                    <a:pt x="201752" y="75971"/>
                  </a:lnTo>
                  <a:lnTo>
                    <a:pt x="206082" y="78511"/>
                  </a:lnTo>
                  <a:lnTo>
                    <a:pt x="207860" y="81051"/>
                  </a:lnTo>
                  <a:lnTo>
                    <a:pt x="207467" y="81051"/>
                  </a:lnTo>
                  <a:lnTo>
                    <a:pt x="209042" y="83591"/>
                  </a:lnTo>
                  <a:lnTo>
                    <a:pt x="209829" y="83591"/>
                  </a:lnTo>
                  <a:lnTo>
                    <a:pt x="209435" y="84861"/>
                  </a:lnTo>
                  <a:lnTo>
                    <a:pt x="212775" y="88671"/>
                  </a:lnTo>
                  <a:lnTo>
                    <a:pt x="212382" y="87401"/>
                  </a:lnTo>
                  <a:lnTo>
                    <a:pt x="214160" y="88671"/>
                  </a:lnTo>
                  <a:lnTo>
                    <a:pt x="216916" y="91211"/>
                  </a:lnTo>
                  <a:lnTo>
                    <a:pt x="218681" y="92481"/>
                  </a:lnTo>
                  <a:lnTo>
                    <a:pt x="219862" y="92481"/>
                  </a:lnTo>
                  <a:lnTo>
                    <a:pt x="219671" y="93751"/>
                  </a:lnTo>
                  <a:lnTo>
                    <a:pt x="223215" y="95021"/>
                  </a:lnTo>
                  <a:lnTo>
                    <a:pt x="227342" y="96291"/>
                  </a:lnTo>
                  <a:lnTo>
                    <a:pt x="235216" y="95021"/>
                  </a:lnTo>
                  <a:lnTo>
                    <a:pt x="239153" y="92481"/>
                  </a:lnTo>
                  <a:lnTo>
                    <a:pt x="242900" y="89941"/>
                  </a:lnTo>
                  <a:lnTo>
                    <a:pt x="242570" y="90995"/>
                  </a:lnTo>
                  <a:lnTo>
                    <a:pt x="243878" y="89941"/>
                  </a:lnTo>
                  <a:lnTo>
                    <a:pt x="244081" y="88671"/>
                  </a:lnTo>
                  <a:lnTo>
                    <a:pt x="245452" y="87401"/>
                  </a:lnTo>
                  <a:lnTo>
                    <a:pt x="246240" y="87401"/>
                  </a:lnTo>
                  <a:lnTo>
                    <a:pt x="247027" y="86131"/>
                  </a:lnTo>
                  <a:lnTo>
                    <a:pt x="247624" y="84861"/>
                  </a:lnTo>
                  <a:lnTo>
                    <a:pt x="249199" y="83591"/>
                  </a:lnTo>
                  <a:lnTo>
                    <a:pt x="249986" y="83591"/>
                  </a:lnTo>
                  <a:lnTo>
                    <a:pt x="250571" y="82321"/>
                  </a:lnTo>
                  <a:lnTo>
                    <a:pt x="249389" y="82321"/>
                  </a:lnTo>
                  <a:lnTo>
                    <a:pt x="249783" y="81051"/>
                  </a:lnTo>
                  <a:lnTo>
                    <a:pt x="249986" y="81051"/>
                  </a:lnTo>
                  <a:lnTo>
                    <a:pt x="250380" y="79781"/>
                  </a:lnTo>
                  <a:lnTo>
                    <a:pt x="250571" y="79781"/>
                  </a:lnTo>
                  <a:lnTo>
                    <a:pt x="250774" y="78511"/>
                  </a:lnTo>
                  <a:lnTo>
                    <a:pt x="251561" y="75971"/>
                  </a:lnTo>
                  <a:lnTo>
                    <a:pt x="252742" y="75971"/>
                  </a:lnTo>
                  <a:lnTo>
                    <a:pt x="253326" y="77241"/>
                  </a:lnTo>
                  <a:lnTo>
                    <a:pt x="253136" y="75971"/>
                  </a:lnTo>
                  <a:lnTo>
                    <a:pt x="252742" y="73431"/>
                  </a:lnTo>
                  <a:lnTo>
                    <a:pt x="253720" y="72161"/>
                  </a:lnTo>
                  <a:close/>
                </a:path>
                <a:path w="739140" h="267970">
                  <a:moveTo>
                    <a:pt x="535190" y="192836"/>
                  </a:moveTo>
                  <a:lnTo>
                    <a:pt x="534606" y="191566"/>
                  </a:lnTo>
                  <a:lnTo>
                    <a:pt x="534797" y="192836"/>
                  </a:lnTo>
                  <a:lnTo>
                    <a:pt x="535190" y="192836"/>
                  </a:lnTo>
                  <a:close/>
                </a:path>
                <a:path w="739140" h="267970">
                  <a:moveTo>
                    <a:pt x="536371" y="192836"/>
                  </a:moveTo>
                  <a:lnTo>
                    <a:pt x="535978" y="191566"/>
                  </a:lnTo>
                  <a:lnTo>
                    <a:pt x="535584" y="191566"/>
                  </a:lnTo>
                  <a:lnTo>
                    <a:pt x="535190" y="190309"/>
                  </a:lnTo>
                  <a:lnTo>
                    <a:pt x="534403" y="190296"/>
                  </a:lnTo>
                  <a:lnTo>
                    <a:pt x="535190" y="192836"/>
                  </a:lnTo>
                  <a:lnTo>
                    <a:pt x="534797" y="194106"/>
                  </a:lnTo>
                  <a:lnTo>
                    <a:pt x="535000" y="194106"/>
                  </a:lnTo>
                  <a:lnTo>
                    <a:pt x="535000" y="195376"/>
                  </a:lnTo>
                  <a:lnTo>
                    <a:pt x="535190" y="195376"/>
                  </a:lnTo>
                  <a:lnTo>
                    <a:pt x="535190" y="194106"/>
                  </a:lnTo>
                  <a:lnTo>
                    <a:pt x="535584" y="195376"/>
                  </a:lnTo>
                  <a:lnTo>
                    <a:pt x="536371" y="192836"/>
                  </a:lnTo>
                  <a:close/>
                </a:path>
                <a:path w="739140" h="267970">
                  <a:moveTo>
                    <a:pt x="537502" y="203949"/>
                  </a:moveTo>
                  <a:lnTo>
                    <a:pt x="537464" y="200456"/>
                  </a:lnTo>
                  <a:lnTo>
                    <a:pt x="537159" y="199186"/>
                  </a:lnTo>
                  <a:lnTo>
                    <a:pt x="535584" y="195376"/>
                  </a:lnTo>
                  <a:lnTo>
                    <a:pt x="535978" y="196646"/>
                  </a:lnTo>
                  <a:lnTo>
                    <a:pt x="536181" y="197916"/>
                  </a:lnTo>
                  <a:lnTo>
                    <a:pt x="536371" y="197916"/>
                  </a:lnTo>
                  <a:lnTo>
                    <a:pt x="536575" y="199186"/>
                  </a:lnTo>
                  <a:lnTo>
                    <a:pt x="536181" y="199186"/>
                  </a:lnTo>
                  <a:lnTo>
                    <a:pt x="535978" y="197916"/>
                  </a:lnTo>
                  <a:lnTo>
                    <a:pt x="535978" y="200456"/>
                  </a:lnTo>
                  <a:lnTo>
                    <a:pt x="537159" y="201726"/>
                  </a:lnTo>
                  <a:lnTo>
                    <a:pt x="537159" y="202996"/>
                  </a:lnTo>
                  <a:lnTo>
                    <a:pt x="536765" y="202996"/>
                  </a:lnTo>
                  <a:lnTo>
                    <a:pt x="537502" y="203949"/>
                  </a:lnTo>
                  <a:close/>
                </a:path>
                <a:path w="739140" h="267970">
                  <a:moveTo>
                    <a:pt x="537756" y="201726"/>
                  </a:moveTo>
                  <a:lnTo>
                    <a:pt x="537552" y="200456"/>
                  </a:lnTo>
                  <a:lnTo>
                    <a:pt x="537527" y="200774"/>
                  </a:lnTo>
                  <a:lnTo>
                    <a:pt x="537756" y="201726"/>
                  </a:lnTo>
                  <a:close/>
                </a:path>
                <a:path w="739140" h="267970">
                  <a:moveTo>
                    <a:pt x="538162" y="207200"/>
                  </a:moveTo>
                  <a:lnTo>
                    <a:pt x="538124" y="206997"/>
                  </a:lnTo>
                  <a:lnTo>
                    <a:pt x="537946" y="206806"/>
                  </a:lnTo>
                  <a:lnTo>
                    <a:pt x="538162" y="207200"/>
                  </a:lnTo>
                  <a:close/>
                </a:path>
                <a:path w="739140" h="267970">
                  <a:moveTo>
                    <a:pt x="538543" y="194106"/>
                  </a:moveTo>
                  <a:lnTo>
                    <a:pt x="538340" y="192836"/>
                  </a:lnTo>
                  <a:lnTo>
                    <a:pt x="538340" y="194106"/>
                  </a:lnTo>
                  <a:lnTo>
                    <a:pt x="538543" y="194106"/>
                  </a:lnTo>
                  <a:close/>
                </a:path>
                <a:path w="739140" h="267970">
                  <a:moveTo>
                    <a:pt x="538543" y="192836"/>
                  </a:moveTo>
                  <a:lnTo>
                    <a:pt x="537946" y="190309"/>
                  </a:lnTo>
                  <a:lnTo>
                    <a:pt x="537946" y="189026"/>
                  </a:lnTo>
                  <a:lnTo>
                    <a:pt x="537946" y="185216"/>
                  </a:lnTo>
                  <a:lnTo>
                    <a:pt x="537159" y="182676"/>
                  </a:lnTo>
                  <a:lnTo>
                    <a:pt x="536371" y="181406"/>
                  </a:lnTo>
                  <a:lnTo>
                    <a:pt x="535584" y="182676"/>
                  </a:lnTo>
                  <a:lnTo>
                    <a:pt x="534212" y="182676"/>
                  </a:lnTo>
                  <a:lnTo>
                    <a:pt x="534403" y="187756"/>
                  </a:lnTo>
                  <a:lnTo>
                    <a:pt x="535190" y="187756"/>
                  </a:lnTo>
                  <a:lnTo>
                    <a:pt x="535393" y="185216"/>
                  </a:lnTo>
                  <a:lnTo>
                    <a:pt x="535978" y="190296"/>
                  </a:lnTo>
                  <a:lnTo>
                    <a:pt x="535787" y="186486"/>
                  </a:lnTo>
                  <a:lnTo>
                    <a:pt x="536181" y="185216"/>
                  </a:lnTo>
                  <a:lnTo>
                    <a:pt x="536765" y="187756"/>
                  </a:lnTo>
                  <a:lnTo>
                    <a:pt x="536765" y="189026"/>
                  </a:lnTo>
                  <a:lnTo>
                    <a:pt x="536371" y="189026"/>
                  </a:lnTo>
                  <a:lnTo>
                    <a:pt x="536371" y="187756"/>
                  </a:lnTo>
                  <a:lnTo>
                    <a:pt x="536181" y="189026"/>
                  </a:lnTo>
                  <a:lnTo>
                    <a:pt x="536765" y="190296"/>
                  </a:lnTo>
                  <a:lnTo>
                    <a:pt x="536968" y="190296"/>
                  </a:lnTo>
                  <a:lnTo>
                    <a:pt x="537552" y="191566"/>
                  </a:lnTo>
                  <a:lnTo>
                    <a:pt x="537946" y="191566"/>
                  </a:lnTo>
                  <a:lnTo>
                    <a:pt x="538543" y="192836"/>
                  </a:lnTo>
                  <a:close/>
                </a:path>
                <a:path w="739140" h="267970">
                  <a:moveTo>
                    <a:pt x="538645" y="208076"/>
                  </a:moveTo>
                  <a:lnTo>
                    <a:pt x="538162" y="207200"/>
                  </a:lnTo>
                  <a:lnTo>
                    <a:pt x="538340" y="208076"/>
                  </a:lnTo>
                  <a:lnTo>
                    <a:pt x="538645" y="208076"/>
                  </a:lnTo>
                  <a:close/>
                </a:path>
                <a:path w="739140" h="267970">
                  <a:moveTo>
                    <a:pt x="539127" y="208076"/>
                  </a:moveTo>
                  <a:lnTo>
                    <a:pt x="537946" y="205536"/>
                  </a:lnTo>
                  <a:lnTo>
                    <a:pt x="537756" y="204266"/>
                  </a:lnTo>
                  <a:lnTo>
                    <a:pt x="537502" y="203949"/>
                  </a:lnTo>
                  <a:lnTo>
                    <a:pt x="537552" y="204266"/>
                  </a:lnTo>
                  <a:lnTo>
                    <a:pt x="538124" y="206997"/>
                  </a:lnTo>
                  <a:lnTo>
                    <a:pt x="539127" y="208076"/>
                  </a:lnTo>
                  <a:close/>
                </a:path>
                <a:path w="739140" h="267970">
                  <a:moveTo>
                    <a:pt x="540512" y="196646"/>
                  </a:moveTo>
                  <a:lnTo>
                    <a:pt x="539127" y="196646"/>
                  </a:lnTo>
                  <a:lnTo>
                    <a:pt x="539330" y="197916"/>
                  </a:lnTo>
                  <a:lnTo>
                    <a:pt x="539724" y="199186"/>
                  </a:lnTo>
                  <a:lnTo>
                    <a:pt x="540308" y="200456"/>
                  </a:lnTo>
                  <a:lnTo>
                    <a:pt x="539330" y="200456"/>
                  </a:lnTo>
                  <a:lnTo>
                    <a:pt x="539915" y="202996"/>
                  </a:lnTo>
                  <a:lnTo>
                    <a:pt x="540118" y="201726"/>
                  </a:lnTo>
                  <a:lnTo>
                    <a:pt x="540512" y="203428"/>
                  </a:lnTo>
                  <a:lnTo>
                    <a:pt x="540512" y="202996"/>
                  </a:lnTo>
                  <a:lnTo>
                    <a:pt x="540512" y="201726"/>
                  </a:lnTo>
                  <a:lnTo>
                    <a:pt x="540512" y="196646"/>
                  </a:lnTo>
                  <a:close/>
                </a:path>
                <a:path w="739140" h="267970">
                  <a:moveTo>
                    <a:pt x="540613" y="207568"/>
                  </a:moveTo>
                  <a:lnTo>
                    <a:pt x="538340" y="201726"/>
                  </a:lnTo>
                  <a:lnTo>
                    <a:pt x="539330" y="205282"/>
                  </a:lnTo>
                  <a:lnTo>
                    <a:pt x="539394" y="205473"/>
                  </a:lnTo>
                  <a:lnTo>
                    <a:pt x="540613" y="207568"/>
                  </a:lnTo>
                  <a:close/>
                </a:path>
                <a:path w="739140" h="267970">
                  <a:moveTo>
                    <a:pt x="540702" y="169976"/>
                  </a:moveTo>
                  <a:lnTo>
                    <a:pt x="540512" y="169976"/>
                  </a:lnTo>
                  <a:lnTo>
                    <a:pt x="540702" y="171246"/>
                  </a:lnTo>
                  <a:lnTo>
                    <a:pt x="540702" y="169976"/>
                  </a:lnTo>
                  <a:close/>
                </a:path>
                <a:path w="739140" h="267970">
                  <a:moveTo>
                    <a:pt x="540905" y="167436"/>
                  </a:moveTo>
                  <a:lnTo>
                    <a:pt x="540702" y="167436"/>
                  </a:lnTo>
                  <a:lnTo>
                    <a:pt x="540702" y="168706"/>
                  </a:lnTo>
                  <a:lnTo>
                    <a:pt x="540905" y="168706"/>
                  </a:lnTo>
                  <a:lnTo>
                    <a:pt x="540905" y="167436"/>
                  </a:lnTo>
                  <a:close/>
                </a:path>
                <a:path w="739140" h="267970">
                  <a:moveTo>
                    <a:pt x="541223" y="205282"/>
                  </a:moveTo>
                  <a:lnTo>
                    <a:pt x="540905" y="204266"/>
                  </a:lnTo>
                  <a:lnTo>
                    <a:pt x="540512" y="202996"/>
                  </a:lnTo>
                  <a:lnTo>
                    <a:pt x="540702" y="204266"/>
                  </a:lnTo>
                  <a:lnTo>
                    <a:pt x="540512" y="203428"/>
                  </a:lnTo>
                  <a:lnTo>
                    <a:pt x="540512" y="204266"/>
                  </a:lnTo>
                  <a:lnTo>
                    <a:pt x="541223" y="205282"/>
                  </a:lnTo>
                  <a:close/>
                </a:path>
                <a:path w="739140" h="267970">
                  <a:moveTo>
                    <a:pt x="541299" y="209346"/>
                  </a:moveTo>
                  <a:lnTo>
                    <a:pt x="541007" y="208076"/>
                  </a:lnTo>
                  <a:lnTo>
                    <a:pt x="540702" y="206806"/>
                  </a:lnTo>
                  <a:lnTo>
                    <a:pt x="540118" y="205536"/>
                  </a:lnTo>
                  <a:lnTo>
                    <a:pt x="539457" y="203428"/>
                  </a:lnTo>
                  <a:lnTo>
                    <a:pt x="540905" y="208076"/>
                  </a:lnTo>
                  <a:lnTo>
                    <a:pt x="540613" y="207568"/>
                  </a:lnTo>
                  <a:lnTo>
                    <a:pt x="541299" y="209346"/>
                  </a:lnTo>
                  <a:close/>
                </a:path>
                <a:path w="739140" h="267970">
                  <a:moveTo>
                    <a:pt x="541743" y="211251"/>
                  </a:moveTo>
                  <a:lnTo>
                    <a:pt x="541299" y="209346"/>
                  </a:lnTo>
                  <a:lnTo>
                    <a:pt x="541489" y="210616"/>
                  </a:lnTo>
                  <a:lnTo>
                    <a:pt x="541743" y="211251"/>
                  </a:lnTo>
                  <a:close/>
                </a:path>
                <a:path w="739140" h="267970">
                  <a:moveTo>
                    <a:pt x="542086" y="197916"/>
                  </a:moveTo>
                  <a:lnTo>
                    <a:pt x="541693" y="196646"/>
                  </a:lnTo>
                  <a:lnTo>
                    <a:pt x="541096" y="196646"/>
                  </a:lnTo>
                  <a:lnTo>
                    <a:pt x="541489" y="197916"/>
                  </a:lnTo>
                  <a:lnTo>
                    <a:pt x="541693" y="199186"/>
                  </a:lnTo>
                  <a:lnTo>
                    <a:pt x="542086" y="197916"/>
                  </a:lnTo>
                  <a:close/>
                </a:path>
                <a:path w="739140" h="267970">
                  <a:moveTo>
                    <a:pt x="542480" y="213156"/>
                  </a:moveTo>
                  <a:lnTo>
                    <a:pt x="541743" y="211251"/>
                  </a:lnTo>
                  <a:lnTo>
                    <a:pt x="541883" y="211886"/>
                  </a:lnTo>
                  <a:lnTo>
                    <a:pt x="542480" y="213156"/>
                  </a:lnTo>
                  <a:close/>
                </a:path>
                <a:path w="739140" h="267970">
                  <a:moveTo>
                    <a:pt x="545033" y="215696"/>
                  </a:moveTo>
                  <a:lnTo>
                    <a:pt x="544639" y="214426"/>
                  </a:lnTo>
                  <a:lnTo>
                    <a:pt x="544741" y="215061"/>
                  </a:lnTo>
                  <a:lnTo>
                    <a:pt x="545033" y="215696"/>
                  </a:lnTo>
                  <a:close/>
                </a:path>
                <a:path w="739140" h="267970">
                  <a:moveTo>
                    <a:pt x="545426" y="218236"/>
                  </a:moveTo>
                  <a:lnTo>
                    <a:pt x="544842" y="215696"/>
                  </a:lnTo>
                  <a:lnTo>
                    <a:pt x="544741" y="215061"/>
                  </a:lnTo>
                  <a:lnTo>
                    <a:pt x="544449" y="214426"/>
                  </a:lnTo>
                  <a:lnTo>
                    <a:pt x="543458" y="209346"/>
                  </a:lnTo>
                  <a:lnTo>
                    <a:pt x="542671" y="209346"/>
                  </a:lnTo>
                  <a:lnTo>
                    <a:pt x="542086" y="208076"/>
                  </a:lnTo>
                  <a:lnTo>
                    <a:pt x="542277" y="206806"/>
                  </a:lnTo>
                  <a:lnTo>
                    <a:pt x="541223" y="205282"/>
                  </a:lnTo>
                  <a:lnTo>
                    <a:pt x="542277" y="209346"/>
                  </a:lnTo>
                  <a:lnTo>
                    <a:pt x="543064" y="211886"/>
                  </a:lnTo>
                  <a:lnTo>
                    <a:pt x="542671" y="211886"/>
                  </a:lnTo>
                  <a:lnTo>
                    <a:pt x="543267" y="213156"/>
                  </a:lnTo>
                  <a:lnTo>
                    <a:pt x="542671" y="213156"/>
                  </a:lnTo>
                  <a:lnTo>
                    <a:pt x="543458" y="215696"/>
                  </a:lnTo>
                  <a:lnTo>
                    <a:pt x="544055" y="216966"/>
                  </a:lnTo>
                  <a:lnTo>
                    <a:pt x="544842" y="218236"/>
                  </a:lnTo>
                  <a:lnTo>
                    <a:pt x="545426" y="218236"/>
                  </a:lnTo>
                  <a:close/>
                </a:path>
                <a:path w="739140" h="267970">
                  <a:moveTo>
                    <a:pt x="545820" y="218236"/>
                  </a:moveTo>
                  <a:lnTo>
                    <a:pt x="545630" y="216966"/>
                  </a:lnTo>
                  <a:lnTo>
                    <a:pt x="545033" y="215696"/>
                  </a:lnTo>
                  <a:lnTo>
                    <a:pt x="545820" y="218236"/>
                  </a:lnTo>
                  <a:close/>
                </a:path>
                <a:path w="739140" h="267970">
                  <a:moveTo>
                    <a:pt x="547001" y="220776"/>
                  </a:moveTo>
                  <a:lnTo>
                    <a:pt x="546417" y="218236"/>
                  </a:lnTo>
                  <a:lnTo>
                    <a:pt x="545820" y="218236"/>
                  </a:lnTo>
                  <a:lnTo>
                    <a:pt x="545426" y="218236"/>
                  </a:lnTo>
                  <a:lnTo>
                    <a:pt x="546417" y="220776"/>
                  </a:lnTo>
                  <a:lnTo>
                    <a:pt x="546811" y="222046"/>
                  </a:lnTo>
                  <a:lnTo>
                    <a:pt x="546811" y="220776"/>
                  </a:lnTo>
                  <a:lnTo>
                    <a:pt x="547001" y="220776"/>
                  </a:lnTo>
                  <a:close/>
                </a:path>
                <a:path w="739140" h="267970">
                  <a:moveTo>
                    <a:pt x="547204" y="216966"/>
                  </a:moveTo>
                  <a:lnTo>
                    <a:pt x="546417" y="215696"/>
                  </a:lnTo>
                  <a:lnTo>
                    <a:pt x="546811" y="215696"/>
                  </a:lnTo>
                  <a:lnTo>
                    <a:pt x="546023" y="214426"/>
                  </a:lnTo>
                  <a:lnTo>
                    <a:pt x="546023" y="215696"/>
                  </a:lnTo>
                  <a:lnTo>
                    <a:pt x="546811" y="216966"/>
                  </a:lnTo>
                  <a:lnTo>
                    <a:pt x="547204" y="216966"/>
                  </a:lnTo>
                  <a:close/>
                </a:path>
                <a:path w="739140" h="267970">
                  <a:moveTo>
                    <a:pt x="549757" y="225856"/>
                  </a:moveTo>
                  <a:lnTo>
                    <a:pt x="549363" y="224586"/>
                  </a:lnTo>
                  <a:lnTo>
                    <a:pt x="548779" y="223316"/>
                  </a:lnTo>
                  <a:lnTo>
                    <a:pt x="549757" y="225856"/>
                  </a:lnTo>
                  <a:close/>
                </a:path>
                <a:path w="739140" h="267970">
                  <a:moveTo>
                    <a:pt x="551141" y="15240"/>
                  </a:moveTo>
                  <a:lnTo>
                    <a:pt x="548779" y="16510"/>
                  </a:lnTo>
                  <a:lnTo>
                    <a:pt x="550748" y="16510"/>
                  </a:lnTo>
                  <a:lnTo>
                    <a:pt x="551141" y="15240"/>
                  </a:lnTo>
                  <a:close/>
                </a:path>
                <a:path w="739140" h="267970">
                  <a:moveTo>
                    <a:pt x="552577" y="236448"/>
                  </a:moveTo>
                  <a:lnTo>
                    <a:pt x="552513" y="236016"/>
                  </a:lnTo>
                  <a:lnTo>
                    <a:pt x="552323" y="236016"/>
                  </a:lnTo>
                  <a:lnTo>
                    <a:pt x="552577" y="236448"/>
                  </a:lnTo>
                  <a:close/>
                </a:path>
                <a:path w="739140" h="267970">
                  <a:moveTo>
                    <a:pt x="552716" y="237286"/>
                  </a:moveTo>
                  <a:lnTo>
                    <a:pt x="552678" y="237032"/>
                  </a:lnTo>
                  <a:lnTo>
                    <a:pt x="552119" y="236016"/>
                  </a:lnTo>
                  <a:lnTo>
                    <a:pt x="551929" y="236016"/>
                  </a:lnTo>
                  <a:lnTo>
                    <a:pt x="552513" y="237286"/>
                  </a:lnTo>
                  <a:lnTo>
                    <a:pt x="552716" y="237286"/>
                  </a:lnTo>
                  <a:close/>
                </a:path>
                <a:path w="739140" h="267970">
                  <a:moveTo>
                    <a:pt x="554088" y="234746"/>
                  </a:moveTo>
                  <a:lnTo>
                    <a:pt x="553694" y="233476"/>
                  </a:lnTo>
                  <a:lnTo>
                    <a:pt x="553694" y="234746"/>
                  </a:lnTo>
                  <a:lnTo>
                    <a:pt x="552323" y="232206"/>
                  </a:lnTo>
                  <a:lnTo>
                    <a:pt x="553110" y="233476"/>
                  </a:lnTo>
                  <a:lnTo>
                    <a:pt x="553897" y="232206"/>
                  </a:lnTo>
                  <a:lnTo>
                    <a:pt x="552513" y="230936"/>
                  </a:lnTo>
                  <a:lnTo>
                    <a:pt x="548779" y="225856"/>
                  </a:lnTo>
                  <a:lnTo>
                    <a:pt x="545426" y="222046"/>
                  </a:lnTo>
                  <a:lnTo>
                    <a:pt x="544169" y="219506"/>
                  </a:lnTo>
                  <a:lnTo>
                    <a:pt x="542277" y="215696"/>
                  </a:lnTo>
                  <a:lnTo>
                    <a:pt x="542671" y="215696"/>
                  </a:lnTo>
                  <a:lnTo>
                    <a:pt x="540905" y="211886"/>
                  </a:lnTo>
                  <a:lnTo>
                    <a:pt x="540512" y="209346"/>
                  </a:lnTo>
                  <a:lnTo>
                    <a:pt x="541299" y="209346"/>
                  </a:lnTo>
                  <a:lnTo>
                    <a:pt x="540118" y="208076"/>
                  </a:lnTo>
                  <a:lnTo>
                    <a:pt x="539394" y="205473"/>
                  </a:lnTo>
                  <a:lnTo>
                    <a:pt x="538683" y="204266"/>
                  </a:lnTo>
                  <a:lnTo>
                    <a:pt x="538937" y="204266"/>
                  </a:lnTo>
                  <a:lnTo>
                    <a:pt x="537756" y="201726"/>
                  </a:lnTo>
                  <a:lnTo>
                    <a:pt x="537946" y="202996"/>
                  </a:lnTo>
                  <a:lnTo>
                    <a:pt x="538149" y="204266"/>
                  </a:lnTo>
                  <a:lnTo>
                    <a:pt x="538289" y="204266"/>
                  </a:lnTo>
                  <a:lnTo>
                    <a:pt x="539330" y="208076"/>
                  </a:lnTo>
                  <a:lnTo>
                    <a:pt x="539127" y="208076"/>
                  </a:lnTo>
                  <a:lnTo>
                    <a:pt x="538645" y="208076"/>
                  </a:lnTo>
                  <a:lnTo>
                    <a:pt x="539330" y="209346"/>
                  </a:lnTo>
                  <a:lnTo>
                    <a:pt x="540308" y="213156"/>
                  </a:lnTo>
                  <a:lnTo>
                    <a:pt x="540842" y="215696"/>
                  </a:lnTo>
                  <a:lnTo>
                    <a:pt x="541096" y="216966"/>
                  </a:lnTo>
                  <a:lnTo>
                    <a:pt x="540905" y="215696"/>
                  </a:lnTo>
                  <a:lnTo>
                    <a:pt x="541299" y="215696"/>
                  </a:lnTo>
                  <a:lnTo>
                    <a:pt x="542086" y="218236"/>
                  </a:lnTo>
                  <a:lnTo>
                    <a:pt x="542277" y="219506"/>
                  </a:lnTo>
                  <a:lnTo>
                    <a:pt x="541489" y="218236"/>
                  </a:lnTo>
                  <a:lnTo>
                    <a:pt x="542671" y="220776"/>
                  </a:lnTo>
                  <a:lnTo>
                    <a:pt x="543852" y="225856"/>
                  </a:lnTo>
                  <a:lnTo>
                    <a:pt x="545820" y="228396"/>
                  </a:lnTo>
                  <a:lnTo>
                    <a:pt x="551726" y="233476"/>
                  </a:lnTo>
                  <a:lnTo>
                    <a:pt x="554088" y="235280"/>
                  </a:lnTo>
                  <a:lnTo>
                    <a:pt x="554088" y="234746"/>
                  </a:lnTo>
                  <a:close/>
                </a:path>
                <a:path w="739140" h="267970">
                  <a:moveTo>
                    <a:pt x="555078" y="239826"/>
                  </a:moveTo>
                  <a:lnTo>
                    <a:pt x="554875" y="238556"/>
                  </a:lnTo>
                  <a:lnTo>
                    <a:pt x="553440" y="236016"/>
                  </a:lnTo>
                  <a:lnTo>
                    <a:pt x="552716" y="234746"/>
                  </a:lnTo>
                  <a:lnTo>
                    <a:pt x="553110" y="237286"/>
                  </a:lnTo>
                  <a:lnTo>
                    <a:pt x="553300" y="236016"/>
                  </a:lnTo>
                  <a:lnTo>
                    <a:pt x="555078" y="239826"/>
                  </a:lnTo>
                  <a:close/>
                </a:path>
                <a:path w="739140" h="267970">
                  <a:moveTo>
                    <a:pt x="555078" y="236016"/>
                  </a:moveTo>
                  <a:lnTo>
                    <a:pt x="554088" y="235280"/>
                  </a:lnTo>
                  <a:lnTo>
                    <a:pt x="554088" y="236016"/>
                  </a:lnTo>
                  <a:lnTo>
                    <a:pt x="555078" y="236016"/>
                  </a:lnTo>
                  <a:close/>
                </a:path>
                <a:path w="739140" h="267970">
                  <a:moveTo>
                    <a:pt x="556056" y="234111"/>
                  </a:moveTo>
                  <a:lnTo>
                    <a:pt x="555663" y="233476"/>
                  </a:lnTo>
                  <a:lnTo>
                    <a:pt x="555078" y="232206"/>
                  </a:lnTo>
                  <a:lnTo>
                    <a:pt x="555472" y="233476"/>
                  </a:lnTo>
                  <a:lnTo>
                    <a:pt x="556056" y="234746"/>
                  </a:lnTo>
                  <a:lnTo>
                    <a:pt x="556056" y="234111"/>
                  </a:lnTo>
                  <a:close/>
                </a:path>
                <a:path w="739140" h="267970">
                  <a:moveTo>
                    <a:pt x="557441" y="238556"/>
                  </a:moveTo>
                  <a:lnTo>
                    <a:pt x="557237" y="238302"/>
                  </a:lnTo>
                  <a:lnTo>
                    <a:pt x="556450" y="237286"/>
                  </a:lnTo>
                  <a:lnTo>
                    <a:pt x="556844" y="238556"/>
                  </a:lnTo>
                  <a:lnTo>
                    <a:pt x="557237" y="238556"/>
                  </a:lnTo>
                  <a:lnTo>
                    <a:pt x="557441" y="238556"/>
                  </a:lnTo>
                  <a:close/>
                </a:path>
                <a:path w="739140" h="267970">
                  <a:moveTo>
                    <a:pt x="557669" y="116128"/>
                  </a:moveTo>
                  <a:lnTo>
                    <a:pt x="557047" y="116636"/>
                  </a:lnTo>
                  <a:lnTo>
                    <a:pt x="557301" y="116636"/>
                  </a:lnTo>
                  <a:lnTo>
                    <a:pt x="557669" y="116128"/>
                  </a:lnTo>
                  <a:close/>
                </a:path>
                <a:path w="739140" h="267970">
                  <a:moveTo>
                    <a:pt x="558812" y="239826"/>
                  </a:moveTo>
                  <a:lnTo>
                    <a:pt x="557441" y="238556"/>
                  </a:lnTo>
                  <a:lnTo>
                    <a:pt x="558622" y="239826"/>
                  </a:lnTo>
                  <a:lnTo>
                    <a:pt x="558812" y="239826"/>
                  </a:lnTo>
                  <a:close/>
                </a:path>
                <a:path w="739140" h="267970">
                  <a:moveTo>
                    <a:pt x="561238" y="240804"/>
                  </a:moveTo>
                  <a:lnTo>
                    <a:pt x="560781" y="239826"/>
                  </a:lnTo>
                  <a:lnTo>
                    <a:pt x="559993" y="239826"/>
                  </a:lnTo>
                  <a:lnTo>
                    <a:pt x="560908" y="240677"/>
                  </a:lnTo>
                  <a:lnTo>
                    <a:pt x="561238" y="240804"/>
                  </a:lnTo>
                  <a:close/>
                </a:path>
                <a:path w="739140" h="267970">
                  <a:moveTo>
                    <a:pt x="561962" y="241096"/>
                  </a:moveTo>
                  <a:lnTo>
                    <a:pt x="561238" y="240804"/>
                  </a:lnTo>
                  <a:lnTo>
                    <a:pt x="561378" y="241096"/>
                  </a:lnTo>
                  <a:lnTo>
                    <a:pt x="561962" y="241096"/>
                  </a:lnTo>
                  <a:close/>
                </a:path>
                <a:path w="739140" h="267970">
                  <a:moveTo>
                    <a:pt x="563143" y="110286"/>
                  </a:moveTo>
                  <a:lnTo>
                    <a:pt x="562952" y="110286"/>
                  </a:lnTo>
                  <a:lnTo>
                    <a:pt x="562952" y="110680"/>
                  </a:lnTo>
                  <a:lnTo>
                    <a:pt x="563105" y="110528"/>
                  </a:lnTo>
                  <a:lnTo>
                    <a:pt x="563143" y="110286"/>
                  </a:lnTo>
                  <a:close/>
                </a:path>
                <a:path w="739140" h="267970">
                  <a:moveTo>
                    <a:pt x="565111" y="246176"/>
                  </a:moveTo>
                  <a:lnTo>
                    <a:pt x="564591" y="245757"/>
                  </a:lnTo>
                  <a:lnTo>
                    <a:pt x="564324" y="244906"/>
                  </a:lnTo>
                  <a:lnTo>
                    <a:pt x="562749" y="243636"/>
                  </a:lnTo>
                  <a:lnTo>
                    <a:pt x="562952" y="243636"/>
                  </a:lnTo>
                  <a:lnTo>
                    <a:pt x="561378" y="242366"/>
                  </a:lnTo>
                  <a:lnTo>
                    <a:pt x="561174" y="241096"/>
                  </a:lnTo>
                  <a:lnTo>
                    <a:pt x="561378" y="241096"/>
                  </a:lnTo>
                  <a:lnTo>
                    <a:pt x="560908" y="240677"/>
                  </a:lnTo>
                  <a:lnTo>
                    <a:pt x="558812" y="239826"/>
                  </a:lnTo>
                  <a:lnTo>
                    <a:pt x="560387" y="241096"/>
                  </a:lnTo>
                  <a:lnTo>
                    <a:pt x="559409" y="241096"/>
                  </a:lnTo>
                  <a:lnTo>
                    <a:pt x="561174" y="242366"/>
                  </a:lnTo>
                  <a:lnTo>
                    <a:pt x="563143" y="244906"/>
                  </a:lnTo>
                  <a:lnTo>
                    <a:pt x="564134" y="245541"/>
                  </a:lnTo>
                  <a:lnTo>
                    <a:pt x="564718" y="246176"/>
                  </a:lnTo>
                  <a:lnTo>
                    <a:pt x="564616" y="245859"/>
                  </a:lnTo>
                  <a:lnTo>
                    <a:pt x="565111" y="246176"/>
                  </a:lnTo>
                  <a:close/>
                </a:path>
                <a:path w="739140" h="267970">
                  <a:moveTo>
                    <a:pt x="566293" y="246176"/>
                  </a:moveTo>
                  <a:lnTo>
                    <a:pt x="565708" y="244906"/>
                  </a:lnTo>
                  <a:lnTo>
                    <a:pt x="565315" y="244906"/>
                  </a:lnTo>
                  <a:lnTo>
                    <a:pt x="566102" y="246176"/>
                  </a:lnTo>
                  <a:lnTo>
                    <a:pt x="566293" y="246176"/>
                  </a:lnTo>
                  <a:close/>
                </a:path>
                <a:path w="739140" h="267970">
                  <a:moveTo>
                    <a:pt x="570776" y="248399"/>
                  </a:moveTo>
                  <a:lnTo>
                    <a:pt x="570280" y="247764"/>
                  </a:lnTo>
                  <a:lnTo>
                    <a:pt x="569836" y="247446"/>
                  </a:lnTo>
                  <a:lnTo>
                    <a:pt x="568261" y="246189"/>
                  </a:lnTo>
                  <a:lnTo>
                    <a:pt x="569442" y="247446"/>
                  </a:lnTo>
                  <a:lnTo>
                    <a:pt x="570776" y="248399"/>
                  </a:lnTo>
                  <a:close/>
                </a:path>
                <a:path w="739140" h="267970">
                  <a:moveTo>
                    <a:pt x="571220" y="248716"/>
                  </a:moveTo>
                  <a:lnTo>
                    <a:pt x="570776" y="248399"/>
                  </a:lnTo>
                  <a:lnTo>
                    <a:pt x="571017" y="248716"/>
                  </a:lnTo>
                  <a:lnTo>
                    <a:pt x="571220" y="248716"/>
                  </a:lnTo>
                  <a:close/>
                </a:path>
                <a:path w="739140" h="267970">
                  <a:moveTo>
                    <a:pt x="571411" y="256336"/>
                  </a:moveTo>
                  <a:lnTo>
                    <a:pt x="570433" y="255066"/>
                  </a:lnTo>
                  <a:lnTo>
                    <a:pt x="571220" y="255066"/>
                  </a:lnTo>
                  <a:lnTo>
                    <a:pt x="570039" y="253796"/>
                  </a:lnTo>
                  <a:lnTo>
                    <a:pt x="569645" y="253796"/>
                  </a:lnTo>
                  <a:lnTo>
                    <a:pt x="569645" y="255066"/>
                  </a:lnTo>
                  <a:lnTo>
                    <a:pt x="569048" y="255066"/>
                  </a:lnTo>
                  <a:lnTo>
                    <a:pt x="568261" y="253796"/>
                  </a:lnTo>
                  <a:lnTo>
                    <a:pt x="569645" y="255066"/>
                  </a:lnTo>
                  <a:lnTo>
                    <a:pt x="569645" y="253796"/>
                  </a:lnTo>
                  <a:lnTo>
                    <a:pt x="569048" y="253796"/>
                  </a:lnTo>
                  <a:lnTo>
                    <a:pt x="568071" y="252526"/>
                  </a:lnTo>
                  <a:lnTo>
                    <a:pt x="567283" y="252526"/>
                  </a:lnTo>
                  <a:lnTo>
                    <a:pt x="565708" y="251256"/>
                  </a:lnTo>
                  <a:lnTo>
                    <a:pt x="565505" y="251256"/>
                  </a:lnTo>
                  <a:lnTo>
                    <a:pt x="564921" y="249986"/>
                  </a:lnTo>
                  <a:lnTo>
                    <a:pt x="564324" y="249986"/>
                  </a:lnTo>
                  <a:lnTo>
                    <a:pt x="563537" y="248716"/>
                  </a:lnTo>
                  <a:lnTo>
                    <a:pt x="564134" y="248716"/>
                  </a:lnTo>
                  <a:lnTo>
                    <a:pt x="566102" y="251256"/>
                  </a:lnTo>
                  <a:lnTo>
                    <a:pt x="568071" y="252526"/>
                  </a:lnTo>
                  <a:lnTo>
                    <a:pt x="568655" y="252526"/>
                  </a:lnTo>
                  <a:lnTo>
                    <a:pt x="566686" y="251256"/>
                  </a:lnTo>
                  <a:lnTo>
                    <a:pt x="565505" y="248716"/>
                  </a:lnTo>
                  <a:lnTo>
                    <a:pt x="566293" y="248716"/>
                  </a:lnTo>
                  <a:lnTo>
                    <a:pt x="563930" y="247446"/>
                  </a:lnTo>
                  <a:lnTo>
                    <a:pt x="563740" y="247446"/>
                  </a:lnTo>
                  <a:lnTo>
                    <a:pt x="563143" y="248716"/>
                  </a:lnTo>
                  <a:lnTo>
                    <a:pt x="562838" y="248424"/>
                  </a:lnTo>
                  <a:lnTo>
                    <a:pt x="562838" y="248716"/>
                  </a:lnTo>
                  <a:lnTo>
                    <a:pt x="562559" y="248716"/>
                  </a:lnTo>
                  <a:lnTo>
                    <a:pt x="561873" y="247637"/>
                  </a:lnTo>
                  <a:lnTo>
                    <a:pt x="562838" y="248716"/>
                  </a:lnTo>
                  <a:lnTo>
                    <a:pt x="562838" y="248424"/>
                  </a:lnTo>
                  <a:lnTo>
                    <a:pt x="561860" y="247446"/>
                  </a:lnTo>
                  <a:lnTo>
                    <a:pt x="560590" y="246189"/>
                  </a:lnTo>
                  <a:lnTo>
                    <a:pt x="561721" y="247446"/>
                  </a:lnTo>
                  <a:lnTo>
                    <a:pt x="561568" y="247446"/>
                  </a:lnTo>
                  <a:lnTo>
                    <a:pt x="561568" y="248716"/>
                  </a:lnTo>
                  <a:lnTo>
                    <a:pt x="561378" y="248716"/>
                  </a:lnTo>
                  <a:lnTo>
                    <a:pt x="561200" y="248361"/>
                  </a:lnTo>
                  <a:lnTo>
                    <a:pt x="561568" y="248716"/>
                  </a:lnTo>
                  <a:lnTo>
                    <a:pt x="561568" y="247446"/>
                  </a:lnTo>
                  <a:lnTo>
                    <a:pt x="561174" y="247446"/>
                  </a:lnTo>
                  <a:lnTo>
                    <a:pt x="559993" y="244906"/>
                  </a:lnTo>
                  <a:lnTo>
                    <a:pt x="559206" y="243636"/>
                  </a:lnTo>
                  <a:lnTo>
                    <a:pt x="559015" y="243636"/>
                  </a:lnTo>
                  <a:lnTo>
                    <a:pt x="557834" y="243636"/>
                  </a:lnTo>
                  <a:lnTo>
                    <a:pt x="556450" y="242366"/>
                  </a:lnTo>
                  <a:lnTo>
                    <a:pt x="559015" y="243636"/>
                  </a:lnTo>
                  <a:lnTo>
                    <a:pt x="557047" y="242366"/>
                  </a:lnTo>
                  <a:lnTo>
                    <a:pt x="556260" y="241096"/>
                  </a:lnTo>
                  <a:lnTo>
                    <a:pt x="555269" y="239826"/>
                  </a:lnTo>
                  <a:lnTo>
                    <a:pt x="555078" y="239826"/>
                  </a:lnTo>
                  <a:lnTo>
                    <a:pt x="554088" y="238556"/>
                  </a:lnTo>
                  <a:lnTo>
                    <a:pt x="553897" y="238556"/>
                  </a:lnTo>
                  <a:lnTo>
                    <a:pt x="553110" y="237286"/>
                  </a:lnTo>
                  <a:lnTo>
                    <a:pt x="552577" y="236448"/>
                  </a:lnTo>
                  <a:lnTo>
                    <a:pt x="552653" y="236867"/>
                  </a:lnTo>
                  <a:lnTo>
                    <a:pt x="552678" y="237032"/>
                  </a:lnTo>
                  <a:lnTo>
                    <a:pt x="553504" y="238556"/>
                  </a:lnTo>
                  <a:lnTo>
                    <a:pt x="554088" y="239826"/>
                  </a:lnTo>
                  <a:lnTo>
                    <a:pt x="555866" y="242366"/>
                  </a:lnTo>
                  <a:lnTo>
                    <a:pt x="559015" y="246176"/>
                  </a:lnTo>
                  <a:lnTo>
                    <a:pt x="560870" y="248031"/>
                  </a:lnTo>
                  <a:lnTo>
                    <a:pt x="560984" y="248716"/>
                  </a:lnTo>
                  <a:lnTo>
                    <a:pt x="564134" y="251256"/>
                  </a:lnTo>
                  <a:lnTo>
                    <a:pt x="566889" y="253796"/>
                  </a:lnTo>
                  <a:lnTo>
                    <a:pt x="568464" y="255066"/>
                  </a:lnTo>
                  <a:lnTo>
                    <a:pt x="571017" y="256336"/>
                  </a:lnTo>
                  <a:lnTo>
                    <a:pt x="571411" y="256336"/>
                  </a:lnTo>
                  <a:close/>
                </a:path>
                <a:path w="739140" h="267970">
                  <a:moveTo>
                    <a:pt x="581253" y="261416"/>
                  </a:moveTo>
                  <a:lnTo>
                    <a:pt x="581050" y="260146"/>
                  </a:lnTo>
                  <a:lnTo>
                    <a:pt x="579869" y="260146"/>
                  </a:lnTo>
                  <a:lnTo>
                    <a:pt x="581253" y="261416"/>
                  </a:lnTo>
                  <a:close/>
                </a:path>
                <a:path w="739140" h="267970">
                  <a:moveTo>
                    <a:pt x="587159" y="93776"/>
                  </a:moveTo>
                  <a:lnTo>
                    <a:pt x="586765" y="93776"/>
                  </a:lnTo>
                  <a:lnTo>
                    <a:pt x="586663" y="94411"/>
                  </a:lnTo>
                  <a:lnTo>
                    <a:pt x="587159" y="93776"/>
                  </a:lnTo>
                  <a:close/>
                </a:path>
                <a:path w="739140" h="267970">
                  <a:moveTo>
                    <a:pt x="587349" y="261416"/>
                  </a:moveTo>
                  <a:lnTo>
                    <a:pt x="584796" y="260146"/>
                  </a:lnTo>
                  <a:lnTo>
                    <a:pt x="587159" y="261416"/>
                  </a:lnTo>
                  <a:lnTo>
                    <a:pt x="587349" y="261416"/>
                  </a:lnTo>
                  <a:close/>
                </a:path>
                <a:path w="739140" h="267970">
                  <a:moveTo>
                    <a:pt x="587946" y="262686"/>
                  </a:moveTo>
                  <a:lnTo>
                    <a:pt x="586168" y="261416"/>
                  </a:lnTo>
                  <a:lnTo>
                    <a:pt x="587159" y="261416"/>
                  </a:lnTo>
                  <a:lnTo>
                    <a:pt x="584009" y="260146"/>
                  </a:lnTo>
                  <a:lnTo>
                    <a:pt x="585978" y="261416"/>
                  </a:lnTo>
                  <a:lnTo>
                    <a:pt x="582828" y="260146"/>
                  </a:lnTo>
                  <a:lnTo>
                    <a:pt x="581050" y="260146"/>
                  </a:lnTo>
                  <a:lnTo>
                    <a:pt x="582828" y="261416"/>
                  </a:lnTo>
                  <a:lnTo>
                    <a:pt x="584987" y="261416"/>
                  </a:lnTo>
                  <a:lnTo>
                    <a:pt x="584987" y="262686"/>
                  </a:lnTo>
                  <a:lnTo>
                    <a:pt x="587946" y="262686"/>
                  </a:lnTo>
                  <a:close/>
                </a:path>
                <a:path w="739140" h="267970">
                  <a:moveTo>
                    <a:pt x="589711" y="262686"/>
                  </a:moveTo>
                  <a:lnTo>
                    <a:pt x="588873" y="262013"/>
                  </a:lnTo>
                  <a:lnTo>
                    <a:pt x="588340" y="262686"/>
                  </a:lnTo>
                  <a:lnTo>
                    <a:pt x="589711" y="262686"/>
                  </a:lnTo>
                  <a:close/>
                </a:path>
                <a:path w="739140" h="267970">
                  <a:moveTo>
                    <a:pt x="598970" y="0"/>
                  </a:moveTo>
                  <a:lnTo>
                    <a:pt x="598182" y="0"/>
                  </a:lnTo>
                  <a:lnTo>
                    <a:pt x="598424" y="177"/>
                  </a:lnTo>
                  <a:lnTo>
                    <a:pt x="598970" y="0"/>
                  </a:lnTo>
                  <a:close/>
                </a:path>
                <a:path w="739140" h="267970">
                  <a:moveTo>
                    <a:pt x="600341" y="0"/>
                  </a:moveTo>
                  <a:lnTo>
                    <a:pt x="598970" y="0"/>
                  </a:lnTo>
                  <a:lnTo>
                    <a:pt x="598601" y="304"/>
                  </a:lnTo>
                  <a:lnTo>
                    <a:pt x="598995" y="584"/>
                  </a:lnTo>
                  <a:lnTo>
                    <a:pt x="600341" y="0"/>
                  </a:lnTo>
                  <a:close/>
                </a:path>
                <a:path w="739140" h="267970">
                  <a:moveTo>
                    <a:pt x="606247" y="262940"/>
                  </a:moveTo>
                  <a:lnTo>
                    <a:pt x="605459" y="263956"/>
                  </a:lnTo>
                  <a:lnTo>
                    <a:pt x="606247" y="263956"/>
                  </a:lnTo>
                  <a:lnTo>
                    <a:pt x="606247" y="262940"/>
                  </a:lnTo>
                  <a:close/>
                </a:path>
                <a:path w="739140" h="267970">
                  <a:moveTo>
                    <a:pt x="615213" y="257035"/>
                  </a:moveTo>
                  <a:lnTo>
                    <a:pt x="615188" y="256819"/>
                  </a:lnTo>
                  <a:lnTo>
                    <a:pt x="614324" y="257606"/>
                  </a:lnTo>
                  <a:lnTo>
                    <a:pt x="615213" y="257035"/>
                  </a:lnTo>
                  <a:close/>
                </a:path>
                <a:path w="739140" h="267970">
                  <a:moveTo>
                    <a:pt x="616292" y="256336"/>
                  </a:moveTo>
                  <a:lnTo>
                    <a:pt x="615213" y="257035"/>
                  </a:lnTo>
                  <a:lnTo>
                    <a:pt x="615302" y="257606"/>
                  </a:lnTo>
                  <a:lnTo>
                    <a:pt x="616292" y="256336"/>
                  </a:lnTo>
                  <a:close/>
                </a:path>
                <a:path w="739140" h="267970">
                  <a:moveTo>
                    <a:pt x="622198" y="97688"/>
                  </a:moveTo>
                  <a:lnTo>
                    <a:pt x="620814" y="96316"/>
                  </a:lnTo>
                  <a:lnTo>
                    <a:pt x="620814" y="97586"/>
                  </a:lnTo>
                  <a:lnTo>
                    <a:pt x="621995" y="97586"/>
                  </a:lnTo>
                  <a:lnTo>
                    <a:pt x="622198" y="97688"/>
                  </a:lnTo>
                  <a:close/>
                </a:path>
                <a:path w="739140" h="267970">
                  <a:moveTo>
                    <a:pt x="623455" y="99949"/>
                  </a:moveTo>
                  <a:lnTo>
                    <a:pt x="621601" y="98856"/>
                  </a:lnTo>
                  <a:lnTo>
                    <a:pt x="622198" y="98856"/>
                  </a:lnTo>
                  <a:lnTo>
                    <a:pt x="620814" y="97586"/>
                  </a:lnTo>
                  <a:lnTo>
                    <a:pt x="620623" y="97586"/>
                  </a:lnTo>
                  <a:lnTo>
                    <a:pt x="618261" y="96316"/>
                  </a:lnTo>
                  <a:lnTo>
                    <a:pt x="619048" y="97586"/>
                  </a:lnTo>
                  <a:lnTo>
                    <a:pt x="623379" y="100126"/>
                  </a:lnTo>
                  <a:lnTo>
                    <a:pt x="623455" y="99949"/>
                  </a:lnTo>
                  <a:close/>
                </a:path>
                <a:path w="739140" h="267970">
                  <a:moveTo>
                    <a:pt x="624725" y="101079"/>
                  </a:moveTo>
                  <a:lnTo>
                    <a:pt x="623646" y="99542"/>
                  </a:lnTo>
                  <a:lnTo>
                    <a:pt x="623455" y="99949"/>
                  </a:lnTo>
                  <a:lnTo>
                    <a:pt x="623773" y="100126"/>
                  </a:lnTo>
                  <a:lnTo>
                    <a:pt x="624725" y="101079"/>
                  </a:lnTo>
                  <a:close/>
                </a:path>
                <a:path w="739140" h="267970">
                  <a:moveTo>
                    <a:pt x="625170" y="101523"/>
                  </a:moveTo>
                  <a:lnTo>
                    <a:pt x="624725" y="101079"/>
                  </a:lnTo>
                  <a:lnTo>
                    <a:pt x="624954" y="101396"/>
                  </a:lnTo>
                  <a:lnTo>
                    <a:pt x="625170" y="101523"/>
                  </a:lnTo>
                  <a:close/>
                </a:path>
                <a:path w="739140" h="267970">
                  <a:moveTo>
                    <a:pt x="625932" y="98856"/>
                  </a:moveTo>
                  <a:lnTo>
                    <a:pt x="624166" y="97586"/>
                  </a:lnTo>
                  <a:lnTo>
                    <a:pt x="624344" y="98755"/>
                  </a:lnTo>
                  <a:lnTo>
                    <a:pt x="622198" y="97688"/>
                  </a:lnTo>
                  <a:lnTo>
                    <a:pt x="623379" y="98856"/>
                  </a:lnTo>
                  <a:lnTo>
                    <a:pt x="623176" y="98856"/>
                  </a:lnTo>
                  <a:lnTo>
                    <a:pt x="623646" y="99542"/>
                  </a:lnTo>
                  <a:lnTo>
                    <a:pt x="623963" y="98856"/>
                  </a:lnTo>
                  <a:lnTo>
                    <a:pt x="624357" y="98856"/>
                  </a:lnTo>
                  <a:lnTo>
                    <a:pt x="624560" y="98856"/>
                  </a:lnTo>
                  <a:lnTo>
                    <a:pt x="625932" y="98856"/>
                  </a:lnTo>
                  <a:close/>
                </a:path>
                <a:path w="739140" h="267970">
                  <a:moveTo>
                    <a:pt x="628688" y="103657"/>
                  </a:moveTo>
                  <a:lnTo>
                    <a:pt x="627316" y="102666"/>
                  </a:lnTo>
                  <a:lnTo>
                    <a:pt x="625170" y="101523"/>
                  </a:lnTo>
                  <a:lnTo>
                    <a:pt x="626325" y="102666"/>
                  </a:lnTo>
                  <a:lnTo>
                    <a:pt x="625932" y="102666"/>
                  </a:lnTo>
                  <a:lnTo>
                    <a:pt x="628688" y="103657"/>
                  </a:lnTo>
                  <a:close/>
                </a:path>
                <a:path w="739140" h="267970">
                  <a:moveTo>
                    <a:pt x="629081" y="103936"/>
                  </a:moveTo>
                  <a:lnTo>
                    <a:pt x="628891" y="103733"/>
                  </a:lnTo>
                  <a:lnTo>
                    <a:pt x="628688" y="103657"/>
                  </a:lnTo>
                  <a:lnTo>
                    <a:pt x="629081" y="103936"/>
                  </a:lnTo>
                  <a:close/>
                </a:path>
                <a:path w="739140" h="267970">
                  <a:moveTo>
                    <a:pt x="631647" y="246176"/>
                  </a:moveTo>
                  <a:lnTo>
                    <a:pt x="631253" y="246176"/>
                  </a:lnTo>
                  <a:lnTo>
                    <a:pt x="630072" y="247027"/>
                  </a:lnTo>
                  <a:lnTo>
                    <a:pt x="629729" y="247764"/>
                  </a:lnTo>
                  <a:lnTo>
                    <a:pt x="629767" y="248399"/>
                  </a:lnTo>
                  <a:lnTo>
                    <a:pt x="629869" y="248716"/>
                  </a:lnTo>
                  <a:lnTo>
                    <a:pt x="630656" y="247446"/>
                  </a:lnTo>
                  <a:lnTo>
                    <a:pt x="631050" y="247446"/>
                  </a:lnTo>
                  <a:lnTo>
                    <a:pt x="631647" y="246176"/>
                  </a:lnTo>
                  <a:close/>
                </a:path>
                <a:path w="739140" h="267970">
                  <a:moveTo>
                    <a:pt x="632434" y="107746"/>
                  </a:moveTo>
                  <a:lnTo>
                    <a:pt x="631571" y="106641"/>
                  </a:lnTo>
                  <a:lnTo>
                    <a:pt x="631253" y="106476"/>
                  </a:lnTo>
                  <a:lnTo>
                    <a:pt x="632040" y="107746"/>
                  </a:lnTo>
                  <a:lnTo>
                    <a:pt x="632434" y="107746"/>
                  </a:lnTo>
                  <a:close/>
                </a:path>
                <a:path w="739140" h="267970">
                  <a:moveTo>
                    <a:pt x="636168" y="109016"/>
                  </a:moveTo>
                  <a:lnTo>
                    <a:pt x="635584" y="107746"/>
                  </a:lnTo>
                  <a:lnTo>
                    <a:pt x="634796" y="107746"/>
                  </a:lnTo>
                  <a:lnTo>
                    <a:pt x="636168" y="109016"/>
                  </a:lnTo>
                  <a:close/>
                </a:path>
                <a:path w="739140" h="267970">
                  <a:moveTo>
                    <a:pt x="640105" y="116636"/>
                  </a:moveTo>
                  <a:lnTo>
                    <a:pt x="639127" y="115366"/>
                  </a:lnTo>
                  <a:lnTo>
                    <a:pt x="638733" y="115366"/>
                  </a:lnTo>
                  <a:lnTo>
                    <a:pt x="638416" y="115112"/>
                  </a:lnTo>
                  <a:lnTo>
                    <a:pt x="638530" y="115366"/>
                  </a:lnTo>
                  <a:lnTo>
                    <a:pt x="640105" y="116636"/>
                  </a:lnTo>
                  <a:close/>
                </a:path>
                <a:path w="739140" h="267970">
                  <a:moveTo>
                    <a:pt x="640372" y="239191"/>
                  </a:moveTo>
                  <a:lnTo>
                    <a:pt x="639025" y="239191"/>
                  </a:lnTo>
                  <a:lnTo>
                    <a:pt x="638136" y="241096"/>
                  </a:lnTo>
                  <a:lnTo>
                    <a:pt x="638530" y="241096"/>
                  </a:lnTo>
                  <a:lnTo>
                    <a:pt x="637349" y="242366"/>
                  </a:lnTo>
                  <a:lnTo>
                    <a:pt x="636955" y="243636"/>
                  </a:lnTo>
                  <a:lnTo>
                    <a:pt x="637349" y="243636"/>
                  </a:lnTo>
                  <a:lnTo>
                    <a:pt x="636562" y="244906"/>
                  </a:lnTo>
                  <a:lnTo>
                    <a:pt x="637451" y="243636"/>
                  </a:lnTo>
                  <a:lnTo>
                    <a:pt x="637946" y="243636"/>
                  </a:lnTo>
                  <a:lnTo>
                    <a:pt x="638136" y="243636"/>
                  </a:lnTo>
                  <a:lnTo>
                    <a:pt x="638340" y="242366"/>
                  </a:lnTo>
                  <a:lnTo>
                    <a:pt x="638086" y="242735"/>
                  </a:lnTo>
                  <a:lnTo>
                    <a:pt x="638136" y="242366"/>
                  </a:lnTo>
                  <a:lnTo>
                    <a:pt x="638340" y="242366"/>
                  </a:lnTo>
                  <a:lnTo>
                    <a:pt x="639127" y="241096"/>
                  </a:lnTo>
                  <a:lnTo>
                    <a:pt x="639318" y="241096"/>
                  </a:lnTo>
                  <a:lnTo>
                    <a:pt x="638924" y="242366"/>
                  </a:lnTo>
                  <a:lnTo>
                    <a:pt x="639914" y="241096"/>
                  </a:lnTo>
                  <a:lnTo>
                    <a:pt x="639711" y="241096"/>
                  </a:lnTo>
                  <a:lnTo>
                    <a:pt x="639914" y="239826"/>
                  </a:lnTo>
                  <a:lnTo>
                    <a:pt x="640372" y="239191"/>
                  </a:lnTo>
                  <a:close/>
                </a:path>
                <a:path w="739140" h="267970">
                  <a:moveTo>
                    <a:pt x="641286" y="239826"/>
                  </a:moveTo>
                  <a:lnTo>
                    <a:pt x="640308" y="241096"/>
                  </a:lnTo>
                  <a:lnTo>
                    <a:pt x="637946" y="244906"/>
                  </a:lnTo>
                  <a:lnTo>
                    <a:pt x="638340" y="244906"/>
                  </a:lnTo>
                  <a:lnTo>
                    <a:pt x="640702" y="242366"/>
                  </a:lnTo>
                  <a:lnTo>
                    <a:pt x="640892" y="241096"/>
                  </a:lnTo>
                  <a:lnTo>
                    <a:pt x="640499" y="242366"/>
                  </a:lnTo>
                  <a:lnTo>
                    <a:pt x="640702" y="241096"/>
                  </a:lnTo>
                  <a:lnTo>
                    <a:pt x="641286" y="239826"/>
                  </a:lnTo>
                  <a:close/>
                </a:path>
                <a:path w="739140" h="267970">
                  <a:moveTo>
                    <a:pt x="644042" y="236016"/>
                  </a:moveTo>
                  <a:lnTo>
                    <a:pt x="643940" y="236156"/>
                  </a:lnTo>
                  <a:lnTo>
                    <a:pt x="643648" y="237286"/>
                  </a:lnTo>
                  <a:lnTo>
                    <a:pt x="643966" y="236524"/>
                  </a:lnTo>
                  <a:lnTo>
                    <a:pt x="644042" y="236016"/>
                  </a:lnTo>
                  <a:close/>
                </a:path>
                <a:path w="739140" h="267970">
                  <a:moveTo>
                    <a:pt x="644639" y="233476"/>
                  </a:moveTo>
                  <a:lnTo>
                    <a:pt x="643534" y="234492"/>
                  </a:lnTo>
                  <a:lnTo>
                    <a:pt x="643648" y="234746"/>
                  </a:lnTo>
                  <a:lnTo>
                    <a:pt x="641642" y="238556"/>
                  </a:lnTo>
                  <a:lnTo>
                    <a:pt x="640308" y="241096"/>
                  </a:lnTo>
                  <a:lnTo>
                    <a:pt x="641324" y="239712"/>
                  </a:lnTo>
                  <a:lnTo>
                    <a:pt x="643940" y="236156"/>
                  </a:lnTo>
                  <a:lnTo>
                    <a:pt x="644639" y="233476"/>
                  </a:lnTo>
                  <a:close/>
                </a:path>
                <a:path w="739140" h="267970">
                  <a:moveTo>
                    <a:pt x="645223" y="233476"/>
                  </a:moveTo>
                  <a:lnTo>
                    <a:pt x="644004" y="236448"/>
                  </a:lnTo>
                  <a:lnTo>
                    <a:pt x="643851" y="237286"/>
                  </a:lnTo>
                  <a:lnTo>
                    <a:pt x="642670" y="238556"/>
                  </a:lnTo>
                  <a:lnTo>
                    <a:pt x="643255" y="238556"/>
                  </a:lnTo>
                  <a:lnTo>
                    <a:pt x="642467" y="239826"/>
                  </a:lnTo>
                  <a:lnTo>
                    <a:pt x="641883" y="239826"/>
                  </a:lnTo>
                  <a:lnTo>
                    <a:pt x="641096" y="241096"/>
                  </a:lnTo>
                  <a:lnTo>
                    <a:pt x="641489" y="241096"/>
                  </a:lnTo>
                  <a:lnTo>
                    <a:pt x="644042" y="238556"/>
                  </a:lnTo>
                  <a:lnTo>
                    <a:pt x="645033" y="236016"/>
                  </a:lnTo>
                  <a:lnTo>
                    <a:pt x="645223" y="233476"/>
                  </a:lnTo>
                  <a:close/>
                </a:path>
                <a:path w="739140" h="267970">
                  <a:moveTo>
                    <a:pt x="646798" y="226872"/>
                  </a:moveTo>
                  <a:lnTo>
                    <a:pt x="646633" y="227317"/>
                  </a:lnTo>
                  <a:lnTo>
                    <a:pt x="646798" y="227126"/>
                  </a:lnTo>
                  <a:lnTo>
                    <a:pt x="646798" y="226872"/>
                  </a:lnTo>
                  <a:close/>
                </a:path>
                <a:path w="739140" h="267970">
                  <a:moveTo>
                    <a:pt x="647001" y="230936"/>
                  </a:moveTo>
                  <a:lnTo>
                    <a:pt x="644436" y="233476"/>
                  </a:lnTo>
                  <a:lnTo>
                    <a:pt x="646442" y="231952"/>
                  </a:lnTo>
                  <a:lnTo>
                    <a:pt x="647001" y="230936"/>
                  </a:lnTo>
                  <a:close/>
                </a:path>
                <a:path w="739140" h="267970">
                  <a:moveTo>
                    <a:pt x="647611" y="231076"/>
                  </a:moveTo>
                  <a:lnTo>
                    <a:pt x="646442" y="231952"/>
                  </a:lnTo>
                  <a:lnTo>
                    <a:pt x="645617" y="233476"/>
                  </a:lnTo>
                  <a:lnTo>
                    <a:pt x="647611" y="231076"/>
                  </a:lnTo>
                  <a:close/>
                </a:path>
                <a:path w="739140" h="267970">
                  <a:moveTo>
                    <a:pt x="648766" y="229666"/>
                  </a:moveTo>
                  <a:lnTo>
                    <a:pt x="647712" y="230936"/>
                  </a:lnTo>
                  <a:lnTo>
                    <a:pt x="647611" y="231076"/>
                  </a:lnTo>
                  <a:lnTo>
                    <a:pt x="647788" y="230936"/>
                  </a:lnTo>
                  <a:lnTo>
                    <a:pt x="646010" y="233476"/>
                  </a:lnTo>
                  <a:lnTo>
                    <a:pt x="647192" y="232206"/>
                  </a:lnTo>
                  <a:lnTo>
                    <a:pt x="647979" y="230936"/>
                  </a:lnTo>
                  <a:lnTo>
                    <a:pt x="648182" y="230936"/>
                  </a:lnTo>
                  <a:lnTo>
                    <a:pt x="648766" y="229666"/>
                  </a:lnTo>
                  <a:close/>
                </a:path>
                <a:path w="739140" h="267970">
                  <a:moveTo>
                    <a:pt x="650049" y="216331"/>
                  </a:moveTo>
                  <a:lnTo>
                    <a:pt x="649820" y="216966"/>
                  </a:lnTo>
                  <a:lnTo>
                    <a:pt x="649947" y="216966"/>
                  </a:lnTo>
                  <a:lnTo>
                    <a:pt x="650049" y="216331"/>
                  </a:lnTo>
                  <a:close/>
                </a:path>
                <a:path w="739140" h="267970">
                  <a:moveTo>
                    <a:pt x="650938" y="220776"/>
                  </a:moveTo>
                  <a:lnTo>
                    <a:pt x="650913" y="220497"/>
                  </a:lnTo>
                  <a:lnTo>
                    <a:pt x="650862" y="219938"/>
                  </a:lnTo>
                  <a:lnTo>
                    <a:pt x="650735" y="220776"/>
                  </a:lnTo>
                  <a:lnTo>
                    <a:pt x="650938" y="220776"/>
                  </a:lnTo>
                  <a:close/>
                </a:path>
                <a:path w="739140" h="267970">
                  <a:moveTo>
                    <a:pt x="653097" y="218236"/>
                  </a:moveTo>
                  <a:lnTo>
                    <a:pt x="652907" y="218236"/>
                  </a:lnTo>
                  <a:lnTo>
                    <a:pt x="651725" y="220776"/>
                  </a:lnTo>
                  <a:lnTo>
                    <a:pt x="653097" y="218236"/>
                  </a:lnTo>
                  <a:close/>
                </a:path>
                <a:path w="739140" h="267970">
                  <a:moveTo>
                    <a:pt x="653491" y="133146"/>
                  </a:moveTo>
                  <a:lnTo>
                    <a:pt x="653300" y="131876"/>
                  </a:lnTo>
                  <a:lnTo>
                    <a:pt x="653097" y="131876"/>
                  </a:lnTo>
                  <a:lnTo>
                    <a:pt x="653491" y="133146"/>
                  </a:lnTo>
                  <a:close/>
                </a:path>
                <a:path w="739140" h="267970">
                  <a:moveTo>
                    <a:pt x="653884" y="205536"/>
                  </a:moveTo>
                  <a:lnTo>
                    <a:pt x="653694" y="205536"/>
                  </a:lnTo>
                  <a:lnTo>
                    <a:pt x="653300" y="206806"/>
                  </a:lnTo>
                  <a:lnTo>
                    <a:pt x="653694" y="206806"/>
                  </a:lnTo>
                  <a:lnTo>
                    <a:pt x="653884" y="205536"/>
                  </a:lnTo>
                  <a:close/>
                </a:path>
                <a:path w="739140" h="267970">
                  <a:moveTo>
                    <a:pt x="653884" y="145846"/>
                  </a:moveTo>
                  <a:lnTo>
                    <a:pt x="653694" y="145211"/>
                  </a:lnTo>
                  <a:lnTo>
                    <a:pt x="653694" y="145846"/>
                  </a:lnTo>
                  <a:lnTo>
                    <a:pt x="653884" y="145846"/>
                  </a:lnTo>
                  <a:close/>
                </a:path>
                <a:path w="739140" h="267970">
                  <a:moveTo>
                    <a:pt x="654278" y="148386"/>
                  </a:moveTo>
                  <a:lnTo>
                    <a:pt x="654088" y="147116"/>
                  </a:lnTo>
                  <a:lnTo>
                    <a:pt x="653884" y="147116"/>
                  </a:lnTo>
                  <a:lnTo>
                    <a:pt x="654088" y="148386"/>
                  </a:lnTo>
                  <a:lnTo>
                    <a:pt x="654278" y="148386"/>
                  </a:lnTo>
                  <a:close/>
                </a:path>
                <a:path w="739140" h="267970">
                  <a:moveTo>
                    <a:pt x="654939" y="201726"/>
                  </a:moveTo>
                  <a:lnTo>
                    <a:pt x="654672" y="202996"/>
                  </a:lnTo>
                  <a:lnTo>
                    <a:pt x="654672" y="204266"/>
                  </a:lnTo>
                  <a:lnTo>
                    <a:pt x="654939" y="201726"/>
                  </a:lnTo>
                  <a:close/>
                </a:path>
                <a:path w="739140" h="267970">
                  <a:moveTo>
                    <a:pt x="655066" y="200456"/>
                  </a:moveTo>
                  <a:lnTo>
                    <a:pt x="654939" y="201726"/>
                  </a:lnTo>
                  <a:lnTo>
                    <a:pt x="655066" y="201726"/>
                  </a:lnTo>
                  <a:lnTo>
                    <a:pt x="655066" y="200456"/>
                  </a:lnTo>
                  <a:close/>
                </a:path>
                <a:path w="739140" h="267970">
                  <a:moveTo>
                    <a:pt x="655358" y="199821"/>
                  </a:moveTo>
                  <a:lnTo>
                    <a:pt x="655066" y="200456"/>
                  </a:lnTo>
                  <a:lnTo>
                    <a:pt x="655269" y="200456"/>
                  </a:lnTo>
                  <a:lnTo>
                    <a:pt x="655358" y="199821"/>
                  </a:lnTo>
                  <a:close/>
                </a:path>
                <a:path w="739140" h="267970">
                  <a:moveTo>
                    <a:pt x="655662" y="199186"/>
                  </a:moveTo>
                  <a:lnTo>
                    <a:pt x="655523" y="198348"/>
                  </a:lnTo>
                  <a:lnTo>
                    <a:pt x="655459" y="199186"/>
                  </a:lnTo>
                  <a:lnTo>
                    <a:pt x="655358" y="199821"/>
                  </a:lnTo>
                  <a:lnTo>
                    <a:pt x="655662" y="199186"/>
                  </a:lnTo>
                  <a:close/>
                </a:path>
                <a:path w="739140" h="267970">
                  <a:moveTo>
                    <a:pt x="655662" y="196646"/>
                  </a:moveTo>
                  <a:lnTo>
                    <a:pt x="655269" y="197916"/>
                  </a:lnTo>
                  <a:lnTo>
                    <a:pt x="655269" y="199186"/>
                  </a:lnTo>
                  <a:lnTo>
                    <a:pt x="655459" y="198551"/>
                  </a:lnTo>
                  <a:lnTo>
                    <a:pt x="655459" y="197916"/>
                  </a:lnTo>
                  <a:lnTo>
                    <a:pt x="655523" y="198348"/>
                  </a:lnTo>
                  <a:lnTo>
                    <a:pt x="655662" y="197916"/>
                  </a:lnTo>
                  <a:lnTo>
                    <a:pt x="655662" y="196646"/>
                  </a:lnTo>
                  <a:close/>
                </a:path>
                <a:path w="739140" h="267970">
                  <a:moveTo>
                    <a:pt x="655853" y="153466"/>
                  </a:moveTo>
                  <a:lnTo>
                    <a:pt x="655561" y="153466"/>
                  </a:lnTo>
                  <a:lnTo>
                    <a:pt x="655853" y="154736"/>
                  </a:lnTo>
                  <a:lnTo>
                    <a:pt x="655853" y="153466"/>
                  </a:lnTo>
                  <a:close/>
                </a:path>
                <a:path w="739140" h="267970">
                  <a:moveTo>
                    <a:pt x="655853" y="147751"/>
                  </a:moveTo>
                  <a:lnTo>
                    <a:pt x="655269" y="145846"/>
                  </a:lnTo>
                  <a:lnTo>
                    <a:pt x="654278" y="145846"/>
                  </a:lnTo>
                  <a:lnTo>
                    <a:pt x="655066" y="147116"/>
                  </a:lnTo>
                  <a:lnTo>
                    <a:pt x="655662" y="148386"/>
                  </a:lnTo>
                  <a:lnTo>
                    <a:pt x="655497" y="147370"/>
                  </a:lnTo>
                  <a:lnTo>
                    <a:pt x="655853" y="147751"/>
                  </a:lnTo>
                  <a:close/>
                </a:path>
                <a:path w="739140" h="267970">
                  <a:moveTo>
                    <a:pt x="656043" y="148386"/>
                  </a:moveTo>
                  <a:lnTo>
                    <a:pt x="655967" y="147878"/>
                  </a:lnTo>
                  <a:lnTo>
                    <a:pt x="655853" y="147751"/>
                  </a:lnTo>
                  <a:lnTo>
                    <a:pt x="656043" y="148386"/>
                  </a:lnTo>
                  <a:close/>
                </a:path>
                <a:path w="739140" h="267970">
                  <a:moveTo>
                    <a:pt x="656907" y="163626"/>
                  </a:moveTo>
                  <a:lnTo>
                    <a:pt x="656869" y="163271"/>
                  </a:lnTo>
                  <a:lnTo>
                    <a:pt x="656831" y="163626"/>
                  </a:lnTo>
                  <a:close/>
                </a:path>
                <a:path w="739140" h="267970">
                  <a:moveTo>
                    <a:pt x="657428" y="163626"/>
                  </a:moveTo>
                  <a:lnTo>
                    <a:pt x="656907" y="163626"/>
                  </a:lnTo>
                  <a:lnTo>
                    <a:pt x="657034" y="164896"/>
                  </a:lnTo>
                  <a:lnTo>
                    <a:pt x="657428" y="163626"/>
                  </a:lnTo>
                  <a:close/>
                </a:path>
                <a:path w="739140" h="267970">
                  <a:moveTo>
                    <a:pt x="658025" y="67310"/>
                  </a:moveTo>
                  <a:lnTo>
                    <a:pt x="654875" y="66040"/>
                  </a:lnTo>
                  <a:lnTo>
                    <a:pt x="658025" y="67310"/>
                  </a:lnTo>
                  <a:close/>
                </a:path>
                <a:path w="739140" h="267970">
                  <a:moveTo>
                    <a:pt x="658609" y="167436"/>
                  </a:moveTo>
                  <a:lnTo>
                    <a:pt x="658215" y="166166"/>
                  </a:lnTo>
                  <a:lnTo>
                    <a:pt x="658406" y="167436"/>
                  </a:lnTo>
                  <a:lnTo>
                    <a:pt x="658215" y="168706"/>
                  </a:lnTo>
                  <a:lnTo>
                    <a:pt x="658609" y="167436"/>
                  </a:lnTo>
                  <a:close/>
                </a:path>
                <a:path w="739140" h="267970">
                  <a:moveTo>
                    <a:pt x="658609" y="152196"/>
                  </a:moveTo>
                  <a:lnTo>
                    <a:pt x="657428" y="147116"/>
                  </a:lnTo>
                  <a:lnTo>
                    <a:pt x="657821" y="149656"/>
                  </a:lnTo>
                  <a:lnTo>
                    <a:pt x="657631" y="149656"/>
                  </a:lnTo>
                  <a:lnTo>
                    <a:pt x="658609" y="152196"/>
                  </a:lnTo>
                  <a:close/>
                </a:path>
                <a:path w="739140" h="267970">
                  <a:moveTo>
                    <a:pt x="658609" y="149656"/>
                  </a:moveTo>
                  <a:lnTo>
                    <a:pt x="658482" y="149656"/>
                  </a:lnTo>
                  <a:lnTo>
                    <a:pt x="658609" y="150926"/>
                  </a:lnTo>
                  <a:lnTo>
                    <a:pt x="658609" y="149656"/>
                  </a:lnTo>
                  <a:close/>
                </a:path>
                <a:path w="739140" h="267970">
                  <a:moveTo>
                    <a:pt x="659003" y="153466"/>
                  </a:moveTo>
                  <a:lnTo>
                    <a:pt x="658406" y="152196"/>
                  </a:lnTo>
                  <a:lnTo>
                    <a:pt x="658799" y="153466"/>
                  </a:lnTo>
                  <a:lnTo>
                    <a:pt x="659003" y="153466"/>
                  </a:lnTo>
                  <a:close/>
                </a:path>
                <a:path w="739140" h="267970">
                  <a:moveTo>
                    <a:pt x="659396" y="172516"/>
                  </a:moveTo>
                  <a:lnTo>
                    <a:pt x="659320" y="171500"/>
                  </a:lnTo>
                  <a:lnTo>
                    <a:pt x="659193" y="171246"/>
                  </a:lnTo>
                  <a:lnTo>
                    <a:pt x="659295" y="172516"/>
                  </a:lnTo>
                  <a:close/>
                </a:path>
                <a:path w="739140" h="267970">
                  <a:moveTo>
                    <a:pt x="659790" y="199186"/>
                  </a:moveTo>
                  <a:lnTo>
                    <a:pt x="659587" y="199186"/>
                  </a:lnTo>
                  <a:lnTo>
                    <a:pt x="659790" y="200456"/>
                  </a:lnTo>
                  <a:lnTo>
                    <a:pt x="659790" y="199186"/>
                  </a:lnTo>
                  <a:close/>
                </a:path>
                <a:path w="739140" h="267970">
                  <a:moveTo>
                    <a:pt x="659980" y="153466"/>
                  </a:moveTo>
                  <a:lnTo>
                    <a:pt x="659790" y="152196"/>
                  </a:lnTo>
                  <a:lnTo>
                    <a:pt x="659396" y="150926"/>
                  </a:lnTo>
                  <a:lnTo>
                    <a:pt x="659980" y="153466"/>
                  </a:lnTo>
                  <a:close/>
                </a:path>
                <a:path w="739140" h="267970">
                  <a:moveTo>
                    <a:pt x="660184" y="176326"/>
                  </a:moveTo>
                  <a:lnTo>
                    <a:pt x="659980" y="176326"/>
                  </a:lnTo>
                  <a:lnTo>
                    <a:pt x="659980" y="177596"/>
                  </a:lnTo>
                  <a:lnTo>
                    <a:pt x="660184" y="176326"/>
                  </a:lnTo>
                  <a:close/>
                </a:path>
                <a:path w="739140" h="267970">
                  <a:moveTo>
                    <a:pt x="660374" y="176326"/>
                  </a:moveTo>
                  <a:lnTo>
                    <a:pt x="660285" y="172212"/>
                  </a:lnTo>
                  <a:lnTo>
                    <a:pt x="659980" y="171246"/>
                  </a:lnTo>
                  <a:lnTo>
                    <a:pt x="659790" y="172516"/>
                  </a:lnTo>
                  <a:lnTo>
                    <a:pt x="659587" y="172516"/>
                  </a:lnTo>
                  <a:lnTo>
                    <a:pt x="659587" y="175056"/>
                  </a:lnTo>
                  <a:lnTo>
                    <a:pt x="660184" y="176326"/>
                  </a:lnTo>
                  <a:lnTo>
                    <a:pt x="660374" y="176326"/>
                  </a:lnTo>
                  <a:close/>
                </a:path>
                <a:path w="739140" h="267970">
                  <a:moveTo>
                    <a:pt x="660374" y="172516"/>
                  </a:moveTo>
                  <a:lnTo>
                    <a:pt x="659993" y="167462"/>
                  </a:lnTo>
                  <a:lnTo>
                    <a:pt x="660285" y="172212"/>
                  </a:lnTo>
                  <a:lnTo>
                    <a:pt x="660374" y="172516"/>
                  </a:lnTo>
                  <a:close/>
                </a:path>
                <a:path w="739140" h="267970">
                  <a:moveTo>
                    <a:pt x="660971" y="178866"/>
                  </a:moveTo>
                  <a:lnTo>
                    <a:pt x="660577" y="181406"/>
                  </a:lnTo>
                  <a:lnTo>
                    <a:pt x="660971" y="180136"/>
                  </a:lnTo>
                  <a:lnTo>
                    <a:pt x="660971" y="178866"/>
                  </a:lnTo>
                  <a:close/>
                </a:path>
                <a:path w="739140" h="267970">
                  <a:moveTo>
                    <a:pt x="661162" y="176326"/>
                  </a:moveTo>
                  <a:lnTo>
                    <a:pt x="660374" y="176326"/>
                  </a:lnTo>
                  <a:lnTo>
                    <a:pt x="660768" y="177596"/>
                  </a:lnTo>
                  <a:lnTo>
                    <a:pt x="661162" y="176326"/>
                  </a:lnTo>
                  <a:close/>
                </a:path>
                <a:path w="739140" h="267970">
                  <a:moveTo>
                    <a:pt x="661365" y="182676"/>
                  </a:moveTo>
                  <a:lnTo>
                    <a:pt x="660577" y="182676"/>
                  </a:lnTo>
                  <a:lnTo>
                    <a:pt x="660374" y="183946"/>
                  </a:lnTo>
                  <a:lnTo>
                    <a:pt x="660184" y="181406"/>
                  </a:lnTo>
                  <a:lnTo>
                    <a:pt x="660374" y="181406"/>
                  </a:lnTo>
                  <a:lnTo>
                    <a:pt x="660184" y="178866"/>
                  </a:lnTo>
                  <a:lnTo>
                    <a:pt x="659587" y="176326"/>
                  </a:lnTo>
                  <a:lnTo>
                    <a:pt x="659396" y="173786"/>
                  </a:lnTo>
                  <a:lnTo>
                    <a:pt x="659295" y="172516"/>
                  </a:lnTo>
                  <a:lnTo>
                    <a:pt x="658799" y="169976"/>
                  </a:lnTo>
                  <a:lnTo>
                    <a:pt x="659193" y="169976"/>
                  </a:lnTo>
                  <a:lnTo>
                    <a:pt x="658609" y="168706"/>
                  </a:lnTo>
                  <a:lnTo>
                    <a:pt x="658406" y="169976"/>
                  </a:lnTo>
                  <a:lnTo>
                    <a:pt x="658215" y="173786"/>
                  </a:lnTo>
                  <a:lnTo>
                    <a:pt x="657821" y="173786"/>
                  </a:lnTo>
                  <a:lnTo>
                    <a:pt x="657821" y="172516"/>
                  </a:lnTo>
                  <a:lnTo>
                    <a:pt x="657720" y="169976"/>
                  </a:lnTo>
                  <a:lnTo>
                    <a:pt x="657618" y="168706"/>
                  </a:lnTo>
                  <a:lnTo>
                    <a:pt x="657618" y="195376"/>
                  </a:lnTo>
                  <a:lnTo>
                    <a:pt x="657034" y="196646"/>
                  </a:lnTo>
                  <a:lnTo>
                    <a:pt x="656831" y="196646"/>
                  </a:lnTo>
                  <a:lnTo>
                    <a:pt x="656882" y="196964"/>
                  </a:lnTo>
                  <a:lnTo>
                    <a:pt x="656450" y="197916"/>
                  </a:lnTo>
                  <a:lnTo>
                    <a:pt x="656247" y="199186"/>
                  </a:lnTo>
                  <a:lnTo>
                    <a:pt x="656056" y="199186"/>
                  </a:lnTo>
                  <a:lnTo>
                    <a:pt x="655662" y="200456"/>
                  </a:lnTo>
                  <a:lnTo>
                    <a:pt x="655459" y="200456"/>
                  </a:lnTo>
                  <a:lnTo>
                    <a:pt x="655459" y="202996"/>
                  </a:lnTo>
                  <a:lnTo>
                    <a:pt x="655066" y="204266"/>
                  </a:lnTo>
                  <a:lnTo>
                    <a:pt x="653884" y="209346"/>
                  </a:lnTo>
                  <a:lnTo>
                    <a:pt x="653884" y="215696"/>
                  </a:lnTo>
                  <a:lnTo>
                    <a:pt x="652703" y="218236"/>
                  </a:lnTo>
                  <a:lnTo>
                    <a:pt x="653884" y="216966"/>
                  </a:lnTo>
                  <a:lnTo>
                    <a:pt x="652907" y="219506"/>
                  </a:lnTo>
                  <a:lnTo>
                    <a:pt x="652703" y="220776"/>
                  </a:lnTo>
                  <a:lnTo>
                    <a:pt x="652310" y="220776"/>
                  </a:lnTo>
                  <a:lnTo>
                    <a:pt x="651916" y="222046"/>
                  </a:lnTo>
                  <a:lnTo>
                    <a:pt x="651332" y="223316"/>
                  </a:lnTo>
                  <a:lnTo>
                    <a:pt x="649757" y="225856"/>
                  </a:lnTo>
                  <a:lnTo>
                    <a:pt x="651522" y="222046"/>
                  </a:lnTo>
                  <a:lnTo>
                    <a:pt x="651332" y="222046"/>
                  </a:lnTo>
                  <a:lnTo>
                    <a:pt x="650151" y="224586"/>
                  </a:lnTo>
                  <a:lnTo>
                    <a:pt x="650341" y="223316"/>
                  </a:lnTo>
                  <a:lnTo>
                    <a:pt x="649554" y="224586"/>
                  </a:lnTo>
                  <a:lnTo>
                    <a:pt x="649947" y="222046"/>
                  </a:lnTo>
                  <a:lnTo>
                    <a:pt x="649363" y="224586"/>
                  </a:lnTo>
                  <a:lnTo>
                    <a:pt x="648970" y="224586"/>
                  </a:lnTo>
                  <a:lnTo>
                    <a:pt x="648373" y="225856"/>
                  </a:lnTo>
                  <a:lnTo>
                    <a:pt x="648487" y="224472"/>
                  </a:lnTo>
                  <a:lnTo>
                    <a:pt x="649554" y="223316"/>
                  </a:lnTo>
                  <a:lnTo>
                    <a:pt x="649160" y="223316"/>
                  </a:lnTo>
                  <a:lnTo>
                    <a:pt x="650341" y="220776"/>
                  </a:lnTo>
                  <a:lnTo>
                    <a:pt x="650544" y="222046"/>
                  </a:lnTo>
                  <a:lnTo>
                    <a:pt x="650735" y="220776"/>
                  </a:lnTo>
                  <a:lnTo>
                    <a:pt x="650836" y="219506"/>
                  </a:lnTo>
                  <a:lnTo>
                    <a:pt x="650735" y="218236"/>
                  </a:lnTo>
                  <a:lnTo>
                    <a:pt x="649363" y="222046"/>
                  </a:lnTo>
                  <a:lnTo>
                    <a:pt x="649160" y="222046"/>
                  </a:lnTo>
                  <a:lnTo>
                    <a:pt x="648576" y="223316"/>
                  </a:lnTo>
                  <a:lnTo>
                    <a:pt x="648766" y="220776"/>
                  </a:lnTo>
                  <a:lnTo>
                    <a:pt x="649160" y="219506"/>
                  </a:lnTo>
                  <a:lnTo>
                    <a:pt x="647979" y="221411"/>
                  </a:lnTo>
                  <a:lnTo>
                    <a:pt x="647979" y="225018"/>
                  </a:lnTo>
                  <a:lnTo>
                    <a:pt x="646798" y="228396"/>
                  </a:lnTo>
                  <a:lnTo>
                    <a:pt x="646214" y="228396"/>
                  </a:lnTo>
                  <a:lnTo>
                    <a:pt x="646633" y="227317"/>
                  </a:lnTo>
                  <a:lnTo>
                    <a:pt x="644436" y="229666"/>
                  </a:lnTo>
                  <a:lnTo>
                    <a:pt x="644639" y="228396"/>
                  </a:lnTo>
                  <a:lnTo>
                    <a:pt x="643064" y="232206"/>
                  </a:lnTo>
                  <a:lnTo>
                    <a:pt x="641680" y="233476"/>
                  </a:lnTo>
                  <a:lnTo>
                    <a:pt x="640499" y="234746"/>
                  </a:lnTo>
                  <a:lnTo>
                    <a:pt x="643851" y="229666"/>
                  </a:lnTo>
                  <a:lnTo>
                    <a:pt x="644588" y="228396"/>
                  </a:lnTo>
                  <a:lnTo>
                    <a:pt x="646798" y="224586"/>
                  </a:lnTo>
                  <a:lnTo>
                    <a:pt x="646798" y="226872"/>
                  </a:lnTo>
                  <a:lnTo>
                    <a:pt x="647192" y="225856"/>
                  </a:lnTo>
                  <a:lnTo>
                    <a:pt x="647979" y="225018"/>
                  </a:lnTo>
                  <a:lnTo>
                    <a:pt x="647979" y="221411"/>
                  </a:lnTo>
                  <a:lnTo>
                    <a:pt x="649160" y="218236"/>
                  </a:lnTo>
                  <a:lnTo>
                    <a:pt x="649363" y="218236"/>
                  </a:lnTo>
                  <a:lnTo>
                    <a:pt x="649820" y="216966"/>
                  </a:lnTo>
                  <a:lnTo>
                    <a:pt x="649554" y="216966"/>
                  </a:lnTo>
                  <a:lnTo>
                    <a:pt x="649947" y="215696"/>
                  </a:lnTo>
                  <a:lnTo>
                    <a:pt x="650151" y="215696"/>
                  </a:lnTo>
                  <a:lnTo>
                    <a:pt x="650049" y="216331"/>
                  </a:lnTo>
                  <a:lnTo>
                    <a:pt x="650278" y="215696"/>
                  </a:lnTo>
                  <a:lnTo>
                    <a:pt x="650735" y="214426"/>
                  </a:lnTo>
                  <a:lnTo>
                    <a:pt x="650341" y="218236"/>
                  </a:lnTo>
                  <a:lnTo>
                    <a:pt x="651522" y="214426"/>
                  </a:lnTo>
                  <a:lnTo>
                    <a:pt x="651916" y="213156"/>
                  </a:lnTo>
                  <a:lnTo>
                    <a:pt x="652513" y="213156"/>
                  </a:lnTo>
                  <a:lnTo>
                    <a:pt x="652513" y="214426"/>
                  </a:lnTo>
                  <a:lnTo>
                    <a:pt x="651522" y="215696"/>
                  </a:lnTo>
                  <a:lnTo>
                    <a:pt x="651129" y="216966"/>
                  </a:lnTo>
                  <a:lnTo>
                    <a:pt x="651522" y="216966"/>
                  </a:lnTo>
                  <a:lnTo>
                    <a:pt x="650938" y="219506"/>
                  </a:lnTo>
                  <a:lnTo>
                    <a:pt x="650913" y="220497"/>
                  </a:lnTo>
                  <a:lnTo>
                    <a:pt x="651522" y="219506"/>
                  </a:lnTo>
                  <a:lnTo>
                    <a:pt x="651916" y="218236"/>
                  </a:lnTo>
                  <a:lnTo>
                    <a:pt x="652703" y="218236"/>
                  </a:lnTo>
                  <a:lnTo>
                    <a:pt x="652907" y="216966"/>
                  </a:lnTo>
                  <a:lnTo>
                    <a:pt x="653300" y="215696"/>
                  </a:lnTo>
                  <a:lnTo>
                    <a:pt x="653884" y="215696"/>
                  </a:lnTo>
                  <a:lnTo>
                    <a:pt x="653884" y="209346"/>
                  </a:lnTo>
                  <a:lnTo>
                    <a:pt x="652513" y="211886"/>
                  </a:lnTo>
                  <a:lnTo>
                    <a:pt x="652183" y="212318"/>
                  </a:lnTo>
                  <a:lnTo>
                    <a:pt x="652310" y="211886"/>
                  </a:lnTo>
                  <a:lnTo>
                    <a:pt x="653097" y="209346"/>
                  </a:lnTo>
                  <a:lnTo>
                    <a:pt x="652513" y="209346"/>
                  </a:lnTo>
                  <a:lnTo>
                    <a:pt x="651916" y="210616"/>
                  </a:lnTo>
                  <a:lnTo>
                    <a:pt x="653097" y="206806"/>
                  </a:lnTo>
                  <a:lnTo>
                    <a:pt x="653694" y="205536"/>
                  </a:lnTo>
                  <a:lnTo>
                    <a:pt x="653694" y="204266"/>
                  </a:lnTo>
                  <a:lnTo>
                    <a:pt x="653884" y="204266"/>
                  </a:lnTo>
                  <a:lnTo>
                    <a:pt x="653884" y="202996"/>
                  </a:lnTo>
                  <a:lnTo>
                    <a:pt x="654481" y="201726"/>
                  </a:lnTo>
                  <a:lnTo>
                    <a:pt x="655269" y="196646"/>
                  </a:lnTo>
                  <a:lnTo>
                    <a:pt x="655662" y="196646"/>
                  </a:lnTo>
                  <a:lnTo>
                    <a:pt x="655853" y="196646"/>
                  </a:lnTo>
                  <a:lnTo>
                    <a:pt x="656247" y="194106"/>
                  </a:lnTo>
                  <a:lnTo>
                    <a:pt x="656437" y="192836"/>
                  </a:lnTo>
                  <a:lnTo>
                    <a:pt x="656640" y="191566"/>
                  </a:lnTo>
                  <a:lnTo>
                    <a:pt x="656742" y="192836"/>
                  </a:lnTo>
                  <a:lnTo>
                    <a:pt x="656831" y="195376"/>
                  </a:lnTo>
                  <a:lnTo>
                    <a:pt x="657618" y="195376"/>
                  </a:lnTo>
                  <a:lnTo>
                    <a:pt x="657618" y="168706"/>
                  </a:lnTo>
                  <a:lnTo>
                    <a:pt x="657428" y="167792"/>
                  </a:lnTo>
                  <a:lnTo>
                    <a:pt x="657428" y="178866"/>
                  </a:lnTo>
                  <a:lnTo>
                    <a:pt x="657225" y="180136"/>
                  </a:lnTo>
                  <a:lnTo>
                    <a:pt x="657428" y="182676"/>
                  </a:lnTo>
                  <a:lnTo>
                    <a:pt x="657034" y="182676"/>
                  </a:lnTo>
                  <a:lnTo>
                    <a:pt x="657034" y="187756"/>
                  </a:lnTo>
                  <a:lnTo>
                    <a:pt x="656831" y="190296"/>
                  </a:lnTo>
                  <a:lnTo>
                    <a:pt x="656831" y="189026"/>
                  </a:lnTo>
                  <a:lnTo>
                    <a:pt x="656437" y="190296"/>
                  </a:lnTo>
                  <a:lnTo>
                    <a:pt x="656247" y="190296"/>
                  </a:lnTo>
                  <a:lnTo>
                    <a:pt x="656513" y="187756"/>
                  </a:lnTo>
                  <a:lnTo>
                    <a:pt x="657034" y="187756"/>
                  </a:lnTo>
                  <a:lnTo>
                    <a:pt x="657034" y="182676"/>
                  </a:lnTo>
                  <a:lnTo>
                    <a:pt x="656831" y="182676"/>
                  </a:lnTo>
                  <a:lnTo>
                    <a:pt x="657034" y="181406"/>
                  </a:lnTo>
                  <a:lnTo>
                    <a:pt x="656831" y="181406"/>
                  </a:lnTo>
                  <a:lnTo>
                    <a:pt x="657034" y="180136"/>
                  </a:lnTo>
                  <a:lnTo>
                    <a:pt x="657034" y="177596"/>
                  </a:lnTo>
                  <a:lnTo>
                    <a:pt x="657225" y="177596"/>
                  </a:lnTo>
                  <a:lnTo>
                    <a:pt x="657225" y="178866"/>
                  </a:lnTo>
                  <a:lnTo>
                    <a:pt x="657428" y="178866"/>
                  </a:lnTo>
                  <a:lnTo>
                    <a:pt x="657428" y="167792"/>
                  </a:lnTo>
                  <a:lnTo>
                    <a:pt x="656831" y="164896"/>
                  </a:lnTo>
                  <a:lnTo>
                    <a:pt x="656742" y="163626"/>
                  </a:lnTo>
                  <a:lnTo>
                    <a:pt x="656640" y="162356"/>
                  </a:lnTo>
                  <a:lnTo>
                    <a:pt x="656640" y="163626"/>
                  </a:lnTo>
                  <a:lnTo>
                    <a:pt x="656539" y="161086"/>
                  </a:lnTo>
                  <a:lnTo>
                    <a:pt x="656640" y="162356"/>
                  </a:lnTo>
                  <a:lnTo>
                    <a:pt x="656640" y="161086"/>
                  </a:lnTo>
                  <a:lnTo>
                    <a:pt x="656869" y="163271"/>
                  </a:lnTo>
                  <a:lnTo>
                    <a:pt x="657034" y="161086"/>
                  </a:lnTo>
                  <a:lnTo>
                    <a:pt x="657225" y="161086"/>
                  </a:lnTo>
                  <a:lnTo>
                    <a:pt x="657618" y="162356"/>
                  </a:lnTo>
                  <a:lnTo>
                    <a:pt x="658012" y="166166"/>
                  </a:lnTo>
                  <a:lnTo>
                    <a:pt x="658012" y="164896"/>
                  </a:lnTo>
                  <a:lnTo>
                    <a:pt x="658406" y="164896"/>
                  </a:lnTo>
                  <a:lnTo>
                    <a:pt x="659396" y="168706"/>
                  </a:lnTo>
                  <a:lnTo>
                    <a:pt x="659193" y="169976"/>
                  </a:lnTo>
                  <a:lnTo>
                    <a:pt x="659320" y="171500"/>
                  </a:lnTo>
                  <a:lnTo>
                    <a:pt x="659790" y="172516"/>
                  </a:lnTo>
                  <a:lnTo>
                    <a:pt x="659980" y="167436"/>
                  </a:lnTo>
                  <a:lnTo>
                    <a:pt x="659599" y="164896"/>
                  </a:lnTo>
                  <a:lnTo>
                    <a:pt x="658812" y="164896"/>
                  </a:lnTo>
                  <a:lnTo>
                    <a:pt x="658609" y="161086"/>
                  </a:lnTo>
                  <a:lnTo>
                    <a:pt x="657428" y="156006"/>
                  </a:lnTo>
                  <a:lnTo>
                    <a:pt x="656844" y="152196"/>
                  </a:lnTo>
                  <a:lnTo>
                    <a:pt x="656831" y="153466"/>
                  </a:lnTo>
                  <a:lnTo>
                    <a:pt x="656247" y="152196"/>
                  </a:lnTo>
                  <a:lnTo>
                    <a:pt x="656247" y="153466"/>
                  </a:lnTo>
                  <a:lnTo>
                    <a:pt x="655853" y="150926"/>
                  </a:lnTo>
                  <a:lnTo>
                    <a:pt x="655853" y="153466"/>
                  </a:lnTo>
                  <a:lnTo>
                    <a:pt x="656043" y="153466"/>
                  </a:lnTo>
                  <a:lnTo>
                    <a:pt x="656247" y="154736"/>
                  </a:lnTo>
                  <a:lnTo>
                    <a:pt x="655866" y="155549"/>
                  </a:lnTo>
                  <a:lnTo>
                    <a:pt x="655421" y="153466"/>
                  </a:lnTo>
                  <a:lnTo>
                    <a:pt x="655561" y="153466"/>
                  </a:lnTo>
                  <a:lnTo>
                    <a:pt x="655269" y="152196"/>
                  </a:lnTo>
                  <a:lnTo>
                    <a:pt x="655269" y="152742"/>
                  </a:lnTo>
                  <a:lnTo>
                    <a:pt x="655269" y="153466"/>
                  </a:lnTo>
                  <a:lnTo>
                    <a:pt x="655142" y="152196"/>
                  </a:lnTo>
                  <a:lnTo>
                    <a:pt x="654875" y="150926"/>
                  </a:lnTo>
                  <a:lnTo>
                    <a:pt x="654088" y="148386"/>
                  </a:lnTo>
                  <a:lnTo>
                    <a:pt x="652907" y="144576"/>
                  </a:lnTo>
                  <a:lnTo>
                    <a:pt x="653491" y="144576"/>
                  </a:lnTo>
                  <a:lnTo>
                    <a:pt x="653694" y="145211"/>
                  </a:lnTo>
                  <a:lnTo>
                    <a:pt x="653694" y="144576"/>
                  </a:lnTo>
                  <a:lnTo>
                    <a:pt x="654278" y="145846"/>
                  </a:lnTo>
                  <a:lnTo>
                    <a:pt x="653986" y="144576"/>
                  </a:lnTo>
                  <a:lnTo>
                    <a:pt x="653694" y="143306"/>
                  </a:lnTo>
                  <a:lnTo>
                    <a:pt x="654481" y="143306"/>
                  </a:lnTo>
                  <a:lnTo>
                    <a:pt x="655662" y="145846"/>
                  </a:lnTo>
                  <a:lnTo>
                    <a:pt x="655967" y="147878"/>
                  </a:lnTo>
                  <a:lnTo>
                    <a:pt x="656437" y="148386"/>
                  </a:lnTo>
                  <a:lnTo>
                    <a:pt x="655269" y="149656"/>
                  </a:lnTo>
                  <a:lnTo>
                    <a:pt x="656437" y="150926"/>
                  </a:lnTo>
                  <a:lnTo>
                    <a:pt x="656831" y="153466"/>
                  </a:lnTo>
                  <a:lnTo>
                    <a:pt x="656831" y="152196"/>
                  </a:lnTo>
                  <a:lnTo>
                    <a:pt x="656640" y="152196"/>
                  </a:lnTo>
                  <a:lnTo>
                    <a:pt x="656640" y="150926"/>
                  </a:lnTo>
                  <a:lnTo>
                    <a:pt x="656450" y="149656"/>
                  </a:lnTo>
                  <a:lnTo>
                    <a:pt x="656450" y="148386"/>
                  </a:lnTo>
                  <a:lnTo>
                    <a:pt x="656844" y="149656"/>
                  </a:lnTo>
                  <a:lnTo>
                    <a:pt x="656640" y="147116"/>
                  </a:lnTo>
                  <a:lnTo>
                    <a:pt x="657428" y="147116"/>
                  </a:lnTo>
                  <a:lnTo>
                    <a:pt x="658215" y="148386"/>
                  </a:lnTo>
                  <a:lnTo>
                    <a:pt x="658215" y="149656"/>
                  </a:lnTo>
                  <a:lnTo>
                    <a:pt x="658482" y="149656"/>
                  </a:lnTo>
                  <a:lnTo>
                    <a:pt x="658215" y="147116"/>
                  </a:lnTo>
                  <a:lnTo>
                    <a:pt x="657034" y="145846"/>
                  </a:lnTo>
                  <a:lnTo>
                    <a:pt x="657237" y="144576"/>
                  </a:lnTo>
                  <a:lnTo>
                    <a:pt x="656450" y="143306"/>
                  </a:lnTo>
                  <a:lnTo>
                    <a:pt x="655980" y="142036"/>
                  </a:lnTo>
                  <a:lnTo>
                    <a:pt x="655066" y="139496"/>
                  </a:lnTo>
                  <a:lnTo>
                    <a:pt x="654481" y="136956"/>
                  </a:lnTo>
                  <a:lnTo>
                    <a:pt x="655269" y="138226"/>
                  </a:lnTo>
                  <a:lnTo>
                    <a:pt x="654672" y="136956"/>
                  </a:lnTo>
                  <a:lnTo>
                    <a:pt x="653491" y="134416"/>
                  </a:lnTo>
                  <a:lnTo>
                    <a:pt x="654481" y="135686"/>
                  </a:lnTo>
                  <a:lnTo>
                    <a:pt x="653694" y="134416"/>
                  </a:lnTo>
                  <a:lnTo>
                    <a:pt x="653097" y="133146"/>
                  </a:lnTo>
                  <a:lnTo>
                    <a:pt x="652703" y="133146"/>
                  </a:lnTo>
                  <a:lnTo>
                    <a:pt x="652310" y="131876"/>
                  </a:lnTo>
                  <a:lnTo>
                    <a:pt x="652513" y="131876"/>
                  </a:lnTo>
                  <a:lnTo>
                    <a:pt x="651522" y="130606"/>
                  </a:lnTo>
                  <a:lnTo>
                    <a:pt x="651129" y="131876"/>
                  </a:lnTo>
                  <a:lnTo>
                    <a:pt x="649757" y="128066"/>
                  </a:lnTo>
                  <a:lnTo>
                    <a:pt x="648093" y="125526"/>
                  </a:lnTo>
                  <a:lnTo>
                    <a:pt x="647268" y="124256"/>
                  </a:lnTo>
                  <a:lnTo>
                    <a:pt x="645617" y="121716"/>
                  </a:lnTo>
                  <a:lnTo>
                    <a:pt x="651332" y="129336"/>
                  </a:lnTo>
                  <a:lnTo>
                    <a:pt x="651129" y="128066"/>
                  </a:lnTo>
                  <a:lnTo>
                    <a:pt x="650735" y="128066"/>
                  </a:lnTo>
                  <a:lnTo>
                    <a:pt x="648766" y="124256"/>
                  </a:lnTo>
                  <a:lnTo>
                    <a:pt x="648182" y="122986"/>
                  </a:lnTo>
                  <a:lnTo>
                    <a:pt x="648576" y="122986"/>
                  </a:lnTo>
                  <a:lnTo>
                    <a:pt x="647979" y="121716"/>
                  </a:lnTo>
                  <a:lnTo>
                    <a:pt x="647192" y="121716"/>
                  </a:lnTo>
                  <a:lnTo>
                    <a:pt x="647001" y="120446"/>
                  </a:lnTo>
                  <a:lnTo>
                    <a:pt x="646404" y="120446"/>
                  </a:lnTo>
                  <a:lnTo>
                    <a:pt x="645426" y="119176"/>
                  </a:lnTo>
                  <a:lnTo>
                    <a:pt x="644829" y="119176"/>
                  </a:lnTo>
                  <a:lnTo>
                    <a:pt x="642670" y="115366"/>
                  </a:lnTo>
                  <a:lnTo>
                    <a:pt x="643255" y="115366"/>
                  </a:lnTo>
                  <a:lnTo>
                    <a:pt x="642670" y="114096"/>
                  </a:lnTo>
                  <a:lnTo>
                    <a:pt x="641883" y="114096"/>
                  </a:lnTo>
                  <a:lnTo>
                    <a:pt x="642467" y="115366"/>
                  </a:lnTo>
                  <a:lnTo>
                    <a:pt x="642073" y="115366"/>
                  </a:lnTo>
                  <a:lnTo>
                    <a:pt x="641680" y="114096"/>
                  </a:lnTo>
                  <a:lnTo>
                    <a:pt x="641286" y="114096"/>
                  </a:lnTo>
                  <a:lnTo>
                    <a:pt x="638733" y="111556"/>
                  </a:lnTo>
                  <a:lnTo>
                    <a:pt x="638924" y="111556"/>
                  </a:lnTo>
                  <a:lnTo>
                    <a:pt x="638695" y="111302"/>
                  </a:lnTo>
                  <a:lnTo>
                    <a:pt x="638530" y="110286"/>
                  </a:lnTo>
                  <a:lnTo>
                    <a:pt x="638340" y="109982"/>
                  </a:lnTo>
                  <a:lnTo>
                    <a:pt x="638340" y="110921"/>
                  </a:lnTo>
                  <a:lnTo>
                    <a:pt x="637743" y="110286"/>
                  </a:lnTo>
                  <a:lnTo>
                    <a:pt x="637946" y="110286"/>
                  </a:lnTo>
                  <a:lnTo>
                    <a:pt x="638340" y="110921"/>
                  </a:lnTo>
                  <a:lnTo>
                    <a:pt x="638340" y="109982"/>
                  </a:lnTo>
                  <a:lnTo>
                    <a:pt x="637743" y="109016"/>
                  </a:lnTo>
                  <a:lnTo>
                    <a:pt x="637159" y="109016"/>
                  </a:lnTo>
                  <a:lnTo>
                    <a:pt x="636168" y="107746"/>
                  </a:lnTo>
                  <a:lnTo>
                    <a:pt x="636765" y="109016"/>
                  </a:lnTo>
                  <a:lnTo>
                    <a:pt x="636168" y="109016"/>
                  </a:lnTo>
                  <a:lnTo>
                    <a:pt x="634593" y="107746"/>
                  </a:lnTo>
                  <a:lnTo>
                    <a:pt x="634009" y="106476"/>
                  </a:lnTo>
                  <a:lnTo>
                    <a:pt x="632625" y="105206"/>
                  </a:lnTo>
                  <a:lnTo>
                    <a:pt x="630466" y="103936"/>
                  </a:lnTo>
                  <a:lnTo>
                    <a:pt x="628980" y="102666"/>
                  </a:lnTo>
                  <a:lnTo>
                    <a:pt x="627507" y="101396"/>
                  </a:lnTo>
                  <a:lnTo>
                    <a:pt x="625741" y="100126"/>
                  </a:lnTo>
                  <a:lnTo>
                    <a:pt x="626325" y="101396"/>
                  </a:lnTo>
                  <a:lnTo>
                    <a:pt x="626719" y="101396"/>
                  </a:lnTo>
                  <a:lnTo>
                    <a:pt x="626922" y="101396"/>
                  </a:lnTo>
                  <a:lnTo>
                    <a:pt x="627507" y="102031"/>
                  </a:lnTo>
                  <a:lnTo>
                    <a:pt x="626719" y="101396"/>
                  </a:lnTo>
                  <a:lnTo>
                    <a:pt x="628891" y="103733"/>
                  </a:lnTo>
                  <a:lnTo>
                    <a:pt x="629475" y="103936"/>
                  </a:lnTo>
                  <a:lnTo>
                    <a:pt x="629285" y="103936"/>
                  </a:lnTo>
                  <a:lnTo>
                    <a:pt x="630656" y="105206"/>
                  </a:lnTo>
                  <a:lnTo>
                    <a:pt x="632040" y="106476"/>
                  </a:lnTo>
                  <a:lnTo>
                    <a:pt x="631647" y="106476"/>
                  </a:lnTo>
                  <a:lnTo>
                    <a:pt x="630656" y="105206"/>
                  </a:lnTo>
                  <a:lnTo>
                    <a:pt x="629678" y="105206"/>
                  </a:lnTo>
                  <a:lnTo>
                    <a:pt x="628891" y="103936"/>
                  </a:lnTo>
                  <a:lnTo>
                    <a:pt x="629081" y="105206"/>
                  </a:lnTo>
                  <a:lnTo>
                    <a:pt x="631444" y="106476"/>
                  </a:lnTo>
                  <a:lnTo>
                    <a:pt x="631571" y="106641"/>
                  </a:lnTo>
                  <a:lnTo>
                    <a:pt x="633806" y="107746"/>
                  </a:lnTo>
                  <a:lnTo>
                    <a:pt x="636371" y="111556"/>
                  </a:lnTo>
                  <a:lnTo>
                    <a:pt x="638098" y="113588"/>
                  </a:lnTo>
                  <a:lnTo>
                    <a:pt x="640105" y="116636"/>
                  </a:lnTo>
                  <a:lnTo>
                    <a:pt x="641096" y="117906"/>
                  </a:lnTo>
                  <a:lnTo>
                    <a:pt x="640308" y="116636"/>
                  </a:lnTo>
                  <a:lnTo>
                    <a:pt x="640892" y="116636"/>
                  </a:lnTo>
                  <a:lnTo>
                    <a:pt x="642467" y="119176"/>
                  </a:lnTo>
                  <a:lnTo>
                    <a:pt x="642861" y="120446"/>
                  </a:lnTo>
                  <a:lnTo>
                    <a:pt x="643255" y="119176"/>
                  </a:lnTo>
                  <a:lnTo>
                    <a:pt x="644639" y="121716"/>
                  </a:lnTo>
                  <a:lnTo>
                    <a:pt x="645426" y="122986"/>
                  </a:lnTo>
                  <a:lnTo>
                    <a:pt x="645617" y="122986"/>
                  </a:lnTo>
                  <a:lnTo>
                    <a:pt x="645617" y="124256"/>
                  </a:lnTo>
                  <a:lnTo>
                    <a:pt x="644829" y="122986"/>
                  </a:lnTo>
                  <a:lnTo>
                    <a:pt x="642861" y="120446"/>
                  </a:lnTo>
                  <a:lnTo>
                    <a:pt x="642670" y="120446"/>
                  </a:lnTo>
                  <a:lnTo>
                    <a:pt x="641883" y="119176"/>
                  </a:lnTo>
                  <a:lnTo>
                    <a:pt x="640308" y="117906"/>
                  </a:lnTo>
                  <a:lnTo>
                    <a:pt x="638530" y="115366"/>
                  </a:lnTo>
                  <a:lnTo>
                    <a:pt x="637946" y="114731"/>
                  </a:lnTo>
                  <a:lnTo>
                    <a:pt x="638416" y="115112"/>
                  </a:lnTo>
                  <a:lnTo>
                    <a:pt x="637349" y="112826"/>
                  </a:lnTo>
                  <a:lnTo>
                    <a:pt x="637463" y="113588"/>
                  </a:lnTo>
                  <a:lnTo>
                    <a:pt x="637349" y="114096"/>
                  </a:lnTo>
                  <a:lnTo>
                    <a:pt x="637159" y="114096"/>
                  </a:lnTo>
                  <a:lnTo>
                    <a:pt x="636955" y="114096"/>
                  </a:lnTo>
                  <a:lnTo>
                    <a:pt x="634593" y="111556"/>
                  </a:lnTo>
                  <a:lnTo>
                    <a:pt x="632218" y="109016"/>
                  </a:lnTo>
                  <a:lnTo>
                    <a:pt x="628675" y="105206"/>
                  </a:lnTo>
                  <a:lnTo>
                    <a:pt x="619582" y="98856"/>
                  </a:lnTo>
                  <a:lnTo>
                    <a:pt x="616292" y="97586"/>
                  </a:lnTo>
                  <a:lnTo>
                    <a:pt x="613333" y="96456"/>
                  </a:lnTo>
                  <a:lnTo>
                    <a:pt x="613333" y="257606"/>
                  </a:lnTo>
                  <a:lnTo>
                    <a:pt x="611365" y="258876"/>
                  </a:lnTo>
                  <a:lnTo>
                    <a:pt x="611365" y="257606"/>
                  </a:lnTo>
                  <a:lnTo>
                    <a:pt x="613333" y="257606"/>
                  </a:lnTo>
                  <a:lnTo>
                    <a:pt x="613333" y="96456"/>
                  </a:lnTo>
                  <a:lnTo>
                    <a:pt x="609688" y="95046"/>
                  </a:lnTo>
                  <a:lnTo>
                    <a:pt x="604672" y="94449"/>
                  </a:lnTo>
                  <a:lnTo>
                    <a:pt x="604672" y="258876"/>
                  </a:lnTo>
                  <a:lnTo>
                    <a:pt x="604088" y="260146"/>
                  </a:lnTo>
                  <a:lnTo>
                    <a:pt x="601522" y="260146"/>
                  </a:lnTo>
                  <a:lnTo>
                    <a:pt x="603097" y="258876"/>
                  </a:lnTo>
                  <a:lnTo>
                    <a:pt x="604672" y="258876"/>
                  </a:lnTo>
                  <a:lnTo>
                    <a:pt x="604672" y="94449"/>
                  </a:lnTo>
                  <a:lnTo>
                    <a:pt x="599160" y="93776"/>
                  </a:lnTo>
                  <a:lnTo>
                    <a:pt x="595223" y="93776"/>
                  </a:lnTo>
                  <a:lnTo>
                    <a:pt x="595223" y="260146"/>
                  </a:lnTo>
                  <a:lnTo>
                    <a:pt x="593255" y="260146"/>
                  </a:lnTo>
                  <a:lnTo>
                    <a:pt x="593064" y="259537"/>
                  </a:lnTo>
                  <a:lnTo>
                    <a:pt x="593064" y="260146"/>
                  </a:lnTo>
                  <a:lnTo>
                    <a:pt x="591096" y="260146"/>
                  </a:lnTo>
                  <a:lnTo>
                    <a:pt x="591096" y="258876"/>
                  </a:lnTo>
                  <a:lnTo>
                    <a:pt x="593064" y="260146"/>
                  </a:lnTo>
                  <a:lnTo>
                    <a:pt x="593064" y="259537"/>
                  </a:lnTo>
                  <a:lnTo>
                    <a:pt x="592861" y="258876"/>
                  </a:lnTo>
                  <a:lnTo>
                    <a:pt x="594639" y="258876"/>
                  </a:lnTo>
                  <a:lnTo>
                    <a:pt x="595223" y="260146"/>
                  </a:lnTo>
                  <a:lnTo>
                    <a:pt x="595223" y="93776"/>
                  </a:lnTo>
                  <a:lnTo>
                    <a:pt x="592277" y="93776"/>
                  </a:lnTo>
                  <a:lnTo>
                    <a:pt x="594436" y="92506"/>
                  </a:lnTo>
                  <a:lnTo>
                    <a:pt x="592277" y="92506"/>
                  </a:lnTo>
                  <a:lnTo>
                    <a:pt x="590308" y="93776"/>
                  </a:lnTo>
                  <a:lnTo>
                    <a:pt x="588733" y="95046"/>
                  </a:lnTo>
                  <a:lnTo>
                    <a:pt x="586562" y="95046"/>
                  </a:lnTo>
                  <a:lnTo>
                    <a:pt x="586663" y="94411"/>
                  </a:lnTo>
                  <a:lnTo>
                    <a:pt x="586168" y="95046"/>
                  </a:lnTo>
                  <a:lnTo>
                    <a:pt x="584796" y="95046"/>
                  </a:lnTo>
                  <a:lnTo>
                    <a:pt x="583222" y="96316"/>
                  </a:lnTo>
                  <a:lnTo>
                    <a:pt x="582434" y="96316"/>
                  </a:lnTo>
                  <a:lnTo>
                    <a:pt x="582625" y="95046"/>
                  </a:lnTo>
                  <a:lnTo>
                    <a:pt x="582434" y="95046"/>
                  </a:lnTo>
                  <a:lnTo>
                    <a:pt x="582041" y="96316"/>
                  </a:lnTo>
                  <a:lnTo>
                    <a:pt x="581647" y="96316"/>
                  </a:lnTo>
                  <a:lnTo>
                    <a:pt x="581063" y="97586"/>
                  </a:lnTo>
                  <a:lnTo>
                    <a:pt x="580656" y="97586"/>
                  </a:lnTo>
                  <a:lnTo>
                    <a:pt x="580656" y="255066"/>
                  </a:lnTo>
                  <a:lnTo>
                    <a:pt x="579475" y="255066"/>
                  </a:lnTo>
                  <a:lnTo>
                    <a:pt x="579475" y="253796"/>
                  </a:lnTo>
                  <a:lnTo>
                    <a:pt x="580656" y="255066"/>
                  </a:lnTo>
                  <a:lnTo>
                    <a:pt x="580656" y="97586"/>
                  </a:lnTo>
                  <a:lnTo>
                    <a:pt x="580275" y="97586"/>
                  </a:lnTo>
                  <a:lnTo>
                    <a:pt x="580669" y="96316"/>
                  </a:lnTo>
                  <a:lnTo>
                    <a:pt x="582041" y="95046"/>
                  </a:lnTo>
                  <a:lnTo>
                    <a:pt x="578497" y="97586"/>
                  </a:lnTo>
                  <a:lnTo>
                    <a:pt x="576287" y="98539"/>
                  </a:lnTo>
                  <a:lnTo>
                    <a:pt x="576287" y="252196"/>
                  </a:lnTo>
                  <a:lnTo>
                    <a:pt x="573379" y="251256"/>
                  </a:lnTo>
                  <a:lnTo>
                    <a:pt x="572008" y="249986"/>
                  </a:lnTo>
                  <a:lnTo>
                    <a:pt x="568464" y="247446"/>
                  </a:lnTo>
                  <a:lnTo>
                    <a:pt x="567867" y="246176"/>
                  </a:lnTo>
                  <a:lnTo>
                    <a:pt x="568198" y="246176"/>
                  </a:lnTo>
                  <a:lnTo>
                    <a:pt x="567944" y="245922"/>
                  </a:lnTo>
                  <a:lnTo>
                    <a:pt x="568261" y="246176"/>
                  </a:lnTo>
                  <a:lnTo>
                    <a:pt x="568464" y="246176"/>
                  </a:lnTo>
                  <a:lnTo>
                    <a:pt x="570039" y="247446"/>
                  </a:lnTo>
                  <a:lnTo>
                    <a:pt x="570280" y="247764"/>
                  </a:lnTo>
                  <a:lnTo>
                    <a:pt x="573379" y="249986"/>
                  </a:lnTo>
                  <a:lnTo>
                    <a:pt x="576287" y="252196"/>
                  </a:lnTo>
                  <a:lnTo>
                    <a:pt x="576287" y="98539"/>
                  </a:lnTo>
                  <a:lnTo>
                    <a:pt x="575551" y="98856"/>
                  </a:lnTo>
                  <a:lnTo>
                    <a:pt x="572985" y="101396"/>
                  </a:lnTo>
                  <a:lnTo>
                    <a:pt x="570039" y="103936"/>
                  </a:lnTo>
                  <a:lnTo>
                    <a:pt x="567474" y="106476"/>
                  </a:lnTo>
                  <a:lnTo>
                    <a:pt x="564642" y="108762"/>
                  </a:lnTo>
                  <a:lnTo>
                    <a:pt x="564527" y="109016"/>
                  </a:lnTo>
                  <a:lnTo>
                    <a:pt x="564324" y="109016"/>
                  </a:lnTo>
                  <a:lnTo>
                    <a:pt x="564642" y="108762"/>
                  </a:lnTo>
                  <a:lnTo>
                    <a:pt x="565111" y="107746"/>
                  </a:lnTo>
                  <a:lnTo>
                    <a:pt x="563930" y="109016"/>
                  </a:lnTo>
                  <a:lnTo>
                    <a:pt x="563143" y="110286"/>
                  </a:lnTo>
                  <a:lnTo>
                    <a:pt x="563346" y="110286"/>
                  </a:lnTo>
                  <a:lnTo>
                    <a:pt x="563105" y="110528"/>
                  </a:lnTo>
                  <a:lnTo>
                    <a:pt x="562952" y="111556"/>
                  </a:lnTo>
                  <a:lnTo>
                    <a:pt x="562952" y="110680"/>
                  </a:lnTo>
                  <a:lnTo>
                    <a:pt x="560781" y="112826"/>
                  </a:lnTo>
                  <a:lnTo>
                    <a:pt x="558812" y="114096"/>
                  </a:lnTo>
                  <a:lnTo>
                    <a:pt x="558126" y="115366"/>
                  </a:lnTo>
                  <a:lnTo>
                    <a:pt x="557834" y="115912"/>
                  </a:lnTo>
                  <a:lnTo>
                    <a:pt x="557669" y="116128"/>
                  </a:lnTo>
                  <a:lnTo>
                    <a:pt x="557441" y="116636"/>
                  </a:lnTo>
                  <a:lnTo>
                    <a:pt x="557301" y="116636"/>
                  </a:lnTo>
                  <a:lnTo>
                    <a:pt x="555472" y="119176"/>
                  </a:lnTo>
                  <a:lnTo>
                    <a:pt x="555078" y="121716"/>
                  </a:lnTo>
                  <a:lnTo>
                    <a:pt x="553110" y="125526"/>
                  </a:lnTo>
                  <a:lnTo>
                    <a:pt x="553504" y="124256"/>
                  </a:lnTo>
                  <a:lnTo>
                    <a:pt x="553097" y="124701"/>
                  </a:lnTo>
                  <a:lnTo>
                    <a:pt x="553097" y="228396"/>
                  </a:lnTo>
                  <a:lnTo>
                    <a:pt x="552513" y="228396"/>
                  </a:lnTo>
                  <a:lnTo>
                    <a:pt x="551802" y="226872"/>
                  </a:lnTo>
                  <a:lnTo>
                    <a:pt x="553097" y="228396"/>
                  </a:lnTo>
                  <a:lnTo>
                    <a:pt x="553097" y="124701"/>
                  </a:lnTo>
                  <a:lnTo>
                    <a:pt x="552323" y="125526"/>
                  </a:lnTo>
                  <a:lnTo>
                    <a:pt x="551535" y="126796"/>
                  </a:lnTo>
                  <a:lnTo>
                    <a:pt x="550354" y="130606"/>
                  </a:lnTo>
                  <a:lnTo>
                    <a:pt x="547395" y="136956"/>
                  </a:lnTo>
                  <a:lnTo>
                    <a:pt x="546214" y="142036"/>
                  </a:lnTo>
                  <a:lnTo>
                    <a:pt x="545426" y="140766"/>
                  </a:lnTo>
                  <a:lnTo>
                    <a:pt x="544449" y="148386"/>
                  </a:lnTo>
                  <a:lnTo>
                    <a:pt x="543458" y="148386"/>
                  </a:lnTo>
                  <a:lnTo>
                    <a:pt x="543267" y="149656"/>
                  </a:lnTo>
                  <a:lnTo>
                    <a:pt x="542874" y="150926"/>
                  </a:lnTo>
                  <a:lnTo>
                    <a:pt x="543267" y="150926"/>
                  </a:lnTo>
                  <a:lnTo>
                    <a:pt x="543852" y="149656"/>
                  </a:lnTo>
                  <a:lnTo>
                    <a:pt x="544055" y="149656"/>
                  </a:lnTo>
                  <a:lnTo>
                    <a:pt x="543661" y="150926"/>
                  </a:lnTo>
                  <a:lnTo>
                    <a:pt x="543267" y="153466"/>
                  </a:lnTo>
                  <a:lnTo>
                    <a:pt x="543661" y="154736"/>
                  </a:lnTo>
                  <a:lnTo>
                    <a:pt x="543458" y="154736"/>
                  </a:lnTo>
                  <a:lnTo>
                    <a:pt x="543064" y="156006"/>
                  </a:lnTo>
                  <a:lnTo>
                    <a:pt x="543267" y="157276"/>
                  </a:lnTo>
                  <a:lnTo>
                    <a:pt x="543064" y="158546"/>
                  </a:lnTo>
                  <a:lnTo>
                    <a:pt x="542671" y="159816"/>
                  </a:lnTo>
                  <a:lnTo>
                    <a:pt x="542874" y="159816"/>
                  </a:lnTo>
                  <a:lnTo>
                    <a:pt x="542671" y="161086"/>
                  </a:lnTo>
                  <a:lnTo>
                    <a:pt x="542277" y="159816"/>
                  </a:lnTo>
                  <a:lnTo>
                    <a:pt x="542086" y="159816"/>
                  </a:lnTo>
                  <a:lnTo>
                    <a:pt x="541883" y="161086"/>
                  </a:lnTo>
                  <a:lnTo>
                    <a:pt x="541883" y="162356"/>
                  </a:lnTo>
                  <a:lnTo>
                    <a:pt x="541489" y="163626"/>
                  </a:lnTo>
                  <a:lnTo>
                    <a:pt x="541401" y="162356"/>
                  </a:lnTo>
                  <a:lnTo>
                    <a:pt x="541299" y="159816"/>
                  </a:lnTo>
                  <a:lnTo>
                    <a:pt x="540702" y="162356"/>
                  </a:lnTo>
                  <a:lnTo>
                    <a:pt x="540905" y="164896"/>
                  </a:lnTo>
                  <a:lnTo>
                    <a:pt x="541489" y="168706"/>
                  </a:lnTo>
                  <a:lnTo>
                    <a:pt x="541096" y="172516"/>
                  </a:lnTo>
                  <a:lnTo>
                    <a:pt x="540702" y="172516"/>
                  </a:lnTo>
                  <a:lnTo>
                    <a:pt x="540905" y="171246"/>
                  </a:lnTo>
                  <a:lnTo>
                    <a:pt x="540702" y="171246"/>
                  </a:lnTo>
                  <a:lnTo>
                    <a:pt x="540308" y="171246"/>
                  </a:lnTo>
                  <a:lnTo>
                    <a:pt x="540512" y="173786"/>
                  </a:lnTo>
                  <a:lnTo>
                    <a:pt x="540905" y="175056"/>
                  </a:lnTo>
                  <a:lnTo>
                    <a:pt x="540702" y="177596"/>
                  </a:lnTo>
                  <a:lnTo>
                    <a:pt x="540512" y="177596"/>
                  </a:lnTo>
                  <a:lnTo>
                    <a:pt x="541096" y="181406"/>
                  </a:lnTo>
                  <a:lnTo>
                    <a:pt x="540308" y="180136"/>
                  </a:lnTo>
                  <a:lnTo>
                    <a:pt x="540512" y="182676"/>
                  </a:lnTo>
                  <a:lnTo>
                    <a:pt x="540308" y="182676"/>
                  </a:lnTo>
                  <a:lnTo>
                    <a:pt x="540702" y="185216"/>
                  </a:lnTo>
                  <a:lnTo>
                    <a:pt x="541883" y="189026"/>
                  </a:lnTo>
                  <a:lnTo>
                    <a:pt x="540512" y="190296"/>
                  </a:lnTo>
                  <a:lnTo>
                    <a:pt x="540512" y="192836"/>
                  </a:lnTo>
                  <a:lnTo>
                    <a:pt x="540308" y="191566"/>
                  </a:lnTo>
                  <a:lnTo>
                    <a:pt x="539915" y="192836"/>
                  </a:lnTo>
                  <a:lnTo>
                    <a:pt x="541096" y="196646"/>
                  </a:lnTo>
                  <a:lnTo>
                    <a:pt x="540905" y="194106"/>
                  </a:lnTo>
                  <a:lnTo>
                    <a:pt x="541489" y="194106"/>
                  </a:lnTo>
                  <a:lnTo>
                    <a:pt x="542277" y="197916"/>
                  </a:lnTo>
                  <a:lnTo>
                    <a:pt x="542874" y="197916"/>
                  </a:lnTo>
                  <a:lnTo>
                    <a:pt x="543267" y="199186"/>
                  </a:lnTo>
                  <a:lnTo>
                    <a:pt x="542480" y="200456"/>
                  </a:lnTo>
                  <a:lnTo>
                    <a:pt x="542277" y="200456"/>
                  </a:lnTo>
                  <a:lnTo>
                    <a:pt x="543064" y="204266"/>
                  </a:lnTo>
                  <a:lnTo>
                    <a:pt x="543267" y="206806"/>
                  </a:lnTo>
                  <a:lnTo>
                    <a:pt x="544842" y="210616"/>
                  </a:lnTo>
                  <a:lnTo>
                    <a:pt x="545630" y="213156"/>
                  </a:lnTo>
                  <a:lnTo>
                    <a:pt x="547204" y="213156"/>
                  </a:lnTo>
                  <a:lnTo>
                    <a:pt x="547789" y="216966"/>
                  </a:lnTo>
                  <a:lnTo>
                    <a:pt x="547992" y="216966"/>
                  </a:lnTo>
                  <a:lnTo>
                    <a:pt x="548182" y="218236"/>
                  </a:lnTo>
                  <a:lnTo>
                    <a:pt x="548779" y="219506"/>
                  </a:lnTo>
                  <a:lnTo>
                    <a:pt x="548779" y="218236"/>
                  </a:lnTo>
                  <a:lnTo>
                    <a:pt x="549757" y="220776"/>
                  </a:lnTo>
                  <a:lnTo>
                    <a:pt x="549567" y="218236"/>
                  </a:lnTo>
                  <a:lnTo>
                    <a:pt x="550545" y="220776"/>
                  </a:lnTo>
                  <a:lnTo>
                    <a:pt x="549567" y="222046"/>
                  </a:lnTo>
                  <a:lnTo>
                    <a:pt x="550938" y="223316"/>
                  </a:lnTo>
                  <a:lnTo>
                    <a:pt x="550938" y="225018"/>
                  </a:lnTo>
                  <a:lnTo>
                    <a:pt x="550748" y="224586"/>
                  </a:lnTo>
                  <a:lnTo>
                    <a:pt x="550938" y="225856"/>
                  </a:lnTo>
                  <a:lnTo>
                    <a:pt x="551141" y="227126"/>
                  </a:lnTo>
                  <a:lnTo>
                    <a:pt x="553110" y="229666"/>
                  </a:lnTo>
                  <a:lnTo>
                    <a:pt x="553694" y="229666"/>
                  </a:lnTo>
                  <a:lnTo>
                    <a:pt x="553593" y="228968"/>
                  </a:lnTo>
                  <a:lnTo>
                    <a:pt x="555269" y="230936"/>
                  </a:lnTo>
                  <a:lnTo>
                    <a:pt x="555269" y="232206"/>
                  </a:lnTo>
                  <a:lnTo>
                    <a:pt x="556056" y="233476"/>
                  </a:lnTo>
                  <a:lnTo>
                    <a:pt x="556056" y="234111"/>
                  </a:lnTo>
                  <a:lnTo>
                    <a:pt x="556450" y="234746"/>
                  </a:lnTo>
                  <a:lnTo>
                    <a:pt x="558025" y="236016"/>
                  </a:lnTo>
                  <a:lnTo>
                    <a:pt x="561568" y="239826"/>
                  </a:lnTo>
                  <a:lnTo>
                    <a:pt x="561771" y="239826"/>
                  </a:lnTo>
                  <a:lnTo>
                    <a:pt x="562356" y="241096"/>
                  </a:lnTo>
                  <a:lnTo>
                    <a:pt x="563346" y="242366"/>
                  </a:lnTo>
                  <a:lnTo>
                    <a:pt x="563930" y="242366"/>
                  </a:lnTo>
                  <a:lnTo>
                    <a:pt x="564324" y="243636"/>
                  </a:lnTo>
                  <a:lnTo>
                    <a:pt x="565708" y="243636"/>
                  </a:lnTo>
                  <a:lnTo>
                    <a:pt x="565899" y="243636"/>
                  </a:lnTo>
                  <a:lnTo>
                    <a:pt x="566242" y="244182"/>
                  </a:lnTo>
                  <a:lnTo>
                    <a:pt x="565708" y="243636"/>
                  </a:lnTo>
                  <a:lnTo>
                    <a:pt x="566102" y="244906"/>
                  </a:lnTo>
                  <a:lnTo>
                    <a:pt x="569836" y="249986"/>
                  </a:lnTo>
                  <a:lnTo>
                    <a:pt x="574370" y="252526"/>
                  </a:lnTo>
                  <a:lnTo>
                    <a:pt x="578497" y="255066"/>
                  </a:lnTo>
                  <a:lnTo>
                    <a:pt x="576529" y="255066"/>
                  </a:lnTo>
                  <a:lnTo>
                    <a:pt x="574370" y="256336"/>
                  </a:lnTo>
                  <a:lnTo>
                    <a:pt x="571804" y="256336"/>
                  </a:lnTo>
                  <a:lnTo>
                    <a:pt x="573773" y="257606"/>
                  </a:lnTo>
                  <a:lnTo>
                    <a:pt x="575348" y="257606"/>
                  </a:lnTo>
                  <a:lnTo>
                    <a:pt x="575157" y="256336"/>
                  </a:lnTo>
                  <a:lnTo>
                    <a:pt x="575741" y="256336"/>
                  </a:lnTo>
                  <a:lnTo>
                    <a:pt x="576732" y="257606"/>
                  </a:lnTo>
                  <a:lnTo>
                    <a:pt x="577913" y="257606"/>
                  </a:lnTo>
                  <a:lnTo>
                    <a:pt x="580656" y="258876"/>
                  </a:lnTo>
                  <a:lnTo>
                    <a:pt x="578891" y="257606"/>
                  </a:lnTo>
                  <a:lnTo>
                    <a:pt x="580593" y="258457"/>
                  </a:lnTo>
                  <a:lnTo>
                    <a:pt x="581050" y="258876"/>
                  </a:lnTo>
                  <a:lnTo>
                    <a:pt x="583615" y="260146"/>
                  </a:lnTo>
                  <a:lnTo>
                    <a:pt x="583018" y="257606"/>
                  </a:lnTo>
                  <a:lnTo>
                    <a:pt x="587159" y="260146"/>
                  </a:lnTo>
                  <a:lnTo>
                    <a:pt x="586765" y="260146"/>
                  </a:lnTo>
                  <a:lnTo>
                    <a:pt x="587349" y="261416"/>
                  </a:lnTo>
                  <a:lnTo>
                    <a:pt x="588137" y="261416"/>
                  </a:lnTo>
                  <a:lnTo>
                    <a:pt x="588873" y="262013"/>
                  </a:lnTo>
                  <a:lnTo>
                    <a:pt x="589318" y="261416"/>
                  </a:lnTo>
                  <a:lnTo>
                    <a:pt x="590499" y="261416"/>
                  </a:lnTo>
                  <a:lnTo>
                    <a:pt x="592074" y="262686"/>
                  </a:lnTo>
                  <a:lnTo>
                    <a:pt x="592467" y="262686"/>
                  </a:lnTo>
                  <a:lnTo>
                    <a:pt x="592467" y="263956"/>
                  </a:lnTo>
                  <a:lnTo>
                    <a:pt x="593064" y="262686"/>
                  </a:lnTo>
                  <a:lnTo>
                    <a:pt x="597789" y="262686"/>
                  </a:lnTo>
                  <a:lnTo>
                    <a:pt x="598373" y="262686"/>
                  </a:lnTo>
                  <a:lnTo>
                    <a:pt x="598792" y="263067"/>
                  </a:lnTo>
                  <a:lnTo>
                    <a:pt x="597789" y="262686"/>
                  </a:lnTo>
                  <a:lnTo>
                    <a:pt x="595223" y="263956"/>
                  </a:lnTo>
                  <a:lnTo>
                    <a:pt x="599757" y="263956"/>
                  </a:lnTo>
                  <a:lnTo>
                    <a:pt x="601129" y="263956"/>
                  </a:lnTo>
                  <a:lnTo>
                    <a:pt x="600379" y="263677"/>
                  </a:lnTo>
                  <a:lnTo>
                    <a:pt x="602513" y="262686"/>
                  </a:lnTo>
                  <a:lnTo>
                    <a:pt x="601129" y="263956"/>
                  </a:lnTo>
                  <a:lnTo>
                    <a:pt x="602310" y="263956"/>
                  </a:lnTo>
                  <a:lnTo>
                    <a:pt x="604672" y="262686"/>
                  </a:lnTo>
                  <a:lnTo>
                    <a:pt x="606247" y="262686"/>
                  </a:lnTo>
                  <a:lnTo>
                    <a:pt x="606247" y="262940"/>
                  </a:lnTo>
                  <a:lnTo>
                    <a:pt x="606450" y="262686"/>
                  </a:lnTo>
                  <a:lnTo>
                    <a:pt x="607237" y="262686"/>
                  </a:lnTo>
                  <a:lnTo>
                    <a:pt x="608025" y="262686"/>
                  </a:lnTo>
                  <a:lnTo>
                    <a:pt x="606247" y="263956"/>
                  </a:lnTo>
                  <a:lnTo>
                    <a:pt x="607822" y="263956"/>
                  </a:lnTo>
                  <a:lnTo>
                    <a:pt x="608812" y="262686"/>
                  </a:lnTo>
                  <a:lnTo>
                    <a:pt x="609003" y="262686"/>
                  </a:lnTo>
                  <a:lnTo>
                    <a:pt x="611174" y="262686"/>
                  </a:lnTo>
                  <a:lnTo>
                    <a:pt x="611708" y="261823"/>
                  </a:lnTo>
                  <a:lnTo>
                    <a:pt x="612940" y="261416"/>
                  </a:lnTo>
                  <a:lnTo>
                    <a:pt x="611797" y="261670"/>
                  </a:lnTo>
                  <a:lnTo>
                    <a:pt x="611962" y="261416"/>
                  </a:lnTo>
                  <a:lnTo>
                    <a:pt x="612749" y="261416"/>
                  </a:lnTo>
                  <a:lnTo>
                    <a:pt x="614718" y="260146"/>
                  </a:lnTo>
                  <a:lnTo>
                    <a:pt x="616089" y="260146"/>
                  </a:lnTo>
                  <a:lnTo>
                    <a:pt x="615111" y="261416"/>
                  </a:lnTo>
                  <a:lnTo>
                    <a:pt x="617664" y="260146"/>
                  </a:lnTo>
                  <a:lnTo>
                    <a:pt x="620026" y="258876"/>
                  </a:lnTo>
                  <a:lnTo>
                    <a:pt x="621017" y="257606"/>
                  </a:lnTo>
                  <a:lnTo>
                    <a:pt x="622782" y="257606"/>
                  </a:lnTo>
                  <a:lnTo>
                    <a:pt x="623773" y="256336"/>
                  </a:lnTo>
                  <a:lnTo>
                    <a:pt x="624357" y="256019"/>
                  </a:lnTo>
                  <a:lnTo>
                    <a:pt x="624166" y="256336"/>
                  </a:lnTo>
                  <a:lnTo>
                    <a:pt x="624446" y="255981"/>
                  </a:lnTo>
                  <a:lnTo>
                    <a:pt x="626135" y="255066"/>
                  </a:lnTo>
                  <a:lnTo>
                    <a:pt x="628497" y="252526"/>
                  </a:lnTo>
                  <a:lnTo>
                    <a:pt x="629869" y="252526"/>
                  </a:lnTo>
                  <a:lnTo>
                    <a:pt x="631050" y="251256"/>
                  </a:lnTo>
                  <a:lnTo>
                    <a:pt x="630072" y="252526"/>
                  </a:lnTo>
                  <a:lnTo>
                    <a:pt x="631151" y="251256"/>
                  </a:lnTo>
                  <a:lnTo>
                    <a:pt x="632231" y="249986"/>
                  </a:lnTo>
                  <a:lnTo>
                    <a:pt x="633615" y="248716"/>
                  </a:lnTo>
                  <a:lnTo>
                    <a:pt x="634796" y="247446"/>
                  </a:lnTo>
                  <a:lnTo>
                    <a:pt x="635190" y="247446"/>
                  </a:lnTo>
                  <a:lnTo>
                    <a:pt x="635774" y="246189"/>
                  </a:lnTo>
                  <a:lnTo>
                    <a:pt x="636562" y="244906"/>
                  </a:lnTo>
                  <a:lnTo>
                    <a:pt x="635381" y="246176"/>
                  </a:lnTo>
                  <a:lnTo>
                    <a:pt x="634403" y="247446"/>
                  </a:lnTo>
                  <a:lnTo>
                    <a:pt x="633412" y="247446"/>
                  </a:lnTo>
                  <a:lnTo>
                    <a:pt x="632434" y="248716"/>
                  </a:lnTo>
                  <a:lnTo>
                    <a:pt x="630262" y="251256"/>
                  </a:lnTo>
                  <a:lnTo>
                    <a:pt x="630859" y="249986"/>
                  </a:lnTo>
                  <a:lnTo>
                    <a:pt x="633222" y="246189"/>
                  </a:lnTo>
                  <a:lnTo>
                    <a:pt x="633806" y="244906"/>
                  </a:lnTo>
                  <a:lnTo>
                    <a:pt x="634987" y="244906"/>
                  </a:lnTo>
                  <a:lnTo>
                    <a:pt x="635381" y="243636"/>
                  </a:lnTo>
                  <a:lnTo>
                    <a:pt x="635190" y="243636"/>
                  </a:lnTo>
                  <a:lnTo>
                    <a:pt x="635977" y="242366"/>
                  </a:lnTo>
                  <a:lnTo>
                    <a:pt x="633018" y="244906"/>
                  </a:lnTo>
                  <a:lnTo>
                    <a:pt x="632040" y="247446"/>
                  </a:lnTo>
                  <a:lnTo>
                    <a:pt x="631647" y="247446"/>
                  </a:lnTo>
                  <a:lnTo>
                    <a:pt x="630656" y="248716"/>
                  </a:lnTo>
                  <a:lnTo>
                    <a:pt x="629869" y="248716"/>
                  </a:lnTo>
                  <a:lnTo>
                    <a:pt x="629285" y="248716"/>
                  </a:lnTo>
                  <a:lnTo>
                    <a:pt x="628891" y="248716"/>
                  </a:lnTo>
                  <a:lnTo>
                    <a:pt x="629081" y="249986"/>
                  </a:lnTo>
                  <a:lnTo>
                    <a:pt x="628294" y="249986"/>
                  </a:lnTo>
                  <a:lnTo>
                    <a:pt x="626325" y="252526"/>
                  </a:lnTo>
                  <a:lnTo>
                    <a:pt x="625144" y="252526"/>
                  </a:lnTo>
                  <a:lnTo>
                    <a:pt x="624560" y="253796"/>
                  </a:lnTo>
                  <a:lnTo>
                    <a:pt x="621207" y="255066"/>
                  </a:lnTo>
                  <a:lnTo>
                    <a:pt x="621804" y="253796"/>
                  </a:lnTo>
                  <a:lnTo>
                    <a:pt x="620318" y="255066"/>
                  </a:lnTo>
                  <a:lnTo>
                    <a:pt x="619442" y="255066"/>
                  </a:lnTo>
                  <a:lnTo>
                    <a:pt x="618655" y="256336"/>
                  </a:lnTo>
                  <a:lnTo>
                    <a:pt x="618845" y="256336"/>
                  </a:lnTo>
                  <a:lnTo>
                    <a:pt x="619442" y="256336"/>
                  </a:lnTo>
                  <a:lnTo>
                    <a:pt x="620229" y="256336"/>
                  </a:lnTo>
                  <a:lnTo>
                    <a:pt x="617474" y="257606"/>
                  </a:lnTo>
                  <a:lnTo>
                    <a:pt x="616292" y="257606"/>
                  </a:lnTo>
                  <a:lnTo>
                    <a:pt x="614857" y="258152"/>
                  </a:lnTo>
                  <a:lnTo>
                    <a:pt x="615111" y="257606"/>
                  </a:lnTo>
                  <a:lnTo>
                    <a:pt x="614324" y="257606"/>
                  </a:lnTo>
                  <a:lnTo>
                    <a:pt x="613930" y="257606"/>
                  </a:lnTo>
                  <a:lnTo>
                    <a:pt x="615111" y="256336"/>
                  </a:lnTo>
                  <a:lnTo>
                    <a:pt x="615188" y="256819"/>
                  </a:lnTo>
                  <a:lnTo>
                    <a:pt x="615696" y="256336"/>
                  </a:lnTo>
                  <a:lnTo>
                    <a:pt x="616292" y="256336"/>
                  </a:lnTo>
                  <a:lnTo>
                    <a:pt x="617270" y="256336"/>
                  </a:lnTo>
                  <a:lnTo>
                    <a:pt x="618261" y="255066"/>
                  </a:lnTo>
                  <a:lnTo>
                    <a:pt x="619442" y="255066"/>
                  </a:lnTo>
                  <a:lnTo>
                    <a:pt x="620026" y="253796"/>
                  </a:lnTo>
                  <a:lnTo>
                    <a:pt x="620814" y="253796"/>
                  </a:lnTo>
                  <a:lnTo>
                    <a:pt x="622388" y="252526"/>
                  </a:lnTo>
                  <a:lnTo>
                    <a:pt x="623379" y="252526"/>
                  </a:lnTo>
                  <a:lnTo>
                    <a:pt x="626529" y="249986"/>
                  </a:lnTo>
                  <a:lnTo>
                    <a:pt x="625741" y="251256"/>
                  </a:lnTo>
                  <a:lnTo>
                    <a:pt x="627710" y="249986"/>
                  </a:lnTo>
                  <a:lnTo>
                    <a:pt x="628497" y="248716"/>
                  </a:lnTo>
                  <a:lnTo>
                    <a:pt x="626922" y="249986"/>
                  </a:lnTo>
                  <a:lnTo>
                    <a:pt x="627316" y="248716"/>
                  </a:lnTo>
                  <a:lnTo>
                    <a:pt x="628103" y="248716"/>
                  </a:lnTo>
                  <a:lnTo>
                    <a:pt x="628891" y="247446"/>
                  </a:lnTo>
                  <a:lnTo>
                    <a:pt x="629081" y="247446"/>
                  </a:lnTo>
                  <a:lnTo>
                    <a:pt x="628688" y="248716"/>
                  </a:lnTo>
                  <a:lnTo>
                    <a:pt x="629285" y="247446"/>
                  </a:lnTo>
                  <a:lnTo>
                    <a:pt x="629285" y="248716"/>
                  </a:lnTo>
                  <a:lnTo>
                    <a:pt x="629602" y="248031"/>
                  </a:lnTo>
                  <a:lnTo>
                    <a:pt x="629577" y="247764"/>
                  </a:lnTo>
                  <a:lnTo>
                    <a:pt x="629475" y="247446"/>
                  </a:lnTo>
                  <a:lnTo>
                    <a:pt x="630072" y="247027"/>
                  </a:lnTo>
                  <a:lnTo>
                    <a:pt x="630440" y="246214"/>
                  </a:lnTo>
                  <a:lnTo>
                    <a:pt x="632231" y="244906"/>
                  </a:lnTo>
                  <a:lnTo>
                    <a:pt x="633018" y="244906"/>
                  </a:lnTo>
                  <a:lnTo>
                    <a:pt x="634009" y="243636"/>
                  </a:lnTo>
                  <a:lnTo>
                    <a:pt x="634796" y="242366"/>
                  </a:lnTo>
                  <a:lnTo>
                    <a:pt x="635977" y="242366"/>
                  </a:lnTo>
                  <a:lnTo>
                    <a:pt x="636562" y="242366"/>
                  </a:lnTo>
                  <a:lnTo>
                    <a:pt x="639025" y="239191"/>
                  </a:lnTo>
                  <a:lnTo>
                    <a:pt x="639318" y="238556"/>
                  </a:lnTo>
                  <a:lnTo>
                    <a:pt x="638136" y="238556"/>
                  </a:lnTo>
                  <a:lnTo>
                    <a:pt x="640499" y="236016"/>
                  </a:lnTo>
                  <a:lnTo>
                    <a:pt x="641489" y="234746"/>
                  </a:lnTo>
                  <a:lnTo>
                    <a:pt x="639318" y="238556"/>
                  </a:lnTo>
                  <a:lnTo>
                    <a:pt x="639521" y="238556"/>
                  </a:lnTo>
                  <a:lnTo>
                    <a:pt x="640842" y="238556"/>
                  </a:lnTo>
                  <a:lnTo>
                    <a:pt x="643648" y="234746"/>
                  </a:lnTo>
                  <a:lnTo>
                    <a:pt x="643458" y="234746"/>
                  </a:lnTo>
                  <a:lnTo>
                    <a:pt x="643534" y="234492"/>
                  </a:lnTo>
                  <a:lnTo>
                    <a:pt x="643851" y="233476"/>
                  </a:lnTo>
                  <a:lnTo>
                    <a:pt x="644245" y="233476"/>
                  </a:lnTo>
                  <a:lnTo>
                    <a:pt x="645223" y="232206"/>
                  </a:lnTo>
                  <a:lnTo>
                    <a:pt x="645617" y="232206"/>
                  </a:lnTo>
                  <a:lnTo>
                    <a:pt x="647001" y="229666"/>
                  </a:lnTo>
                  <a:lnTo>
                    <a:pt x="648182" y="228396"/>
                  </a:lnTo>
                  <a:lnTo>
                    <a:pt x="649363" y="227126"/>
                  </a:lnTo>
                  <a:lnTo>
                    <a:pt x="650341" y="225856"/>
                  </a:lnTo>
                  <a:lnTo>
                    <a:pt x="650544" y="227126"/>
                  </a:lnTo>
                  <a:lnTo>
                    <a:pt x="651916" y="224586"/>
                  </a:lnTo>
                  <a:lnTo>
                    <a:pt x="654278" y="218236"/>
                  </a:lnTo>
                  <a:lnTo>
                    <a:pt x="654621" y="216966"/>
                  </a:lnTo>
                  <a:lnTo>
                    <a:pt x="654964" y="215696"/>
                  </a:lnTo>
                  <a:lnTo>
                    <a:pt x="655662" y="213156"/>
                  </a:lnTo>
                  <a:lnTo>
                    <a:pt x="655662" y="214426"/>
                  </a:lnTo>
                  <a:lnTo>
                    <a:pt x="658215" y="209346"/>
                  </a:lnTo>
                  <a:lnTo>
                    <a:pt x="656437" y="209346"/>
                  </a:lnTo>
                  <a:lnTo>
                    <a:pt x="656056" y="209346"/>
                  </a:lnTo>
                  <a:lnTo>
                    <a:pt x="656640" y="206806"/>
                  </a:lnTo>
                  <a:lnTo>
                    <a:pt x="656437" y="209346"/>
                  </a:lnTo>
                  <a:lnTo>
                    <a:pt x="657136" y="206806"/>
                  </a:lnTo>
                  <a:lnTo>
                    <a:pt x="657821" y="204266"/>
                  </a:lnTo>
                  <a:lnTo>
                    <a:pt x="658406" y="202996"/>
                  </a:lnTo>
                  <a:lnTo>
                    <a:pt x="658317" y="198551"/>
                  </a:lnTo>
                  <a:lnTo>
                    <a:pt x="658406" y="197916"/>
                  </a:lnTo>
                  <a:lnTo>
                    <a:pt x="658799" y="195376"/>
                  </a:lnTo>
                  <a:lnTo>
                    <a:pt x="660184" y="195376"/>
                  </a:lnTo>
                  <a:lnTo>
                    <a:pt x="660577" y="192836"/>
                  </a:lnTo>
                  <a:lnTo>
                    <a:pt x="660374" y="191566"/>
                  </a:lnTo>
                  <a:lnTo>
                    <a:pt x="660577" y="190296"/>
                  </a:lnTo>
                  <a:lnTo>
                    <a:pt x="660768" y="189026"/>
                  </a:lnTo>
                  <a:lnTo>
                    <a:pt x="660577" y="186486"/>
                  </a:lnTo>
                  <a:lnTo>
                    <a:pt x="660971" y="183946"/>
                  </a:lnTo>
                  <a:lnTo>
                    <a:pt x="660971" y="185216"/>
                  </a:lnTo>
                  <a:lnTo>
                    <a:pt x="661365" y="182676"/>
                  </a:lnTo>
                  <a:close/>
                </a:path>
                <a:path w="739140" h="267970">
                  <a:moveTo>
                    <a:pt x="695426" y="121754"/>
                  </a:moveTo>
                  <a:lnTo>
                    <a:pt x="694829" y="120650"/>
                  </a:lnTo>
                  <a:lnTo>
                    <a:pt x="695413" y="121920"/>
                  </a:lnTo>
                  <a:lnTo>
                    <a:pt x="695426" y="121754"/>
                  </a:lnTo>
                  <a:close/>
                </a:path>
                <a:path w="739140" h="267970">
                  <a:moveTo>
                    <a:pt x="706247" y="64770"/>
                  </a:moveTo>
                  <a:lnTo>
                    <a:pt x="706043" y="63500"/>
                  </a:lnTo>
                  <a:lnTo>
                    <a:pt x="706043" y="64770"/>
                  </a:lnTo>
                  <a:lnTo>
                    <a:pt x="706247" y="64770"/>
                  </a:lnTo>
                  <a:close/>
                </a:path>
                <a:path w="739140" h="267970">
                  <a:moveTo>
                    <a:pt x="709396" y="161290"/>
                  </a:moveTo>
                  <a:lnTo>
                    <a:pt x="709066" y="160439"/>
                  </a:lnTo>
                  <a:lnTo>
                    <a:pt x="709193" y="161290"/>
                  </a:lnTo>
                  <a:lnTo>
                    <a:pt x="709396" y="161290"/>
                  </a:lnTo>
                  <a:close/>
                </a:path>
                <a:path w="739140" h="267970">
                  <a:moveTo>
                    <a:pt x="725144" y="95250"/>
                  </a:moveTo>
                  <a:lnTo>
                    <a:pt x="724154" y="92710"/>
                  </a:lnTo>
                  <a:lnTo>
                    <a:pt x="724357" y="93980"/>
                  </a:lnTo>
                  <a:lnTo>
                    <a:pt x="724750" y="95250"/>
                  </a:lnTo>
                  <a:lnTo>
                    <a:pt x="725144" y="95250"/>
                  </a:lnTo>
                  <a:close/>
                </a:path>
                <a:path w="739140" h="267970">
                  <a:moveTo>
                    <a:pt x="731634" y="110490"/>
                  </a:moveTo>
                  <a:lnTo>
                    <a:pt x="730846" y="109220"/>
                  </a:lnTo>
                  <a:lnTo>
                    <a:pt x="731240" y="110490"/>
                  </a:lnTo>
                  <a:lnTo>
                    <a:pt x="731634" y="110490"/>
                  </a:lnTo>
                  <a:close/>
                </a:path>
                <a:path w="739140" h="267970">
                  <a:moveTo>
                    <a:pt x="739114" y="153670"/>
                  </a:moveTo>
                  <a:lnTo>
                    <a:pt x="737539" y="146050"/>
                  </a:lnTo>
                  <a:lnTo>
                    <a:pt x="737146" y="143510"/>
                  </a:lnTo>
                  <a:lnTo>
                    <a:pt x="736752" y="142240"/>
                  </a:lnTo>
                  <a:lnTo>
                    <a:pt x="736155" y="139700"/>
                  </a:lnTo>
                  <a:lnTo>
                    <a:pt x="735965" y="138430"/>
                  </a:lnTo>
                  <a:lnTo>
                    <a:pt x="735965" y="137160"/>
                  </a:lnTo>
                  <a:lnTo>
                    <a:pt x="735761" y="133350"/>
                  </a:lnTo>
                  <a:lnTo>
                    <a:pt x="735368" y="129540"/>
                  </a:lnTo>
                  <a:lnTo>
                    <a:pt x="734974" y="128270"/>
                  </a:lnTo>
                  <a:lnTo>
                    <a:pt x="734974" y="125730"/>
                  </a:lnTo>
                  <a:lnTo>
                    <a:pt x="733005" y="123190"/>
                  </a:lnTo>
                  <a:lnTo>
                    <a:pt x="732028" y="119380"/>
                  </a:lnTo>
                  <a:lnTo>
                    <a:pt x="730262" y="114300"/>
                  </a:lnTo>
                  <a:lnTo>
                    <a:pt x="731837" y="116840"/>
                  </a:lnTo>
                  <a:lnTo>
                    <a:pt x="731443" y="113030"/>
                  </a:lnTo>
                  <a:lnTo>
                    <a:pt x="731050" y="112026"/>
                  </a:lnTo>
                  <a:lnTo>
                    <a:pt x="731050" y="114300"/>
                  </a:lnTo>
                  <a:lnTo>
                    <a:pt x="730453" y="113030"/>
                  </a:lnTo>
                  <a:lnTo>
                    <a:pt x="729665" y="109220"/>
                  </a:lnTo>
                  <a:lnTo>
                    <a:pt x="730656" y="111760"/>
                  </a:lnTo>
                  <a:lnTo>
                    <a:pt x="731050" y="114300"/>
                  </a:lnTo>
                  <a:lnTo>
                    <a:pt x="731050" y="112026"/>
                  </a:lnTo>
                  <a:lnTo>
                    <a:pt x="730948" y="111760"/>
                  </a:lnTo>
                  <a:lnTo>
                    <a:pt x="730580" y="110807"/>
                  </a:lnTo>
                  <a:lnTo>
                    <a:pt x="730554" y="110490"/>
                  </a:lnTo>
                  <a:lnTo>
                    <a:pt x="730453" y="109220"/>
                  </a:lnTo>
                  <a:lnTo>
                    <a:pt x="729869" y="107950"/>
                  </a:lnTo>
                  <a:lnTo>
                    <a:pt x="729081" y="105410"/>
                  </a:lnTo>
                  <a:lnTo>
                    <a:pt x="728484" y="102870"/>
                  </a:lnTo>
                  <a:lnTo>
                    <a:pt x="727697" y="101600"/>
                  </a:lnTo>
                  <a:lnTo>
                    <a:pt x="727113" y="100330"/>
                  </a:lnTo>
                  <a:lnTo>
                    <a:pt x="726325" y="99060"/>
                  </a:lnTo>
                  <a:lnTo>
                    <a:pt x="724750" y="95250"/>
                  </a:lnTo>
                  <a:lnTo>
                    <a:pt x="724547" y="95250"/>
                  </a:lnTo>
                  <a:lnTo>
                    <a:pt x="724154" y="92710"/>
                  </a:lnTo>
                  <a:lnTo>
                    <a:pt x="723963" y="93980"/>
                  </a:lnTo>
                  <a:lnTo>
                    <a:pt x="724357" y="95250"/>
                  </a:lnTo>
                  <a:lnTo>
                    <a:pt x="723569" y="93980"/>
                  </a:lnTo>
                  <a:lnTo>
                    <a:pt x="719429" y="82550"/>
                  </a:lnTo>
                  <a:lnTo>
                    <a:pt x="718743" y="81280"/>
                  </a:lnTo>
                  <a:lnTo>
                    <a:pt x="718058" y="80010"/>
                  </a:lnTo>
                  <a:lnTo>
                    <a:pt x="716280" y="80010"/>
                  </a:lnTo>
                  <a:lnTo>
                    <a:pt x="716089" y="81280"/>
                  </a:lnTo>
                  <a:lnTo>
                    <a:pt x="714514" y="80010"/>
                  </a:lnTo>
                  <a:lnTo>
                    <a:pt x="714121" y="77470"/>
                  </a:lnTo>
                  <a:lnTo>
                    <a:pt x="712736" y="76200"/>
                  </a:lnTo>
                  <a:lnTo>
                    <a:pt x="712343" y="74930"/>
                  </a:lnTo>
                  <a:lnTo>
                    <a:pt x="712939" y="74930"/>
                  </a:lnTo>
                  <a:lnTo>
                    <a:pt x="710768" y="72390"/>
                  </a:lnTo>
                  <a:lnTo>
                    <a:pt x="709193" y="69850"/>
                  </a:lnTo>
                  <a:lnTo>
                    <a:pt x="706043" y="64770"/>
                  </a:lnTo>
                  <a:lnTo>
                    <a:pt x="706437" y="69850"/>
                  </a:lnTo>
                  <a:lnTo>
                    <a:pt x="705751" y="68580"/>
                  </a:lnTo>
                  <a:lnTo>
                    <a:pt x="705065" y="67310"/>
                  </a:lnTo>
                  <a:lnTo>
                    <a:pt x="702106" y="60960"/>
                  </a:lnTo>
                  <a:lnTo>
                    <a:pt x="701128" y="60960"/>
                  </a:lnTo>
                  <a:lnTo>
                    <a:pt x="700532" y="58420"/>
                  </a:lnTo>
                  <a:lnTo>
                    <a:pt x="699274" y="55880"/>
                  </a:lnTo>
                  <a:lnTo>
                    <a:pt x="697382" y="52070"/>
                  </a:lnTo>
                  <a:lnTo>
                    <a:pt x="696798" y="55880"/>
                  </a:lnTo>
                  <a:lnTo>
                    <a:pt x="695413" y="53340"/>
                  </a:lnTo>
                  <a:lnTo>
                    <a:pt x="693839" y="49530"/>
                  </a:lnTo>
                  <a:lnTo>
                    <a:pt x="696201" y="52070"/>
                  </a:lnTo>
                  <a:lnTo>
                    <a:pt x="694232" y="49530"/>
                  </a:lnTo>
                  <a:lnTo>
                    <a:pt x="691870" y="45720"/>
                  </a:lnTo>
                  <a:lnTo>
                    <a:pt x="691476" y="44450"/>
                  </a:lnTo>
                  <a:lnTo>
                    <a:pt x="690105" y="43180"/>
                  </a:lnTo>
                  <a:lnTo>
                    <a:pt x="688327" y="41910"/>
                  </a:lnTo>
                  <a:lnTo>
                    <a:pt x="687743" y="41910"/>
                  </a:lnTo>
                  <a:lnTo>
                    <a:pt x="688924" y="43180"/>
                  </a:lnTo>
                  <a:lnTo>
                    <a:pt x="691680" y="45720"/>
                  </a:lnTo>
                  <a:lnTo>
                    <a:pt x="691083" y="45720"/>
                  </a:lnTo>
                  <a:lnTo>
                    <a:pt x="689508" y="44450"/>
                  </a:lnTo>
                  <a:lnTo>
                    <a:pt x="687743" y="43180"/>
                  </a:lnTo>
                  <a:lnTo>
                    <a:pt x="685380" y="40640"/>
                  </a:lnTo>
                  <a:lnTo>
                    <a:pt x="682815" y="38100"/>
                  </a:lnTo>
                  <a:lnTo>
                    <a:pt x="679081" y="34290"/>
                  </a:lnTo>
                  <a:lnTo>
                    <a:pt x="677303" y="34290"/>
                  </a:lnTo>
                  <a:lnTo>
                    <a:pt x="676325" y="33020"/>
                  </a:lnTo>
                  <a:lnTo>
                    <a:pt x="674357" y="30480"/>
                  </a:lnTo>
                  <a:lnTo>
                    <a:pt x="674751" y="30480"/>
                  </a:lnTo>
                  <a:lnTo>
                    <a:pt x="678091" y="33020"/>
                  </a:lnTo>
                  <a:lnTo>
                    <a:pt x="684390" y="38100"/>
                  </a:lnTo>
                  <a:lnTo>
                    <a:pt x="688327" y="41910"/>
                  </a:lnTo>
                  <a:lnTo>
                    <a:pt x="688721" y="41910"/>
                  </a:lnTo>
                  <a:lnTo>
                    <a:pt x="686358" y="39370"/>
                  </a:lnTo>
                  <a:lnTo>
                    <a:pt x="683412" y="36830"/>
                  </a:lnTo>
                  <a:lnTo>
                    <a:pt x="681837" y="35560"/>
                  </a:lnTo>
                  <a:lnTo>
                    <a:pt x="681240" y="34290"/>
                  </a:lnTo>
                  <a:lnTo>
                    <a:pt x="679665" y="33020"/>
                  </a:lnTo>
                  <a:lnTo>
                    <a:pt x="679475" y="33020"/>
                  </a:lnTo>
                  <a:lnTo>
                    <a:pt x="676719" y="30480"/>
                  </a:lnTo>
                  <a:lnTo>
                    <a:pt x="675335" y="29210"/>
                  </a:lnTo>
                  <a:lnTo>
                    <a:pt x="672973" y="27940"/>
                  </a:lnTo>
                  <a:lnTo>
                    <a:pt x="669632" y="25400"/>
                  </a:lnTo>
                  <a:lnTo>
                    <a:pt x="668642" y="24130"/>
                  </a:lnTo>
                  <a:lnTo>
                    <a:pt x="667067" y="22860"/>
                  </a:lnTo>
                  <a:lnTo>
                    <a:pt x="665695" y="21590"/>
                  </a:lnTo>
                  <a:lnTo>
                    <a:pt x="663917" y="20320"/>
                  </a:lnTo>
                  <a:lnTo>
                    <a:pt x="661555" y="19050"/>
                  </a:lnTo>
                  <a:lnTo>
                    <a:pt x="662152" y="20320"/>
                  </a:lnTo>
                  <a:lnTo>
                    <a:pt x="659980" y="19050"/>
                  </a:lnTo>
                  <a:lnTo>
                    <a:pt x="658012" y="17780"/>
                  </a:lnTo>
                  <a:lnTo>
                    <a:pt x="657821" y="16510"/>
                  </a:lnTo>
                  <a:lnTo>
                    <a:pt x="651916" y="13970"/>
                  </a:lnTo>
                  <a:lnTo>
                    <a:pt x="645426" y="10160"/>
                  </a:lnTo>
                  <a:lnTo>
                    <a:pt x="641489" y="7620"/>
                  </a:lnTo>
                  <a:lnTo>
                    <a:pt x="640308" y="8890"/>
                  </a:lnTo>
                  <a:lnTo>
                    <a:pt x="638924" y="7620"/>
                  </a:lnTo>
                  <a:lnTo>
                    <a:pt x="637349" y="6350"/>
                  </a:lnTo>
                  <a:lnTo>
                    <a:pt x="633018" y="6350"/>
                  </a:lnTo>
                  <a:lnTo>
                    <a:pt x="631050" y="5080"/>
                  </a:lnTo>
                  <a:lnTo>
                    <a:pt x="629869" y="6350"/>
                  </a:lnTo>
                  <a:lnTo>
                    <a:pt x="627710" y="5080"/>
                  </a:lnTo>
                  <a:lnTo>
                    <a:pt x="627316" y="5080"/>
                  </a:lnTo>
                  <a:lnTo>
                    <a:pt x="622985" y="2540"/>
                  </a:lnTo>
                  <a:lnTo>
                    <a:pt x="627113" y="5080"/>
                  </a:lnTo>
                  <a:lnTo>
                    <a:pt x="622198" y="3810"/>
                  </a:lnTo>
                  <a:lnTo>
                    <a:pt x="620623" y="2540"/>
                  </a:lnTo>
                  <a:lnTo>
                    <a:pt x="620229" y="5080"/>
                  </a:lnTo>
                  <a:lnTo>
                    <a:pt x="617664" y="3810"/>
                  </a:lnTo>
                  <a:lnTo>
                    <a:pt x="615302" y="2540"/>
                  </a:lnTo>
                  <a:lnTo>
                    <a:pt x="610781" y="1270"/>
                  </a:lnTo>
                  <a:lnTo>
                    <a:pt x="609790" y="2540"/>
                  </a:lnTo>
                  <a:lnTo>
                    <a:pt x="603097" y="2540"/>
                  </a:lnTo>
                  <a:lnTo>
                    <a:pt x="599948" y="1270"/>
                  </a:lnTo>
                  <a:lnTo>
                    <a:pt x="598995" y="584"/>
                  </a:lnTo>
                  <a:lnTo>
                    <a:pt x="597395" y="1270"/>
                  </a:lnTo>
                  <a:lnTo>
                    <a:pt x="598601" y="304"/>
                  </a:lnTo>
                  <a:lnTo>
                    <a:pt x="598424" y="177"/>
                  </a:lnTo>
                  <a:lnTo>
                    <a:pt x="595033" y="1270"/>
                  </a:lnTo>
                  <a:lnTo>
                    <a:pt x="594436" y="0"/>
                  </a:lnTo>
                  <a:lnTo>
                    <a:pt x="591489" y="0"/>
                  </a:lnTo>
                  <a:lnTo>
                    <a:pt x="591223" y="584"/>
                  </a:lnTo>
                  <a:lnTo>
                    <a:pt x="591096" y="1270"/>
                  </a:lnTo>
                  <a:lnTo>
                    <a:pt x="591197" y="635"/>
                  </a:lnTo>
                  <a:lnTo>
                    <a:pt x="591286" y="0"/>
                  </a:lnTo>
                  <a:lnTo>
                    <a:pt x="590892" y="0"/>
                  </a:lnTo>
                  <a:lnTo>
                    <a:pt x="590308" y="1270"/>
                  </a:lnTo>
                  <a:lnTo>
                    <a:pt x="588733" y="3810"/>
                  </a:lnTo>
                  <a:lnTo>
                    <a:pt x="589711" y="3810"/>
                  </a:lnTo>
                  <a:lnTo>
                    <a:pt x="587159" y="5080"/>
                  </a:lnTo>
                  <a:lnTo>
                    <a:pt x="581050" y="5080"/>
                  </a:lnTo>
                  <a:lnTo>
                    <a:pt x="577710" y="6350"/>
                  </a:lnTo>
                  <a:lnTo>
                    <a:pt x="577519" y="5080"/>
                  </a:lnTo>
                  <a:lnTo>
                    <a:pt x="572985" y="6350"/>
                  </a:lnTo>
                  <a:lnTo>
                    <a:pt x="573582" y="6350"/>
                  </a:lnTo>
                  <a:lnTo>
                    <a:pt x="572401" y="7620"/>
                  </a:lnTo>
                  <a:lnTo>
                    <a:pt x="569048" y="8890"/>
                  </a:lnTo>
                  <a:lnTo>
                    <a:pt x="563930" y="8890"/>
                  </a:lnTo>
                  <a:lnTo>
                    <a:pt x="562749" y="10160"/>
                  </a:lnTo>
                  <a:lnTo>
                    <a:pt x="561378" y="10160"/>
                  </a:lnTo>
                  <a:lnTo>
                    <a:pt x="560197" y="11430"/>
                  </a:lnTo>
                  <a:lnTo>
                    <a:pt x="558812" y="11430"/>
                  </a:lnTo>
                  <a:lnTo>
                    <a:pt x="557631" y="12700"/>
                  </a:lnTo>
                  <a:lnTo>
                    <a:pt x="553504" y="15240"/>
                  </a:lnTo>
                  <a:lnTo>
                    <a:pt x="552119" y="15240"/>
                  </a:lnTo>
                  <a:lnTo>
                    <a:pt x="550748" y="16510"/>
                  </a:lnTo>
                  <a:lnTo>
                    <a:pt x="551141" y="16510"/>
                  </a:lnTo>
                  <a:lnTo>
                    <a:pt x="548386" y="17780"/>
                  </a:lnTo>
                  <a:lnTo>
                    <a:pt x="548182" y="16510"/>
                  </a:lnTo>
                  <a:lnTo>
                    <a:pt x="546608" y="19050"/>
                  </a:lnTo>
                  <a:lnTo>
                    <a:pt x="545033" y="19050"/>
                  </a:lnTo>
                  <a:lnTo>
                    <a:pt x="543064" y="20320"/>
                  </a:lnTo>
                  <a:lnTo>
                    <a:pt x="542277" y="21590"/>
                  </a:lnTo>
                  <a:lnTo>
                    <a:pt x="539127" y="22860"/>
                  </a:lnTo>
                  <a:lnTo>
                    <a:pt x="539724" y="21590"/>
                  </a:lnTo>
                  <a:lnTo>
                    <a:pt x="539724" y="20320"/>
                  </a:lnTo>
                  <a:lnTo>
                    <a:pt x="539127" y="21590"/>
                  </a:lnTo>
                  <a:lnTo>
                    <a:pt x="538734" y="21590"/>
                  </a:lnTo>
                  <a:lnTo>
                    <a:pt x="538149" y="22860"/>
                  </a:lnTo>
                  <a:lnTo>
                    <a:pt x="537159" y="22860"/>
                  </a:lnTo>
                  <a:lnTo>
                    <a:pt x="536371" y="24130"/>
                  </a:lnTo>
                  <a:lnTo>
                    <a:pt x="535584" y="22860"/>
                  </a:lnTo>
                  <a:lnTo>
                    <a:pt x="533425" y="25400"/>
                  </a:lnTo>
                  <a:lnTo>
                    <a:pt x="532638" y="25400"/>
                  </a:lnTo>
                  <a:lnTo>
                    <a:pt x="529488" y="30480"/>
                  </a:lnTo>
                  <a:lnTo>
                    <a:pt x="531456" y="27940"/>
                  </a:lnTo>
                  <a:lnTo>
                    <a:pt x="532041" y="29210"/>
                  </a:lnTo>
                  <a:lnTo>
                    <a:pt x="530275" y="31750"/>
                  </a:lnTo>
                  <a:lnTo>
                    <a:pt x="528701" y="31750"/>
                  </a:lnTo>
                  <a:lnTo>
                    <a:pt x="527316" y="33020"/>
                  </a:lnTo>
                  <a:lnTo>
                    <a:pt x="528104" y="31750"/>
                  </a:lnTo>
                  <a:lnTo>
                    <a:pt x="525551" y="35560"/>
                  </a:lnTo>
                  <a:lnTo>
                    <a:pt x="524954" y="34290"/>
                  </a:lnTo>
                  <a:lnTo>
                    <a:pt x="523379" y="35560"/>
                  </a:lnTo>
                  <a:lnTo>
                    <a:pt x="524954" y="35560"/>
                  </a:lnTo>
                  <a:lnTo>
                    <a:pt x="524167" y="36830"/>
                  </a:lnTo>
                  <a:lnTo>
                    <a:pt x="522592" y="36830"/>
                  </a:lnTo>
                  <a:lnTo>
                    <a:pt x="523189" y="38100"/>
                  </a:lnTo>
                  <a:lnTo>
                    <a:pt x="521614" y="40640"/>
                  </a:lnTo>
                  <a:lnTo>
                    <a:pt x="519645" y="41910"/>
                  </a:lnTo>
                  <a:lnTo>
                    <a:pt x="519049" y="41910"/>
                  </a:lnTo>
                  <a:lnTo>
                    <a:pt x="518261" y="43180"/>
                  </a:lnTo>
                  <a:lnTo>
                    <a:pt x="517867" y="41910"/>
                  </a:lnTo>
                  <a:lnTo>
                    <a:pt x="517283" y="44450"/>
                  </a:lnTo>
                  <a:lnTo>
                    <a:pt x="516102" y="44450"/>
                  </a:lnTo>
                  <a:lnTo>
                    <a:pt x="515505" y="46990"/>
                  </a:lnTo>
                  <a:lnTo>
                    <a:pt x="515112" y="46990"/>
                  </a:lnTo>
                  <a:lnTo>
                    <a:pt x="515505" y="45720"/>
                  </a:lnTo>
                  <a:lnTo>
                    <a:pt x="512165" y="49530"/>
                  </a:lnTo>
                  <a:lnTo>
                    <a:pt x="511771" y="50800"/>
                  </a:lnTo>
                  <a:lnTo>
                    <a:pt x="510781" y="52070"/>
                  </a:lnTo>
                  <a:lnTo>
                    <a:pt x="510197" y="52070"/>
                  </a:lnTo>
                  <a:lnTo>
                    <a:pt x="508419" y="55880"/>
                  </a:lnTo>
                  <a:lnTo>
                    <a:pt x="507834" y="55880"/>
                  </a:lnTo>
                  <a:lnTo>
                    <a:pt x="507238" y="58420"/>
                  </a:lnTo>
                  <a:lnTo>
                    <a:pt x="506844" y="60960"/>
                  </a:lnTo>
                  <a:lnTo>
                    <a:pt x="506450" y="62230"/>
                  </a:lnTo>
                  <a:lnTo>
                    <a:pt x="506653" y="63500"/>
                  </a:lnTo>
                  <a:lnTo>
                    <a:pt x="507238" y="63500"/>
                  </a:lnTo>
                  <a:lnTo>
                    <a:pt x="506844" y="64770"/>
                  </a:lnTo>
                  <a:lnTo>
                    <a:pt x="507441" y="68580"/>
                  </a:lnTo>
                  <a:lnTo>
                    <a:pt x="509016" y="72390"/>
                  </a:lnTo>
                  <a:lnTo>
                    <a:pt x="509993" y="73660"/>
                  </a:lnTo>
                  <a:lnTo>
                    <a:pt x="508812" y="73660"/>
                  </a:lnTo>
                  <a:lnTo>
                    <a:pt x="527126" y="85090"/>
                  </a:lnTo>
                  <a:lnTo>
                    <a:pt x="533222" y="83820"/>
                  </a:lnTo>
                  <a:lnTo>
                    <a:pt x="535584" y="83820"/>
                  </a:lnTo>
                  <a:lnTo>
                    <a:pt x="539915" y="82550"/>
                  </a:lnTo>
                  <a:lnTo>
                    <a:pt x="543458" y="80010"/>
                  </a:lnTo>
                  <a:lnTo>
                    <a:pt x="544449" y="78740"/>
                  </a:lnTo>
                  <a:lnTo>
                    <a:pt x="546023" y="77470"/>
                  </a:lnTo>
                  <a:lnTo>
                    <a:pt x="546417" y="76200"/>
                  </a:lnTo>
                  <a:lnTo>
                    <a:pt x="547001" y="76200"/>
                  </a:lnTo>
                  <a:lnTo>
                    <a:pt x="548182" y="73660"/>
                  </a:lnTo>
                  <a:lnTo>
                    <a:pt x="548970" y="72390"/>
                  </a:lnTo>
                  <a:lnTo>
                    <a:pt x="549960" y="72390"/>
                  </a:lnTo>
                  <a:lnTo>
                    <a:pt x="555472" y="64770"/>
                  </a:lnTo>
                  <a:lnTo>
                    <a:pt x="559600" y="60960"/>
                  </a:lnTo>
                  <a:lnTo>
                    <a:pt x="567080" y="54610"/>
                  </a:lnTo>
                  <a:lnTo>
                    <a:pt x="570039" y="54610"/>
                  </a:lnTo>
                  <a:lnTo>
                    <a:pt x="572795" y="52070"/>
                  </a:lnTo>
                  <a:lnTo>
                    <a:pt x="575945" y="50800"/>
                  </a:lnTo>
                  <a:lnTo>
                    <a:pt x="579094" y="48260"/>
                  </a:lnTo>
                  <a:lnTo>
                    <a:pt x="580669" y="48260"/>
                  </a:lnTo>
                  <a:lnTo>
                    <a:pt x="583806" y="46990"/>
                  </a:lnTo>
                  <a:lnTo>
                    <a:pt x="585381" y="46990"/>
                  </a:lnTo>
                  <a:lnTo>
                    <a:pt x="586765" y="45720"/>
                  </a:lnTo>
                  <a:lnTo>
                    <a:pt x="588924" y="45720"/>
                  </a:lnTo>
                  <a:lnTo>
                    <a:pt x="591286" y="44450"/>
                  </a:lnTo>
                  <a:lnTo>
                    <a:pt x="603885" y="44450"/>
                  </a:lnTo>
                  <a:lnTo>
                    <a:pt x="603694" y="43180"/>
                  </a:lnTo>
                  <a:lnTo>
                    <a:pt x="605663" y="43180"/>
                  </a:lnTo>
                  <a:lnTo>
                    <a:pt x="607631" y="44450"/>
                  </a:lnTo>
                  <a:lnTo>
                    <a:pt x="615505" y="44450"/>
                  </a:lnTo>
                  <a:lnTo>
                    <a:pt x="616483" y="45720"/>
                  </a:lnTo>
                  <a:lnTo>
                    <a:pt x="622388" y="45720"/>
                  </a:lnTo>
                  <a:lnTo>
                    <a:pt x="627113" y="46990"/>
                  </a:lnTo>
                  <a:lnTo>
                    <a:pt x="631253" y="49530"/>
                  </a:lnTo>
                  <a:lnTo>
                    <a:pt x="635584" y="52070"/>
                  </a:lnTo>
                  <a:lnTo>
                    <a:pt x="639521" y="54610"/>
                  </a:lnTo>
                  <a:lnTo>
                    <a:pt x="645426" y="57150"/>
                  </a:lnTo>
                  <a:lnTo>
                    <a:pt x="643458" y="57150"/>
                  </a:lnTo>
                  <a:lnTo>
                    <a:pt x="647788" y="58420"/>
                  </a:lnTo>
                  <a:lnTo>
                    <a:pt x="647192" y="58420"/>
                  </a:lnTo>
                  <a:lnTo>
                    <a:pt x="648970" y="62230"/>
                  </a:lnTo>
                  <a:lnTo>
                    <a:pt x="652119" y="62230"/>
                  </a:lnTo>
                  <a:lnTo>
                    <a:pt x="654481" y="63500"/>
                  </a:lnTo>
                  <a:lnTo>
                    <a:pt x="653884" y="63500"/>
                  </a:lnTo>
                  <a:lnTo>
                    <a:pt x="655066" y="64770"/>
                  </a:lnTo>
                  <a:lnTo>
                    <a:pt x="655066" y="63919"/>
                  </a:lnTo>
                  <a:lnTo>
                    <a:pt x="655459" y="64350"/>
                  </a:lnTo>
                  <a:lnTo>
                    <a:pt x="655650" y="64770"/>
                  </a:lnTo>
                  <a:lnTo>
                    <a:pt x="655853" y="64770"/>
                  </a:lnTo>
                  <a:lnTo>
                    <a:pt x="657974" y="67259"/>
                  </a:lnTo>
                  <a:lnTo>
                    <a:pt x="658837" y="67589"/>
                  </a:lnTo>
                  <a:lnTo>
                    <a:pt x="662736" y="72390"/>
                  </a:lnTo>
                  <a:lnTo>
                    <a:pt x="667664" y="77470"/>
                  </a:lnTo>
                  <a:lnTo>
                    <a:pt x="676719" y="88900"/>
                  </a:lnTo>
                  <a:lnTo>
                    <a:pt x="681240" y="95250"/>
                  </a:lnTo>
                  <a:lnTo>
                    <a:pt x="684593" y="100330"/>
                  </a:lnTo>
                  <a:lnTo>
                    <a:pt x="686358" y="102870"/>
                  </a:lnTo>
                  <a:lnTo>
                    <a:pt x="688924" y="106680"/>
                  </a:lnTo>
                  <a:lnTo>
                    <a:pt x="690105" y="113030"/>
                  </a:lnTo>
                  <a:lnTo>
                    <a:pt x="693051" y="114300"/>
                  </a:lnTo>
                  <a:lnTo>
                    <a:pt x="693648" y="115570"/>
                  </a:lnTo>
                  <a:lnTo>
                    <a:pt x="695617" y="118110"/>
                  </a:lnTo>
                  <a:lnTo>
                    <a:pt x="695553" y="119380"/>
                  </a:lnTo>
                  <a:lnTo>
                    <a:pt x="695515" y="121920"/>
                  </a:lnTo>
                  <a:lnTo>
                    <a:pt x="696201" y="123190"/>
                  </a:lnTo>
                  <a:lnTo>
                    <a:pt x="698766" y="125730"/>
                  </a:lnTo>
                  <a:lnTo>
                    <a:pt x="699744" y="129540"/>
                  </a:lnTo>
                  <a:lnTo>
                    <a:pt x="699350" y="130810"/>
                  </a:lnTo>
                  <a:lnTo>
                    <a:pt x="700735" y="133350"/>
                  </a:lnTo>
                  <a:lnTo>
                    <a:pt x="703097" y="139700"/>
                  </a:lnTo>
                  <a:lnTo>
                    <a:pt x="704075" y="142240"/>
                  </a:lnTo>
                  <a:lnTo>
                    <a:pt x="703491" y="142240"/>
                  </a:lnTo>
                  <a:lnTo>
                    <a:pt x="703681" y="144780"/>
                  </a:lnTo>
                  <a:lnTo>
                    <a:pt x="704469" y="147320"/>
                  </a:lnTo>
                  <a:lnTo>
                    <a:pt x="705459" y="149860"/>
                  </a:lnTo>
                  <a:lnTo>
                    <a:pt x="706247" y="153670"/>
                  </a:lnTo>
                  <a:lnTo>
                    <a:pt x="706831" y="154940"/>
                  </a:lnTo>
                  <a:lnTo>
                    <a:pt x="707428" y="157480"/>
                  </a:lnTo>
                  <a:lnTo>
                    <a:pt x="708406" y="158750"/>
                  </a:lnTo>
                  <a:lnTo>
                    <a:pt x="708901" y="160020"/>
                  </a:lnTo>
                  <a:lnTo>
                    <a:pt x="709066" y="160439"/>
                  </a:lnTo>
                  <a:lnTo>
                    <a:pt x="709002" y="160020"/>
                  </a:lnTo>
                  <a:lnTo>
                    <a:pt x="713727" y="165100"/>
                  </a:lnTo>
                  <a:lnTo>
                    <a:pt x="720026" y="165100"/>
                  </a:lnTo>
                  <a:lnTo>
                    <a:pt x="724547" y="163830"/>
                  </a:lnTo>
                  <a:lnTo>
                    <a:pt x="724154" y="163830"/>
                  </a:lnTo>
                  <a:lnTo>
                    <a:pt x="723963" y="162560"/>
                  </a:lnTo>
                  <a:lnTo>
                    <a:pt x="727303" y="162560"/>
                  </a:lnTo>
                  <a:lnTo>
                    <a:pt x="734187" y="161290"/>
                  </a:lnTo>
                  <a:lnTo>
                    <a:pt x="739114" y="153670"/>
                  </a:lnTo>
                  <a:close/>
                </a:path>
              </a:pathLst>
            </a:custGeom>
            <a:solidFill>
              <a:srgbClr val="073A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151467" y="4747145"/>
              <a:ext cx="539750" cy="594360"/>
            </a:xfrm>
            <a:custGeom>
              <a:avLst/>
              <a:gdLst/>
              <a:ahLst/>
              <a:cxnLst/>
              <a:rect l="l" t="t" r="r" b="b"/>
              <a:pathLst>
                <a:path w="539750" h="594360">
                  <a:moveTo>
                    <a:pt x="11607" y="76898"/>
                  </a:moveTo>
                  <a:lnTo>
                    <a:pt x="9842" y="76898"/>
                  </a:lnTo>
                  <a:lnTo>
                    <a:pt x="9639" y="78168"/>
                  </a:lnTo>
                  <a:lnTo>
                    <a:pt x="11607" y="76898"/>
                  </a:lnTo>
                  <a:close/>
                </a:path>
                <a:path w="539750" h="594360">
                  <a:moveTo>
                    <a:pt x="19088" y="62928"/>
                  </a:moveTo>
                  <a:lnTo>
                    <a:pt x="18300" y="62928"/>
                  </a:lnTo>
                  <a:lnTo>
                    <a:pt x="17119" y="64198"/>
                  </a:lnTo>
                  <a:lnTo>
                    <a:pt x="19088" y="62928"/>
                  </a:lnTo>
                  <a:close/>
                </a:path>
                <a:path w="539750" h="594360">
                  <a:moveTo>
                    <a:pt x="28143" y="85788"/>
                  </a:moveTo>
                  <a:lnTo>
                    <a:pt x="27825" y="85369"/>
                  </a:lnTo>
                  <a:lnTo>
                    <a:pt x="27952" y="85788"/>
                  </a:lnTo>
                  <a:lnTo>
                    <a:pt x="28143" y="85788"/>
                  </a:lnTo>
                  <a:close/>
                </a:path>
                <a:path w="539750" h="594360">
                  <a:moveTo>
                    <a:pt x="29133" y="85788"/>
                  </a:moveTo>
                  <a:lnTo>
                    <a:pt x="28536" y="84518"/>
                  </a:lnTo>
                  <a:lnTo>
                    <a:pt x="28346" y="84518"/>
                  </a:lnTo>
                  <a:lnTo>
                    <a:pt x="27952" y="83248"/>
                  </a:lnTo>
                  <a:lnTo>
                    <a:pt x="27749" y="83248"/>
                  </a:lnTo>
                  <a:lnTo>
                    <a:pt x="28143" y="84518"/>
                  </a:lnTo>
                  <a:lnTo>
                    <a:pt x="29133" y="85788"/>
                  </a:lnTo>
                  <a:close/>
                </a:path>
                <a:path w="539750" h="594360">
                  <a:moveTo>
                    <a:pt x="29133" y="52768"/>
                  </a:moveTo>
                  <a:lnTo>
                    <a:pt x="28930" y="52768"/>
                  </a:lnTo>
                  <a:lnTo>
                    <a:pt x="28638" y="53403"/>
                  </a:lnTo>
                  <a:lnTo>
                    <a:pt x="29133" y="52768"/>
                  </a:lnTo>
                  <a:close/>
                </a:path>
                <a:path w="539750" h="594360">
                  <a:moveTo>
                    <a:pt x="31889" y="47688"/>
                  </a:moveTo>
                  <a:lnTo>
                    <a:pt x="30708" y="48958"/>
                  </a:lnTo>
                  <a:lnTo>
                    <a:pt x="31292" y="48958"/>
                  </a:lnTo>
                  <a:lnTo>
                    <a:pt x="31889" y="47688"/>
                  </a:lnTo>
                  <a:close/>
                </a:path>
                <a:path w="539750" h="594360">
                  <a:moveTo>
                    <a:pt x="35826" y="97536"/>
                  </a:moveTo>
                  <a:lnTo>
                    <a:pt x="35433" y="97218"/>
                  </a:lnTo>
                  <a:lnTo>
                    <a:pt x="35826" y="98488"/>
                  </a:lnTo>
                  <a:lnTo>
                    <a:pt x="35826" y="97536"/>
                  </a:lnTo>
                  <a:close/>
                </a:path>
                <a:path w="539750" h="594360">
                  <a:moveTo>
                    <a:pt x="36220" y="28638"/>
                  </a:moveTo>
                  <a:lnTo>
                    <a:pt x="35623" y="29908"/>
                  </a:lnTo>
                  <a:lnTo>
                    <a:pt x="36017" y="29908"/>
                  </a:lnTo>
                  <a:lnTo>
                    <a:pt x="36220" y="28638"/>
                  </a:lnTo>
                  <a:close/>
                </a:path>
                <a:path w="539750" h="594360">
                  <a:moveTo>
                    <a:pt x="55118" y="140398"/>
                  </a:moveTo>
                  <a:lnTo>
                    <a:pt x="55016" y="139128"/>
                  </a:lnTo>
                  <a:lnTo>
                    <a:pt x="55118" y="140398"/>
                  </a:lnTo>
                  <a:close/>
                </a:path>
                <a:path w="539750" h="594360">
                  <a:moveTo>
                    <a:pt x="62687" y="526249"/>
                  </a:moveTo>
                  <a:lnTo>
                    <a:pt x="62611" y="525373"/>
                  </a:lnTo>
                  <a:lnTo>
                    <a:pt x="62687" y="526249"/>
                  </a:lnTo>
                  <a:close/>
                </a:path>
                <a:path w="539750" h="594360">
                  <a:moveTo>
                    <a:pt x="64084" y="536803"/>
                  </a:moveTo>
                  <a:lnTo>
                    <a:pt x="62687" y="526249"/>
                  </a:lnTo>
                  <a:lnTo>
                    <a:pt x="62953" y="529183"/>
                  </a:lnTo>
                  <a:lnTo>
                    <a:pt x="64084" y="536803"/>
                  </a:lnTo>
                  <a:close/>
                </a:path>
                <a:path w="539750" h="594360">
                  <a:moveTo>
                    <a:pt x="68110" y="54038"/>
                  </a:moveTo>
                  <a:lnTo>
                    <a:pt x="67322" y="54038"/>
                  </a:lnTo>
                  <a:lnTo>
                    <a:pt x="67716" y="55308"/>
                  </a:lnTo>
                  <a:lnTo>
                    <a:pt x="68110" y="54038"/>
                  </a:lnTo>
                  <a:close/>
                </a:path>
                <a:path w="539750" h="594360">
                  <a:moveTo>
                    <a:pt x="75387" y="75628"/>
                  </a:moveTo>
                  <a:lnTo>
                    <a:pt x="75196" y="76898"/>
                  </a:lnTo>
                  <a:lnTo>
                    <a:pt x="75387" y="76898"/>
                  </a:lnTo>
                  <a:lnTo>
                    <a:pt x="75387" y="75628"/>
                  </a:lnTo>
                  <a:close/>
                </a:path>
                <a:path w="539750" h="594360">
                  <a:moveTo>
                    <a:pt x="77165" y="58191"/>
                  </a:moveTo>
                  <a:lnTo>
                    <a:pt x="76568" y="57848"/>
                  </a:lnTo>
                  <a:lnTo>
                    <a:pt x="75387" y="57848"/>
                  </a:lnTo>
                  <a:lnTo>
                    <a:pt x="77165" y="59118"/>
                  </a:lnTo>
                  <a:lnTo>
                    <a:pt x="77165" y="58191"/>
                  </a:lnTo>
                  <a:close/>
                </a:path>
                <a:path w="539750" h="594360">
                  <a:moveTo>
                    <a:pt x="77647" y="58483"/>
                  </a:moveTo>
                  <a:lnTo>
                    <a:pt x="77165" y="57848"/>
                  </a:lnTo>
                  <a:lnTo>
                    <a:pt x="77165" y="58191"/>
                  </a:lnTo>
                  <a:lnTo>
                    <a:pt x="77647" y="58483"/>
                  </a:lnTo>
                  <a:close/>
                </a:path>
                <a:path w="539750" h="594360">
                  <a:moveTo>
                    <a:pt x="78740" y="59118"/>
                  </a:moveTo>
                  <a:lnTo>
                    <a:pt x="77647" y="58483"/>
                  </a:lnTo>
                  <a:lnTo>
                    <a:pt x="78143" y="59118"/>
                  </a:lnTo>
                  <a:lnTo>
                    <a:pt x="78740" y="59118"/>
                  </a:lnTo>
                  <a:close/>
                </a:path>
                <a:path w="539750" h="594360">
                  <a:moveTo>
                    <a:pt x="79133" y="73088"/>
                  </a:moveTo>
                  <a:lnTo>
                    <a:pt x="58458" y="73088"/>
                  </a:lnTo>
                  <a:lnTo>
                    <a:pt x="58458" y="92138"/>
                  </a:lnTo>
                  <a:lnTo>
                    <a:pt x="58267" y="93408"/>
                  </a:lnTo>
                  <a:lnTo>
                    <a:pt x="57670" y="92138"/>
                  </a:lnTo>
                  <a:lnTo>
                    <a:pt x="58458" y="92138"/>
                  </a:lnTo>
                  <a:lnTo>
                    <a:pt x="58458" y="73088"/>
                  </a:lnTo>
                  <a:lnTo>
                    <a:pt x="55308" y="73088"/>
                  </a:lnTo>
                  <a:lnTo>
                    <a:pt x="55308" y="102298"/>
                  </a:lnTo>
                  <a:lnTo>
                    <a:pt x="54914" y="104838"/>
                  </a:lnTo>
                  <a:lnTo>
                    <a:pt x="54724" y="103568"/>
                  </a:lnTo>
                  <a:lnTo>
                    <a:pt x="55118" y="102298"/>
                  </a:lnTo>
                  <a:lnTo>
                    <a:pt x="55308" y="102298"/>
                  </a:lnTo>
                  <a:lnTo>
                    <a:pt x="55308" y="73088"/>
                  </a:lnTo>
                  <a:lnTo>
                    <a:pt x="52755" y="73088"/>
                  </a:lnTo>
                  <a:lnTo>
                    <a:pt x="52755" y="123888"/>
                  </a:lnTo>
                  <a:lnTo>
                    <a:pt x="52755" y="126428"/>
                  </a:lnTo>
                  <a:lnTo>
                    <a:pt x="52552" y="126428"/>
                  </a:lnTo>
                  <a:lnTo>
                    <a:pt x="52552" y="130238"/>
                  </a:lnTo>
                  <a:lnTo>
                    <a:pt x="52362" y="130238"/>
                  </a:lnTo>
                  <a:lnTo>
                    <a:pt x="52158" y="128968"/>
                  </a:lnTo>
                  <a:lnTo>
                    <a:pt x="52158" y="130238"/>
                  </a:lnTo>
                  <a:lnTo>
                    <a:pt x="51968" y="131508"/>
                  </a:lnTo>
                  <a:lnTo>
                    <a:pt x="51765" y="130238"/>
                  </a:lnTo>
                  <a:lnTo>
                    <a:pt x="50977" y="127698"/>
                  </a:lnTo>
                  <a:lnTo>
                    <a:pt x="50787" y="126428"/>
                  </a:lnTo>
                  <a:lnTo>
                    <a:pt x="50393" y="125158"/>
                  </a:lnTo>
                  <a:lnTo>
                    <a:pt x="50190" y="123888"/>
                  </a:lnTo>
                  <a:lnTo>
                    <a:pt x="49606" y="123888"/>
                  </a:lnTo>
                  <a:lnTo>
                    <a:pt x="49796" y="125158"/>
                  </a:lnTo>
                  <a:lnTo>
                    <a:pt x="49999" y="127698"/>
                  </a:lnTo>
                  <a:lnTo>
                    <a:pt x="49403" y="123888"/>
                  </a:lnTo>
                  <a:lnTo>
                    <a:pt x="48615" y="121348"/>
                  </a:lnTo>
                  <a:lnTo>
                    <a:pt x="48425" y="120078"/>
                  </a:lnTo>
                  <a:lnTo>
                    <a:pt x="48615" y="120078"/>
                  </a:lnTo>
                  <a:lnTo>
                    <a:pt x="50977" y="125158"/>
                  </a:lnTo>
                  <a:lnTo>
                    <a:pt x="51181" y="125158"/>
                  </a:lnTo>
                  <a:lnTo>
                    <a:pt x="51574" y="125158"/>
                  </a:lnTo>
                  <a:lnTo>
                    <a:pt x="51574" y="126428"/>
                  </a:lnTo>
                  <a:lnTo>
                    <a:pt x="51181" y="125158"/>
                  </a:lnTo>
                  <a:lnTo>
                    <a:pt x="50977" y="126428"/>
                  </a:lnTo>
                  <a:lnTo>
                    <a:pt x="52158" y="130238"/>
                  </a:lnTo>
                  <a:lnTo>
                    <a:pt x="52158" y="128968"/>
                  </a:lnTo>
                  <a:lnTo>
                    <a:pt x="52362" y="128968"/>
                  </a:lnTo>
                  <a:lnTo>
                    <a:pt x="52552" y="130238"/>
                  </a:lnTo>
                  <a:lnTo>
                    <a:pt x="52552" y="126428"/>
                  </a:lnTo>
                  <a:lnTo>
                    <a:pt x="52362" y="126428"/>
                  </a:lnTo>
                  <a:lnTo>
                    <a:pt x="52362" y="125158"/>
                  </a:lnTo>
                  <a:lnTo>
                    <a:pt x="52552" y="123888"/>
                  </a:lnTo>
                  <a:lnTo>
                    <a:pt x="52552" y="122618"/>
                  </a:lnTo>
                  <a:lnTo>
                    <a:pt x="52755" y="123888"/>
                  </a:lnTo>
                  <a:lnTo>
                    <a:pt x="52755" y="73088"/>
                  </a:lnTo>
                  <a:lnTo>
                    <a:pt x="48425" y="73088"/>
                  </a:lnTo>
                  <a:lnTo>
                    <a:pt x="48425" y="116268"/>
                  </a:lnTo>
                  <a:lnTo>
                    <a:pt x="48425" y="117538"/>
                  </a:lnTo>
                  <a:lnTo>
                    <a:pt x="48031" y="117538"/>
                  </a:lnTo>
                  <a:lnTo>
                    <a:pt x="47244" y="116268"/>
                  </a:lnTo>
                  <a:lnTo>
                    <a:pt x="46647" y="112458"/>
                  </a:lnTo>
                  <a:lnTo>
                    <a:pt x="46456" y="112458"/>
                  </a:lnTo>
                  <a:lnTo>
                    <a:pt x="46253" y="111188"/>
                  </a:lnTo>
                  <a:lnTo>
                    <a:pt x="47040" y="112458"/>
                  </a:lnTo>
                  <a:lnTo>
                    <a:pt x="48221" y="116268"/>
                  </a:lnTo>
                  <a:lnTo>
                    <a:pt x="48425" y="116268"/>
                  </a:lnTo>
                  <a:lnTo>
                    <a:pt x="48425" y="73088"/>
                  </a:lnTo>
                  <a:lnTo>
                    <a:pt x="37985" y="73088"/>
                  </a:lnTo>
                  <a:lnTo>
                    <a:pt x="37985" y="97218"/>
                  </a:lnTo>
                  <a:lnTo>
                    <a:pt x="36220" y="94678"/>
                  </a:lnTo>
                  <a:lnTo>
                    <a:pt x="34442" y="90868"/>
                  </a:lnTo>
                  <a:lnTo>
                    <a:pt x="33655" y="89598"/>
                  </a:lnTo>
                  <a:lnTo>
                    <a:pt x="33655" y="90868"/>
                  </a:lnTo>
                  <a:lnTo>
                    <a:pt x="32677" y="90868"/>
                  </a:lnTo>
                  <a:lnTo>
                    <a:pt x="32677" y="89598"/>
                  </a:lnTo>
                  <a:lnTo>
                    <a:pt x="33655" y="90868"/>
                  </a:lnTo>
                  <a:lnTo>
                    <a:pt x="33655" y="89598"/>
                  </a:lnTo>
                  <a:lnTo>
                    <a:pt x="32867" y="88328"/>
                  </a:lnTo>
                  <a:lnTo>
                    <a:pt x="32677" y="87909"/>
                  </a:lnTo>
                  <a:lnTo>
                    <a:pt x="33070" y="88328"/>
                  </a:lnTo>
                  <a:lnTo>
                    <a:pt x="35433" y="92138"/>
                  </a:lnTo>
                  <a:lnTo>
                    <a:pt x="35826" y="93408"/>
                  </a:lnTo>
                  <a:lnTo>
                    <a:pt x="36804" y="94678"/>
                  </a:lnTo>
                  <a:lnTo>
                    <a:pt x="37401" y="94678"/>
                  </a:lnTo>
                  <a:lnTo>
                    <a:pt x="37795" y="95948"/>
                  </a:lnTo>
                  <a:lnTo>
                    <a:pt x="37985" y="97218"/>
                  </a:lnTo>
                  <a:lnTo>
                    <a:pt x="37985" y="73088"/>
                  </a:lnTo>
                  <a:lnTo>
                    <a:pt x="31686" y="73088"/>
                  </a:lnTo>
                  <a:lnTo>
                    <a:pt x="31686" y="87058"/>
                  </a:lnTo>
                  <a:lnTo>
                    <a:pt x="31102" y="85788"/>
                  </a:lnTo>
                  <a:lnTo>
                    <a:pt x="31292" y="85788"/>
                  </a:lnTo>
                  <a:lnTo>
                    <a:pt x="31686" y="87058"/>
                  </a:lnTo>
                  <a:lnTo>
                    <a:pt x="31686" y="73088"/>
                  </a:lnTo>
                  <a:lnTo>
                    <a:pt x="17907" y="73088"/>
                  </a:lnTo>
                  <a:lnTo>
                    <a:pt x="17907" y="77533"/>
                  </a:lnTo>
                  <a:lnTo>
                    <a:pt x="16725" y="76898"/>
                  </a:lnTo>
                  <a:lnTo>
                    <a:pt x="17513" y="76898"/>
                  </a:lnTo>
                  <a:lnTo>
                    <a:pt x="17907" y="77533"/>
                  </a:lnTo>
                  <a:lnTo>
                    <a:pt x="17907" y="73088"/>
                  </a:lnTo>
                  <a:lnTo>
                    <a:pt x="5118" y="73088"/>
                  </a:lnTo>
                  <a:lnTo>
                    <a:pt x="4140" y="74358"/>
                  </a:lnTo>
                  <a:lnTo>
                    <a:pt x="3352" y="74358"/>
                  </a:lnTo>
                  <a:lnTo>
                    <a:pt x="3352" y="75628"/>
                  </a:lnTo>
                  <a:lnTo>
                    <a:pt x="2171" y="75628"/>
                  </a:lnTo>
                  <a:lnTo>
                    <a:pt x="1384" y="76898"/>
                  </a:lnTo>
                  <a:lnTo>
                    <a:pt x="3149" y="76898"/>
                  </a:lnTo>
                  <a:lnTo>
                    <a:pt x="2171" y="78168"/>
                  </a:lnTo>
                  <a:lnTo>
                    <a:pt x="1181" y="78168"/>
                  </a:lnTo>
                  <a:lnTo>
                    <a:pt x="0" y="79438"/>
                  </a:lnTo>
                  <a:lnTo>
                    <a:pt x="6108" y="79438"/>
                  </a:lnTo>
                  <a:lnTo>
                    <a:pt x="7683" y="78168"/>
                  </a:lnTo>
                  <a:lnTo>
                    <a:pt x="9842" y="76898"/>
                  </a:lnTo>
                  <a:lnTo>
                    <a:pt x="9448" y="76898"/>
                  </a:lnTo>
                  <a:lnTo>
                    <a:pt x="10033" y="75628"/>
                  </a:lnTo>
                  <a:lnTo>
                    <a:pt x="10820" y="75628"/>
                  </a:lnTo>
                  <a:lnTo>
                    <a:pt x="13182" y="76898"/>
                  </a:lnTo>
                  <a:lnTo>
                    <a:pt x="14363" y="76898"/>
                  </a:lnTo>
                  <a:lnTo>
                    <a:pt x="12001" y="75628"/>
                  </a:lnTo>
                  <a:lnTo>
                    <a:pt x="13576" y="75628"/>
                  </a:lnTo>
                  <a:lnTo>
                    <a:pt x="14757" y="76898"/>
                  </a:lnTo>
                  <a:lnTo>
                    <a:pt x="14566" y="75628"/>
                  </a:lnTo>
                  <a:lnTo>
                    <a:pt x="14960" y="76898"/>
                  </a:lnTo>
                  <a:lnTo>
                    <a:pt x="14757" y="76898"/>
                  </a:lnTo>
                  <a:lnTo>
                    <a:pt x="14363" y="76898"/>
                  </a:lnTo>
                  <a:lnTo>
                    <a:pt x="17322" y="79438"/>
                  </a:lnTo>
                  <a:lnTo>
                    <a:pt x="19875" y="79438"/>
                  </a:lnTo>
                  <a:lnTo>
                    <a:pt x="18897" y="78168"/>
                  </a:lnTo>
                  <a:lnTo>
                    <a:pt x="19088" y="78168"/>
                  </a:lnTo>
                  <a:lnTo>
                    <a:pt x="18300" y="77749"/>
                  </a:lnTo>
                  <a:lnTo>
                    <a:pt x="18300" y="78168"/>
                  </a:lnTo>
                  <a:lnTo>
                    <a:pt x="16929" y="78168"/>
                  </a:lnTo>
                  <a:lnTo>
                    <a:pt x="16611" y="77139"/>
                  </a:lnTo>
                  <a:lnTo>
                    <a:pt x="17970" y="77622"/>
                  </a:lnTo>
                  <a:lnTo>
                    <a:pt x="18300" y="78168"/>
                  </a:lnTo>
                  <a:lnTo>
                    <a:pt x="18300" y="77749"/>
                  </a:lnTo>
                  <a:lnTo>
                    <a:pt x="19481" y="78168"/>
                  </a:lnTo>
                  <a:lnTo>
                    <a:pt x="21259" y="78168"/>
                  </a:lnTo>
                  <a:lnTo>
                    <a:pt x="21450" y="79438"/>
                  </a:lnTo>
                  <a:lnTo>
                    <a:pt x="23228" y="81978"/>
                  </a:lnTo>
                  <a:lnTo>
                    <a:pt x="24993" y="83248"/>
                  </a:lnTo>
                  <a:lnTo>
                    <a:pt x="25196" y="83248"/>
                  </a:lnTo>
                  <a:lnTo>
                    <a:pt x="26377" y="84518"/>
                  </a:lnTo>
                  <a:lnTo>
                    <a:pt x="27165" y="84518"/>
                  </a:lnTo>
                  <a:lnTo>
                    <a:pt x="27825" y="85369"/>
                  </a:lnTo>
                  <a:lnTo>
                    <a:pt x="27559" y="84518"/>
                  </a:lnTo>
                  <a:lnTo>
                    <a:pt x="26771" y="83248"/>
                  </a:lnTo>
                  <a:lnTo>
                    <a:pt x="25781" y="81978"/>
                  </a:lnTo>
                  <a:lnTo>
                    <a:pt x="25387" y="80708"/>
                  </a:lnTo>
                  <a:lnTo>
                    <a:pt x="25984" y="80708"/>
                  </a:lnTo>
                  <a:lnTo>
                    <a:pt x="26377" y="81978"/>
                  </a:lnTo>
                  <a:lnTo>
                    <a:pt x="27165" y="81978"/>
                  </a:lnTo>
                  <a:lnTo>
                    <a:pt x="27952" y="83248"/>
                  </a:lnTo>
                  <a:lnTo>
                    <a:pt x="28346" y="83248"/>
                  </a:lnTo>
                  <a:lnTo>
                    <a:pt x="29527" y="84518"/>
                  </a:lnTo>
                  <a:lnTo>
                    <a:pt x="30111" y="85788"/>
                  </a:lnTo>
                  <a:lnTo>
                    <a:pt x="30111" y="87058"/>
                  </a:lnTo>
                  <a:lnTo>
                    <a:pt x="29324" y="85788"/>
                  </a:lnTo>
                  <a:lnTo>
                    <a:pt x="29133" y="85788"/>
                  </a:lnTo>
                  <a:lnTo>
                    <a:pt x="28143" y="85788"/>
                  </a:lnTo>
                  <a:lnTo>
                    <a:pt x="28930" y="87058"/>
                  </a:lnTo>
                  <a:lnTo>
                    <a:pt x="31292" y="89598"/>
                  </a:lnTo>
                  <a:lnTo>
                    <a:pt x="32867" y="92138"/>
                  </a:lnTo>
                  <a:lnTo>
                    <a:pt x="34645" y="94678"/>
                  </a:lnTo>
                  <a:lnTo>
                    <a:pt x="34836" y="95948"/>
                  </a:lnTo>
                  <a:lnTo>
                    <a:pt x="35433" y="95948"/>
                  </a:lnTo>
                  <a:lnTo>
                    <a:pt x="37007" y="98488"/>
                  </a:lnTo>
                  <a:lnTo>
                    <a:pt x="35928" y="97612"/>
                  </a:lnTo>
                  <a:lnTo>
                    <a:pt x="36804" y="101028"/>
                  </a:lnTo>
                  <a:lnTo>
                    <a:pt x="37198" y="98488"/>
                  </a:lnTo>
                  <a:lnTo>
                    <a:pt x="37985" y="101028"/>
                  </a:lnTo>
                  <a:lnTo>
                    <a:pt x="38188" y="99758"/>
                  </a:lnTo>
                  <a:lnTo>
                    <a:pt x="37299" y="98488"/>
                  </a:lnTo>
                  <a:lnTo>
                    <a:pt x="36410" y="97218"/>
                  </a:lnTo>
                  <a:lnTo>
                    <a:pt x="37592" y="97218"/>
                  </a:lnTo>
                  <a:lnTo>
                    <a:pt x="38773" y="101028"/>
                  </a:lnTo>
                  <a:lnTo>
                    <a:pt x="41529" y="104838"/>
                  </a:lnTo>
                  <a:lnTo>
                    <a:pt x="40347" y="106108"/>
                  </a:lnTo>
                  <a:lnTo>
                    <a:pt x="40551" y="106108"/>
                  </a:lnTo>
                  <a:lnTo>
                    <a:pt x="40944" y="107378"/>
                  </a:lnTo>
                  <a:lnTo>
                    <a:pt x="41135" y="108648"/>
                  </a:lnTo>
                  <a:lnTo>
                    <a:pt x="41732" y="108648"/>
                  </a:lnTo>
                  <a:lnTo>
                    <a:pt x="42316" y="109918"/>
                  </a:lnTo>
                  <a:lnTo>
                    <a:pt x="42710" y="111188"/>
                  </a:lnTo>
                  <a:lnTo>
                    <a:pt x="43891" y="113728"/>
                  </a:lnTo>
                  <a:lnTo>
                    <a:pt x="44284" y="114998"/>
                  </a:lnTo>
                  <a:lnTo>
                    <a:pt x="45466" y="117538"/>
                  </a:lnTo>
                  <a:lnTo>
                    <a:pt x="45859" y="118808"/>
                  </a:lnTo>
                  <a:lnTo>
                    <a:pt x="46456" y="120078"/>
                  </a:lnTo>
                  <a:lnTo>
                    <a:pt x="47434" y="123888"/>
                  </a:lnTo>
                  <a:lnTo>
                    <a:pt x="48425" y="126428"/>
                  </a:lnTo>
                  <a:lnTo>
                    <a:pt x="50787" y="134048"/>
                  </a:lnTo>
                  <a:lnTo>
                    <a:pt x="51765" y="137858"/>
                  </a:lnTo>
                  <a:lnTo>
                    <a:pt x="52755" y="140398"/>
                  </a:lnTo>
                  <a:lnTo>
                    <a:pt x="52362" y="139128"/>
                  </a:lnTo>
                  <a:lnTo>
                    <a:pt x="52362" y="137858"/>
                  </a:lnTo>
                  <a:lnTo>
                    <a:pt x="53149" y="141668"/>
                  </a:lnTo>
                  <a:lnTo>
                    <a:pt x="54724" y="146748"/>
                  </a:lnTo>
                  <a:lnTo>
                    <a:pt x="54914" y="145478"/>
                  </a:lnTo>
                  <a:lnTo>
                    <a:pt x="54914" y="141668"/>
                  </a:lnTo>
                  <a:lnTo>
                    <a:pt x="54914" y="139128"/>
                  </a:lnTo>
                  <a:lnTo>
                    <a:pt x="54914" y="137858"/>
                  </a:lnTo>
                  <a:lnTo>
                    <a:pt x="54521" y="134048"/>
                  </a:lnTo>
                  <a:lnTo>
                    <a:pt x="54330" y="132778"/>
                  </a:lnTo>
                  <a:lnTo>
                    <a:pt x="54724" y="132778"/>
                  </a:lnTo>
                  <a:lnTo>
                    <a:pt x="54914" y="131508"/>
                  </a:lnTo>
                  <a:lnTo>
                    <a:pt x="55118" y="130238"/>
                  </a:lnTo>
                  <a:lnTo>
                    <a:pt x="55295" y="127787"/>
                  </a:lnTo>
                  <a:lnTo>
                    <a:pt x="55511" y="126428"/>
                  </a:lnTo>
                  <a:lnTo>
                    <a:pt x="55702" y="122618"/>
                  </a:lnTo>
                  <a:lnTo>
                    <a:pt x="55841" y="120078"/>
                  </a:lnTo>
                  <a:lnTo>
                    <a:pt x="55905" y="118808"/>
                  </a:lnTo>
                  <a:lnTo>
                    <a:pt x="56057" y="117538"/>
                  </a:lnTo>
                  <a:lnTo>
                    <a:pt x="56692" y="112458"/>
                  </a:lnTo>
                  <a:lnTo>
                    <a:pt x="56489" y="112458"/>
                  </a:lnTo>
                  <a:lnTo>
                    <a:pt x="56095" y="112458"/>
                  </a:lnTo>
                  <a:lnTo>
                    <a:pt x="56095" y="111188"/>
                  </a:lnTo>
                  <a:lnTo>
                    <a:pt x="56095" y="109918"/>
                  </a:lnTo>
                  <a:lnTo>
                    <a:pt x="55702" y="109918"/>
                  </a:lnTo>
                  <a:lnTo>
                    <a:pt x="55905" y="108648"/>
                  </a:lnTo>
                  <a:lnTo>
                    <a:pt x="56032" y="107378"/>
                  </a:lnTo>
                  <a:lnTo>
                    <a:pt x="56299" y="104838"/>
                  </a:lnTo>
                  <a:lnTo>
                    <a:pt x="56692" y="106108"/>
                  </a:lnTo>
                  <a:lnTo>
                    <a:pt x="56095" y="109918"/>
                  </a:lnTo>
                  <a:lnTo>
                    <a:pt x="56489" y="112458"/>
                  </a:lnTo>
                  <a:lnTo>
                    <a:pt x="56883" y="111188"/>
                  </a:lnTo>
                  <a:lnTo>
                    <a:pt x="57277" y="108648"/>
                  </a:lnTo>
                  <a:lnTo>
                    <a:pt x="57670" y="107378"/>
                  </a:lnTo>
                  <a:lnTo>
                    <a:pt x="57277" y="107378"/>
                  </a:lnTo>
                  <a:lnTo>
                    <a:pt x="57086" y="106108"/>
                  </a:lnTo>
                  <a:lnTo>
                    <a:pt x="57277" y="104838"/>
                  </a:lnTo>
                  <a:lnTo>
                    <a:pt x="57480" y="104838"/>
                  </a:lnTo>
                  <a:lnTo>
                    <a:pt x="58267" y="102298"/>
                  </a:lnTo>
                  <a:lnTo>
                    <a:pt x="58458" y="101028"/>
                  </a:lnTo>
                  <a:lnTo>
                    <a:pt x="59055" y="99758"/>
                  </a:lnTo>
                  <a:lnTo>
                    <a:pt x="59842" y="95948"/>
                  </a:lnTo>
                  <a:lnTo>
                    <a:pt x="59055" y="95948"/>
                  </a:lnTo>
                  <a:lnTo>
                    <a:pt x="60236" y="94678"/>
                  </a:lnTo>
                  <a:lnTo>
                    <a:pt x="59842" y="94678"/>
                  </a:lnTo>
                  <a:lnTo>
                    <a:pt x="60032" y="93408"/>
                  </a:lnTo>
                  <a:lnTo>
                    <a:pt x="60426" y="93408"/>
                  </a:lnTo>
                  <a:lnTo>
                    <a:pt x="60820" y="92138"/>
                  </a:lnTo>
                  <a:lnTo>
                    <a:pt x="61417" y="90868"/>
                  </a:lnTo>
                  <a:lnTo>
                    <a:pt x="61417" y="89598"/>
                  </a:lnTo>
                  <a:lnTo>
                    <a:pt x="61023" y="88963"/>
                  </a:lnTo>
                  <a:lnTo>
                    <a:pt x="61023" y="89598"/>
                  </a:lnTo>
                  <a:lnTo>
                    <a:pt x="60629" y="90868"/>
                  </a:lnTo>
                  <a:lnTo>
                    <a:pt x="59639" y="90868"/>
                  </a:lnTo>
                  <a:lnTo>
                    <a:pt x="59245" y="92138"/>
                  </a:lnTo>
                  <a:lnTo>
                    <a:pt x="58902" y="91008"/>
                  </a:lnTo>
                  <a:lnTo>
                    <a:pt x="59055" y="90868"/>
                  </a:lnTo>
                  <a:lnTo>
                    <a:pt x="59448" y="90868"/>
                  </a:lnTo>
                  <a:lnTo>
                    <a:pt x="61023" y="89598"/>
                  </a:lnTo>
                  <a:lnTo>
                    <a:pt x="61023" y="88963"/>
                  </a:lnTo>
                  <a:lnTo>
                    <a:pt x="60629" y="88328"/>
                  </a:lnTo>
                  <a:lnTo>
                    <a:pt x="61810" y="88328"/>
                  </a:lnTo>
                  <a:lnTo>
                    <a:pt x="61417" y="90868"/>
                  </a:lnTo>
                  <a:lnTo>
                    <a:pt x="62204" y="90868"/>
                  </a:lnTo>
                  <a:lnTo>
                    <a:pt x="64173" y="88328"/>
                  </a:lnTo>
                  <a:lnTo>
                    <a:pt x="64757" y="87058"/>
                  </a:lnTo>
                  <a:lnTo>
                    <a:pt x="63576" y="88328"/>
                  </a:lnTo>
                  <a:lnTo>
                    <a:pt x="62992" y="88328"/>
                  </a:lnTo>
                  <a:lnTo>
                    <a:pt x="64757" y="85788"/>
                  </a:lnTo>
                  <a:lnTo>
                    <a:pt x="66332" y="83248"/>
                  </a:lnTo>
                  <a:lnTo>
                    <a:pt x="68897" y="81978"/>
                  </a:lnTo>
                  <a:lnTo>
                    <a:pt x="68503" y="81978"/>
                  </a:lnTo>
                  <a:lnTo>
                    <a:pt x="68897" y="80708"/>
                  </a:lnTo>
                  <a:lnTo>
                    <a:pt x="70662" y="80708"/>
                  </a:lnTo>
                  <a:lnTo>
                    <a:pt x="70269" y="79438"/>
                  </a:lnTo>
                  <a:lnTo>
                    <a:pt x="71653" y="79438"/>
                  </a:lnTo>
                  <a:lnTo>
                    <a:pt x="73025" y="76898"/>
                  </a:lnTo>
                  <a:lnTo>
                    <a:pt x="74803" y="76898"/>
                  </a:lnTo>
                  <a:lnTo>
                    <a:pt x="74993" y="75628"/>
                  </a:lnTo>
                  <a:lnTo>
                    <a:pt x="75387" y="75628"/>
                  </a:lnTo>
                  <a:lnTo>
                    <a:pt x="75780" y="75628"/>
                  </a:lnTo>
                  <a:lnTo>
                    <a:pt x="77165" y="74358"/>
                  </a:lnTo>
                  <a:lnTo>
                    <a:pt x="79133" y="73088"/>
                  </a:lnTo>
                  <a:close/>
                </a:path>
                <a:path w="539750" h="594360">
                  <a:moveTo>
                    <a:pt x="94869" y="62928"/>
                  </a:moveTo>
                  <a:lnTo>
                    <a:pt x="93103" y="62928"/>
                  </a:lnTo>
                  <a:lnTo>
                    <a:pt x="92506" y="61658"/>
                  </a:lnTo>
                  <a:lnTo>
                    <a:pt x="91922" y="62928"/>
                  </a:lnTo>
                  <a:lnTo>
                    <a:pt x="91135" y="61658"/>
                  </a:lnTo>
                  <a:lnTo>
                    <a:pt x="89750" y="61658"/>
                  </a:lnTo>
                  <a:lnTo>
                    <a:pt x="87198" y="60388"/>
                  </a:lnTo>
                  <a:lnTo>
                    <a:pt x="87198" y="61658"/>
                  </a:lnTo>
                  <a:lnTo>
                    <a:pt x="85623" y="60388"/>
                  </a:lnTo>
                  <a:lnTo>
                    <a:pt x="84048" y="60388"/>
                  </a:lnTo>
                  <a:lnTo>
                    <a:pt x="80899" y="59118"/>
                  </a:lnTo>
                  <a:lnTo>
                    <a:pt x="80111" y="59118"/>
                  </a:lnTo>
                  <a:lnTo>
                    <a:pt x="81292" y="60388"/>
                  </a:lnTo>
                  <a:lnTo>
                    <a:pt x="77558" y="59118"/>
                  </a:lnTo>
                  <a:lnTo>
                    <a:pt x="77165" y="59118"/>
                  </a:lnTo>
                  <a:lnTo>
                    <a:pt x="73812" y="59118"/>
                  </a:lnTo>
                  <a:lnTo>
                    <a:pt x="73418" y="57848"/>
                  </a:lnTo>
                  <a:lnTo>
                    <a:pt x="71653" y="57848"/>
                  </a:lnTo>
                  <a:lnTo>
                    <a:pt x="69875" y="56705"/>
                  </a:lnTo>
                  <a:lnTo>
                    <a:pt x="69875" y="59118"/>
                  </a:lnTo>
                  <a:lnTo>
                    <a:pt x="69481" y="60388"/>
                  </a:lnTo>
                  <a:lnTo>
                    <a:pt x="69088" y="60388"/>
                  </a:lnTo>
                  <a:lnTo>
                    <a:pt x="69481" y="59118"/>
                  </a:lnTo>
                  <a:lnTo>
                    <a:pt x="69875" y="59118"/>
                  </a:lnTo>
                  <a:lnTo>
                    <a:pt x="69875" y="56705"/>
                  </a:lnTo>
                  <a:lnTo>
                    <a:pt x="69684" y="56578"/>
                  </a:lnTo>
                  <a:lnTo>
                    <a:pt x="69088" y="55308"/>
                  </a:lnTo>
                  <a:lnTo>
                    <a:pt x="68897" y="54038"/>
                  </a:lnTo>
                  <a:lnTo>
                    <a:pt x="68503" y="54038"/>
                  </a:lnTo>
                  <a:lnTo>
                    <a:pt x="68694" y="55308"/>
                  </a:lnTo>
                  <a:lnTo>
                    <a:pt x="67716" y="55308"/>
                  </a:lnTo>
                  <a:lnTo>
                    <a:pt x="67119" y="55308"/>
                  </a:lnTo>
                  <a:lnTo>
                    <a:pt x="67322" y="54038"/>
                  </a:lnTo>
                  <a:lnTo>
                    <a:pt x="66725" y="54038"/>
                  </a:lnTo>
                  <a:lnTo>
                    <a:pt x="66141" y="52768"/>
                  </a:lnTo>
                  <a:lnTo>
                    <a:pt x="66141" y="54038"/>
                  </a:lnTo>
                  <a:lnTo>
                    <a:pt x="66332" y="55308"/>
                  </a:lnTo>
                  <a:lnTo>
                    <a:pt x="65151" y="54038"/>
                  </a:lnTo>
                  <a:lnTo>
                    <a:pt x="64363" y="52768"/>
                  </a:lnTo>
                  <a:lnTo>
                    <a:pt x="63779" y="51498"/>
                  </a:lnTo>
                  <a:lnTo>
                    <a:pt x="63385" y="51498"/>
                  </a:lnTo>
                  <a:lnTo>
                    <a:pt x="63576" y="52768"/>
                  </a:lnTo>
                  <a:lnTo>
                    <a:pt x="64960" y="54038"/>
                  </a:lnTo>
                  <a:lnTo>
                    <a:pt x="64566" y="54038"/>
                  </a:lnTo>
                  <a:lnTo>
                    <a:pt x="63703" y="52933"/>
                  </a:lnTo>
                  <a:lnTo>
                    <a:pt x="63703" y="57429"/>
                  </a:lnTo>
                  <a:lnTo>
                    <a:pt x="63182" y="56578"/>
                  </a:lnTo>
                  <a:lnTo>
                    <a:pt x="63576" y="56578"/>
                  </a:lnTo>
                  <a:lnTo>
                    <a:pt x="63703" y="57429"/>
                  </a:lnTo>
                  <a:lnTo>
                    <a:pt x="63703" y="52933"/>
                  </a:lnTo>
                  <a:lnTo>
                    <a:pt x="63576" y="52768"/>
                  </a:lnTo>
                  <a:lnTo>
                    <a:pt x="63182" y="52768"/>
                  </a:lnTo>
                  <a:lnTo>
                    <a:pt x="62788" y="51498"/>
                  </a:lnTo>
                  <a:lnTo>
                    <a:pt x="62788" y="52768"/>
                  </a:lnTo>
                  <a:lnTo>
                    <a:pt x="61810" y="52768"/>
                  </a:lnTo>
                  <a:lnTo>
                    <a:pt x="62395" y="51498"/>
                  </a:lnTo>
                  <a:lnTo>
                    <a:pt x="62788" y="52768"/>
                  </a:lnTo>
                  <a:lnTo>
                    <a:pt x="62788" y="51498"/>
                  </a:lnTo>
                  <a:lnTo>
                    <a:pt x="63182" y="51498"/>
                  </a:lnTo>
                  <a:lnTo>
                    <a:pt x="62992" y="50228"/>
                  </a:lnTo>
                  <a:lnTo>
                    <a:pt x="62204" y="48958"/>
                  </a:lnTo>
                  <a:lnTo>
                    <a:pt x="60629" y="50228"/>
                  </a:lnTo>
                  <a:lnTo>
                    <a:pt x="59893" y="46418"/>
                  </a:lnTo>
                  <a:lnTo>
                    <a:pt x="59639" y="45148"/>
                  </a:lnTo>
                  <a:lnTo>
                    <a:pt x="58801" y="44602"/>
                  </a:lnTo>
                  <a:lnTo>
                    <a:pt x="58343" y="44056"/>
                  </a:lnTo>
                  <a:lnTo>
                    <a:pt x="57937" y="44056"/>
                  </a:lnTo>
                  <a:lnTo>
                    <a:pt x="57734" y="44056"/>
                  </a:lnTo>
                  <a:lnTo>
                    <a:pt x="58458" y="46418"/>
                  </a:lnTo>
                  <a:lnTo>
                    <a:pt x="57150" y="43878"/>
                  </a:lnTo>
                  <a:lnTo>
                    <a:pt x="56489" y="42608"/>
                  </a:lnTo>
                  <a:lnTo>
                    <a:pt x="55511" y="42608"/>
                  </a:lnTo>
                  <a:lnTo>
                    <a:pt x="54127" y="38798"/>
                  </a:lnTo>
                  <a:lnTo>
                    <a:pt x="55118" y="40068"/>
                  </a:lnTo>
                  <a:lnTo>
                    <a:pt x="55511" y="41338"/>
                  </a:lnTo>
                  <a:lnTo>
                    <a:pt x="56692" y="42608"/>
                  </a:lnTo>
                  <a:lnTo>
                    <a:pt x="57480" y="43878"/>
                  </a:lnTo>
                  <a:lnTo>
                    <a:pt x="57670" y="43878"/>
                  </a:lnTo>
                  <a:lnTo>
                    <a:pt x="58204" y="43878"/>
                  </a:lnTo>
                  <a:lnTo>
                    <a:pt x="56095" y="41338"/>
                  </a:lnTo>
                  <a:lnTo>
                    <a:pt x="55968" y="38798"/>
                  </a:lnTo>
                  <a:lnTo>
                    <a:pt x="55905" y="37528"/>
                  </a:lnTo>
                  <a:lnTo>
                    <a:pt x="53936" y="34353"/>
                  </a:lnTo>
                  <a:lnTo>
                    <a:pt x="53936" y="42608"/>
                  </a:lnTo>
                  <a:lnTo>
                    <a:pt x="53771" y="43624"/>
                  </a:lnTo>
                  <a:lnTo>
                    <a:pt x="53733" y="43878"/>
                  </a:lnTo>
                  <a:lnTo>
                    <a:pt x="53682" y="43561"/>
                  </a:lnTo>
                  <a:lnTo>
                    <a:pt x="53365" y="43332"/>
                  </a:lnTo>
                  <a:lnTo>
                    <a:pt x="53606" y="43027"/>
                  </a:lnTo>
                  <a:lnTo>
                    <a:pt x="53936" y="42608"/>
                  </a:lnTo>
                  <a:lnTo>
                    <a:pt x="53936" y="34353"/>
                  </a:lnTo>
                  <a:lnTo>
                    <a:pt x="53543" y="33718"/>
                  </a:lnTo>
                  <a:lnTo>
                    <a:pt x="53340" y="34988"/>
                  </a:lnTo>
                  <a:lnTo>
                    <a:pt x="52908" y="34988"/>
                  </a:lnTo>
                  <a:lnTo>
                    <a:pt x="52908" y="43002"/>
                  </a:lnTo>
                  <a:lnTo>
                    <a:pt x="52362" y="42608"/>
                  </a:lnTo>
                  <a:lnTo>
                    <a:pt x="52755" y="41338"/>
                  </a:lnTo>
                  <a:lnTo>
                    <a:pt x="52362" y="40068"/>
                  </a:lnTo>
                  <a:lnTo>
                    <a:pt x="52755" y="40068"/>
                  </a:lnTo>
                  <a:lnTo>
                    <a:pt x="52908" y="43002"/>
                  </a:lnTo>
                  <a:lnTo>
                    <a:pt x="52908" y="34988"/>
                  </a:lnTo>
                  <a:lnTo>
                    <a:pt x="52755" y="34988"/>
                  </a:lnTo>
                  <a:lnTo>
                    <a:pt x="53149" y="33718"/>
                  </a:lnTo>
                  <a:lnTo>
                    <a:pt x="51371" y="31178"/>
                  </a:lnTo>
                  <a:lnTo>
                    <a:pt x="52362" y="31178"/>
                  </a:lnTo>
                  <a:lnTo>
                    <a:pt x="51574" y="29908"/>
                  </a:lnTo>
                  <a:lnTo>
                    <a:pt x="50393" y="29908"/>
                  </a:lnTo>
                  <a:lnTo>
                    <a:pt x="50253" y="28638"/>
                  </a:lnTo>
                  <a:lnTo>
                    <a:pt x="49999" y="26098"/>
                  </a:lnTo>
                  <a:lnTo>
                    <a:pt x="49999" y="24828"/>
                  </a:lnTo>
                  <a:lnTo>
                    <a:pt x="49796" y="24828"/>
                  </a:lnTo>
                  <a:lnTo>
                    <a:pt x="49403" y="23990"/>
                  </a:lnTo>
                  <a:lnTo>
                    <a:pt x="49403" y="24828"/>
                  </a:lnTo>
                  <a:lnTo>
                    <a:pt x="48818" y="26098"/>
                  </a:lnTo>
                  <a:lnTo>
                    <a:pt x="48615" y="26098"/>
                  </a:lnTo>
                  <a:lnTo>
                    <a:pt x="48615" y="24828"/>
                  </a:lnTo>
                  <a:lnTo>
                    <a:pt x="47434" y="24828"/>
                  </a:lnTo>
                  <a:lnTo>
                    <a:pt x="48221" y="23558"/>
                  </a:lnTo>
                  <a:lnTo>
                    <a:pt x="49403" y="24828"/>
                  </a:lnTo>
                  <a:lnTo>
                    <a:pt x="49403" y="23990"/>
                  </a:lnTo>
                  <a:lnTo>
                    <a:pt x="48615" y="22288"/>
                  </a:lnTo>
                  <a:lnTo>
                    <a:pt x="48221" y="21018"/>
                  </a:lnTo>
                  <a:lnTo>
                    <a:pt x="47828" y="19748"/>
                  </a:lnTo>
                  <a:lnTo>
                    <a:pt x="47637" y="18478"/>
                  </a:lnTo>
                  <a:lnTo>
                    <a:pt x="47828" y="18478"/>
                  </a:lnTo>
                  <a:lnTo>
                    <a:pt x="47434" y="17208"/>
                  </a:lnTo>
                  <a:lnTo>
                    <a:pt x="47434" y="23558"/>
                  </a:lnTo>
                  <a:lnTo>
                    <a:pt x="47040" y="23558"/>
                  </a:lnTo>
                  <a:lnTo>
                    <a:pt x="46647" y="22288"/>
                  </a:lnTo>
                  <a:lnTo>
                    <a:pt x="47040" y="22288"/>
                  </a:lnTo>
                  <a:lnTo>
                    <a:pt x="46456" y="21018"/>
                  </a:lnTo>
                  <a:lnTo>
                    <a:pt x="46456" y="24828"/>
                  </a:lnTo>
                  <a:lnTo>
                    <a:pt x="45859" y="23558"/>
                  </a:lnTo>
                  <a:lnTo>
                    <a:pt x="46253" y="23558"/>
                  </a:lnTo>
                  <a:lnTo>
                    <a:pt x="45275" y="22288"/>
                  </a:lnTo>
                  <a:lnTo>
                    <a:pt x="46316" y="22288"/>
                  </a:lnTo>
                  <a:lnTo>
                    <a:pt x="46202" y="21488"/>
                  </a:lnTo>
                  <a:lnTo>
                    <a:pt x="46291" y="21780"/>
                  </a:lnTo>
                  <a:lnTo>
                    <a:pt x="46316" y="22288"/>
                  </a:lnTo>
                  <a:lnTo>
                    <a:pt x="46456" y="24828"/>
                  </a:lnTo>
                  <a:lnTo>
                    <a:pt x="46456" y="21018"/>
                  </a:lnTo>
                  <a:lnTo>
                    <a:pt x="47244" y="21018"/>
                  </a:lnTo>
                  <a:lnTo>
                    <a:pt x="47434" y="23558"/>
                  </a:lnTo>
                  <a:lnTo>
                    <a:pt x="47434" y="17208"/>
                  </a:lnTo>
                  <a:lnTo>
                    <a:pt x="47434" y="15938"/>
                  </a:lnTo>
                  <a:lnTo>
                    <a:pt x="47040" y="15938"/>
                  </a:lnTo>
                  <a:lnTo>
                    <a:pt x="42125" y="1968"/>
                  </a:lnTo>
                  <a:lnTo>
                    <a:pt x="41529" y="4203"/>
                  </a:lnTo>
                  <a:lnTo>
                    <a:pt x="41529" y="28638"/>
                  </a:lnTo>
                  <a:lnTo>
                    <a:pt x="41529" y="29908"/>
                  </a:lnTo>
                  <a:lnTo>
                    <a:pt x="41135" y="28638"/>
                  </a:lnTo>
                  <a:lnTo>
                    <a:pt x="41529" y="28638"/>
                  </a:lnTo>
                  <a:lnTo>
                    <a:pt x="41529" y="4203"/>
                  </a:lnTo>
                  <a:lnTo>
                    <a:pt x="38379" y="15938"/>
                  </a:lnTo>
                  <a:lnTo>
                    <a:pt x="38188" y="15938"/>
                  </a:lnTo>
                  <a:lnTo>
                    <a:pt x="37795" y="18478"/>
                  </a:lnTo>
                  <a:lnTo>
                    <a:pt x="37198" y="21018"/>
                  </a:lnTo>
                  <a:lnTo>
                    <a:pt x="36410" y="24828"/>
                  </a:lnTo>
                  <a:lnTo>
                    <a:pt x="36220" y="28638"/>
                  </a:lnTo>
                  <a:lnTo>
                    <a:pt x="36017" y="31178"/>
                  </a:lnTo>
                  <a:lnTo>
                    <a:pt x="36410" y="31178"/>
                  </a:lnTo>
                  <a:lnTo>
                    <a:pt x="35826" y="32448"/>
                  </a:lnTo>
                  <a:lnTo>
                    <a:pt x="35039" y="34988"/>
                  </a:lnTo>
                  <a:lnTo>
                    <a:pt x="34442" y="36258"/>
                  </a:lnTo>
                  <a:lnTo>
                    <a:pt x="35826" y="36258"/>
                  </a:lnTo>
                  <a:lnTo>
                    <a:pt x="34442" y="38798"/>
                  </a:lnTo>
                  <a:lnTo>
                    <a:pt x="34048" y="40068"/>
                  </a:lnTo>
                  <a:lnTo>
                    <a:pt x="34645" y="40068"/>
                  </a:lnTo>
                  <a:lnTo>
                    <a:pt x="33858" y="41338"/>
                  </a:lnTo>
                  <a:lnTo>
                    <a:pt x="34442" y="41338"/>
                  </a:lnTo>
                  <a:lnTo>
                    <a:pt x="33464" y="43878"/>
                  </a:lnTo>
                  <a:lnTo>
                    <a:pt x="32677" y="46418"/>
                  </a:lnTo>
                  <a:lnTo>
                    <a:pt x="31496" y="47688"/>
                  </a:lnTo>
                  <a:lnTo>
                    <a:pt x="31889" y="47688"/>
                  </a:lnTo>
                  <a:lnTo>
                    <a:pt x="32473" y="47688"/>
                  </a:lnTo>
                  <a:lnTo>
                    <a:pt x="31686" y="48539"/>
                  </a:lnTo>
                  <a:lnTo>
                    <a:pt x="31686" y="51498"/>
                  </a:lnTo>
                  <a:lnTo>
                    <a:pt x="31496" y="52768"/>
                  </a:lnTo>
                  <a:lnTo>
                    <a:pt x="30708" y="52768"/>
                  </a:lnTo>
                  <a:lnTo>
                    <a:pt x="31102" y="51498"/>
                  </a:lnTo>
                  <a:lnTo>
                    <a:pt x="31686" y="51498"/>
                  </a:lnTo>
                  <a:lnTo>
                    <a:pt x="31686" y="48539"/>
                  </a:lnTo>
                  <a:lnTo>
                    <a:pt x="31292" y="48958"/>
                  </a:lnTo>
                  <a:lnTo>
                    <a:pt x="30111" y="51498"/>
                  </a:lnTo>
                  <a:lnTo>
                    <a:pt x="29133" y="52768"/>
                  </a:lnTo>
                  <a:lnTo>
                    <a:pt x="30505" y="52768"/>
                  </a:lnTo>
                  <a:lnTo>
                    <a:pt x="29718" y="54038"/>
                  </a:lnTo>
                  <a:lnTo>
                    <a:pt x="29133" y="52768"/>
                  </a:lnTo>
                  <a:lnTo>
                    <a:pt x="28346" y="54038"/>
                  </a:lnTo>
                  <a:lnTo>
                    <a:pt x="28638" y="53403"/>
                  </a:lnTo>
                  <a:lnTo>
                    <a:pt x="28143" y="54038"/>
                  </a:lnTo>
                  <a:lnTo>
                    <a:pt x="26962" y="54038"/>
                  </a:lnTo>
                  <a:lnTo>
                    <a:pt x="26771" y="55308"/>
                  </a:lnTo>
                  <a:lnTo>
                    <a:pt x="26962" y="55308"/>
                  </a:lnTo>
                  <a:lnTo>
                    <a:pt x="25196" y="57848"/>
                  </a:lnTo>
                  <a:lnTo>
                    <a:pt x="24409" y="57848"/>
                  </a:lnTo>
                  <a:lnTo>
                    <a:pt x="22047" y="60388"/>
                  </a:lnTo>
                  <a:lnTo>
                    <a:pt x="20472" y="61658"/>
                  </a:lnTo>
                  <a:lnTo>
                    <a:pt x="19481" y="62928"/>
                  </a:lnTo>
                  <a:lnTo>
                    <a:pt x="19291" y="62928"/>
                  </a:lnTo>
                  <a:lnTo>
                    <a:pt x="18897" y="64198"/>
                  </a:lnTo>
                  <a:lnTo>
                    <a:pt x="17119" y="64198"/>
                  </a:lnTo>
                  <a:lnTo>
                    <a:pt x="16535" y="64198"/>
                  </a:lnTo>
                  <a:lnTo>
                    <a:pt x="17322" y="65468"/>
                  </a:lnTo>
                  <a:lnTo>
                    <a:pt x="19088" y="64198"/>
                  </a:lnTo>
                  <a:lnTo>
                    <a:pt x="17907" y="65468"/>
                  </a:lnTo>
                  <a:lnTo>
                    <a:pt x="18897" y="65468"/>
                  </a:lnTo>
                  <a:lnTo>
                    <a:pt x="16929" y="66738"/>
                  </a:lnTo>
                  <a:lnTo>
                    <a:pt x="16141" y="66738"/>
                  </a:lnTo>
                  <a:lnTo>
                    <a:pt x="14757" y="67729"/>
                  </a:lnTo>
                  <a:lnTo>
                    <a:pt x="14757" y="69278"/>
                  </a:lnTo>
                  <a:lnTo>
                    <a:pt x="14173" y="70548"/>
                  </a:lnTo>
                  <a:lnTo>
                    <a:pt x="13576" y="70548"/>
                  </a:lnTo>
                  <a:lnTo>
                    <a:pt x="13970" y="69278"/>
                  </a:lnTo>
                  <a:lnTo>
                    <a:pt x="14757" y="69278"/>
                  </a:lnTo>
                  <a:lnTo>
                    <a:pt x="14757" y="67729"/>
                  </a:lnTo>
                  <a:lnTo>
                    <a:pt x="14363" y="68008"/>
                  </a:lnTo>
                  <a:lnTo>
                    <a:pt x="12204" y="68008"/>
                  </a:lnTo>
                  <a:lnTo>
                    <a:pt x="16332" y="65468"/>
                  </a:lnTo>
                  <a:lnTo>
                    <a:pt x="12992" y="66738"/>
                  </a:lnTo>
                  <a:lnTo>
                    <a:pt x="11417" y="68008"/>
                  </a:lnTo>
                  <a:lnTo>
                    <a:pt x="10426" y="70548"/>
                  </a:lnTo>
                  <a:lnTo>
                    <a:pt x="6896" y="71818"/>
                  </a:lnTo>
                  <a:lnTo>
                    <a:pt x="8864" y="71818"/>
                  </a:lnTo>
                  <a:lnTo>
                    <a:pt x="81495" y="71818"/>
                  </a:lnTo>
                  <a:lnTo>
                    <a:pt x="82867" y="70548"/>
                  </a:lnTo>
                  <a:lnTo>
                    <a:pt x="81102" y="70548"/>
                  </a:lnTo>
                  <a:lnTo>
                    <a:pt x="82677" y="69278"/>
                  </a:lnTo>
                  <a:lnTo>
                    <a:pt x="83858" y="69278"/>
                  </a:lnTo>
                  <a:lnTo>
                    <a:pt x="86207" y="68008"/>
                  </a:lnTo>
                  <a:lnTo>
                    <a:pt x="88569" y="66738"/>
                  </a:lnTo>
                  <a:lnTo>
                    <a:pt x="90144" y="66738"/>
                  </a:lnTo>
                  <a:lnTo>
                    <a:pt x="92316" y="64198"/>
                  </a:lnTo>
                  <a:lnTo>
                    <a:pt x="94869" y="62928"/>
                  </a:lnTo>
                  <a:close/>
                </a:path>
                <a:path w="539750" h="594360">
                  <a:moveTo>
                    <a:pt x="127495" y="363232"/>
                  </a:moveTo>
                  <a:lnTo>
                    <a:pt x="127241" y="363359"/>
                  </a:lnTo>
                  <a:lnTo>
                    <a:pt x="126860" y="363740"/>
                  </a:lnTo>
                  <a:lnTo>
                    <a:pt x="127495" y="363232"/>
                  </a:lnTo>
                  <a:close/>
                </a:path>
                <a:path w="539750" h="594360">
                  <a:moveTo>
                    <a:pt x="165557" y="593039"/>
                  </a:moveTo>
                  <a:lnTo>
                    <a:pt x="160058" y="592848"/>
                  </a:lnTo>
                  <a:lnTo>
                    <a:pt x="159486" y="593801"/>
                  </a:lnTo>
                  <a:lnTo>
                    <a:pt x="165557" y="593039"/>
                  </a:lnTo>
                  <a:close/>
                </a:path>
                <a:path w="539750" h="594360">
                  <a:moveTo>
                    <a:pt x="179781" y="588873"/>
                  </a:moveTo>
                  <a:lnTo>
                    <a:pt x="177317" y="590143"/>
                  </a:lnTo>
                  <a:lnTo>
                    <a:pt x="178447" y="590143"/>
                  </a:lnTo>
                  <a:lnTo>
                    <a:pt x="179781" y="588873"/>
                  </a:lnTo>
                  <a:close/>
                </a:path>
                <a:path w="539750" h="594360">
                  <a:moveTo>
                    <a:pt x="188899" y="585355"/>
                  </a:moveTo>
                  <a:lnTo>
                    <a:pt x="186423" y="586333"/>
                  </a:lnTo>
                  <a:lnTo>
                    <a:pt x="184899" y="587603"/>
                  </a:lnTo>
                  <a:lnTo>
                    <a:pt x="183197" y="587603"/>
                  </a:lnTo>
                  <a:lnTo>
                    <a:pt x="179781" y="588873"/>
                  </a:lnTo>
                  <a:lnTo>
                    <a:pt x="182054" y="588873"/>
                  </a:lnTo>
                  <a:lnTo>
                    <a:pt x="185851" y="587603"/>
                  </a:lnTo>
                  <a:lnTo>
                    <a:pt x="187363" y="586333"/>
                  </a:lnTo>
                  <a:lnTo>
                    <a:pt x="188315" y="586333"/>
                  </a:lnTo>
                  <a:lnTo>
                    <a:pt x="188899" y="585355"/>
                  </a:lnTo>
                  <a:close/>
                </a:path>
                <a:path w="539750" h="594360">
                  <a:moveTo>
                    <a:pt x="192112" y="583793"/>
                  </a:moveTo>
                  <a:lnTo>
                    <a:pt x="189077" y="585063"/>
                  </a:lnTo>
                  <a:lnTo>
                    <a:pt x="188899" y="585355"/>
                  </a:lnTo>
                  <a:lnTo>
                    <a:pt x="189636" y="585063"/>
                  </a:lnTo>
                  <a:lnTo>
                    <a:pt x="192112" y="583793"/>
                  </a:lnTo>
                  <a:close/>
                </a:path>
                <a:path w="539750" h="594360">
                  <a:moveTo>
                    <a:pt x="239204" y="537222"/>
                  </a:moveTo>
                  <a:lnTo>
                    <a:pt x="237820" y="538073"/>
                  </a:lnTo>
                  <a:lnTo>
                    <a:pt x="238569" y="538073"/>
                  </a:lnTo>
                  <a:lnTo>
                    <a:pt x="239204" y="537222"/>
                  </a:lnTo>
                  <a:close/>
                </a:path>
                <a:path w="539750" h="594360">
                  <a:moveTo>
                    <a:pt x="241134" y="535533"/>
                  </a:moveTo>
                  <a:lnTo>
                    <a:pt x="240474" y="535533"/>
                  </a:lnTo>
                  <a:lnTo>
                    <a:pt x="239204" y="537222"/>
                  </a:lnTo>
                  <a:lnTo>
                    <a:pt x="239903" y="536803"/>
                  </a:lnTo>
                  <a:lnTo>
                    <a:pt x="241134" y="535533"/>
                  </a:lnTo>
                  <a:close/>
                </a:path>
                <a:path w="539750" h="594360">
                  <a:moveTo>
                    <a:pt x="243319" y="534263"/>
                  </a:moveTo>
                  <a:lnTo>
                    <a:pt x="242366" y="534263"/>
                  </a:lnTo>
                  <a:lnTo>
                    <a:pt x="241134" y="535533"/>
                  </a:lnTo>
                  <a:lnTo>
                    <a:pt x="241795" y="535533"/>
                  </a:lnTo>
                  <a:lnTo>
                    <a:pt x="243319" y="534263"/>
                  </a:lnTo>
                  <a:close/>
                </a:path>
                <a:path w="539750" h="594360">
                  <a:moveTo>
                    <a:pt x="244690" y="533133"/>
                  </a:moveTo>
                  <a:lnTo>
                    <a:pt x="244640" y="532993"/>
                  </a:lnTo>
                  <a:lnTo>
                    <a:pt x="243319" y="534263"/>
                  </a:lnTo>
                  <a:lnTo>
                    <a:pt x="243509" y="534263"/>
                  </a:lnTo>
                  <a:lnTo>
                    <a:pt x="244690" y="533133"/>
                  </a:lnTo>
                  <a:close/>
                </a:path>
                <a:path w="539750" h="594360">
                  <a:moveTo>
                    <a:pt x="299262" y="522300"/>
                  </a:moveTo>
                  <a:lnTo>
                    <a:pt x="298881" y="522109"/>
                  </a:lnTo>
                  <a:lnTo>
                    <a:pt x="298513" y="522109"/>
                  </a:lnTo>
                  <a:lnTo>
                    <a:pt x="298881" y="522300"/>
                  </a:lnTo>
                  <a:lnTo>
                    <a:pt x="299262" y="522300"/>
                  </a:lnTo>
                  <a:close/>
                </a:path>
                <a:path w="539750" h="594360">
                  <a:moveTo>
                    <a:pt x="449668" y="590143"/>
                  </a:moveTo>
                  <a:lnTo>
                    <a:pt x="445414" y="591159"/>
                  </a:lnTo>
                  <a:lnTo>
                    <a:pt x="444919" y="591413"/>
                  </a:lnTo>
                  <a:lnTo>
                    <a:pt x="447954" y="591413"/>
                  </a:lnTo>
                  <a:lnTo>
                    <a:pt x="449668" y="590143"/>
                  </a:lnTo>
                  <a:close/>
                </a:path>
                <a:path w="539750" h="594360">
                  <a:moveTo>
                    <a:pt x="451942" y="590194"/>
                  </a:moveTo>
                  <a:lnTo>
                    <a:pt x="450989" y="590384"/>
                  </a:lnTo>
                  <a:lnTo>
                    <a:pt x="449478" y="590765"/>
                  </a:lnTo>
                  <a:lnTo>
                    <a:pt x="451751" y="590384"/>
                  </a:lnTo>
                  <a:lnTo>
                    <a:pt x="451942" y="590194"/>
                  </a:lnTo>
                  <a:close/>
                </a:path>
                <a:path w="539750" h="594360">
                  <a:moveTo>
                    <a:pt x="453898" y="76200"/>
                  </a:moveTo>
                  <a:lnTo>
                    <a:pt x="453517" y="76428"/>
                  </a:lnTo>
                  <a:lnTo>
                    <a:pt x="453504" y="77470"/>
                  </a:lnTo>
                  <a:lnTo>
                    <a:pt x="453707" y="77470"/>
                  </a:lnTo>
                  <a:lnTo>
                    <a:pt x="453898" y="76200"/>
                  </a:lnTo>
                  <a:close/>
                </a:path>
                <a:path w="539750" h="594360">
                  <a:moveTo>
                    <a:pt x="454266" y="77101"/>
                  </a:moveTo>
                  <a:lnTo>
                    <a:pt x="453707" y="77470"/>
                  </a:lnTo>
                  <a:lnTo>
                    <a:pt x="454101" y="77470"/>
                  </a:lnTo>
                  <a:lnTo>
                    <a:pt x="454266" y="77101"/>
                  </a:lnTo>
                  <a:close/>
                </a:path>
                <a:path w="539750" h="594360">
                  <a:moveTo>
                    <a:pt x="455676" y="76200"/>
                  </a:moveTo>
                  <a:lnTo>
                    <a:pt x="454685" y="76200"/>
                  </a:lnTo>
                  <a:lnTo>
                    <a:pt x="454266" y="77101"/>
                  </a:lnTo>
                  <a:lnTo>
                    <a:pt x="455676" y="76200"/>
                  </a:lnTo>
                  <a:close/>
                </a:path>
                <a:path w="539750" h="594360">
                  <a:moveTo>
                    <a:pt x="458431" y="77470"/>
                  </a:moveTo>
                  <a:lnTo>
                    <a:pt x="457250" y="76200"/>
                  </a:lnTo>
                  <a:lnTo>
                    <a:pt x="456069" y="76200"/>
                  </a:lnTo>
                  <a:lnTo>
                    <a:pt x="458431" y="77470"/>
                  </a:lnTo>
                  <a:close/>
                </a:path>
                <a:path w="539750" h="594360">
                  <a:moveTo>
                    <a:pt x="465785" y="79133"/>
                  </a:moveTo>
                  <a:lnTo>
                    <a:pt x="465518" y="78740"/>
                  </a:lnTo>
                  <a:lnTo>
                    <a:pt x="465124" y="78740"/>
                  </a:lnTo>
                  <a:lnTo>
                    <a:pt x="465518" y="80010"/>
                  </a:lnTo>
                  <a:lnTo>
                    <a:pt x="465785" y="79133"/>
                  </a:lnTo>
                  <a:close/>
                </a:path>
                <a:path w="539750" h="594360">
                  <a:moveTo>
                    <a:pt x="472452" y="84137"/>
                  </a:moveTo>
                  <a:lnTo>
                    <a:pt x="472401" y="83820"/>
                  </a:lnTo>
                  <a:lnTo>
                    <a:pt x="472198" y="83820"/>
                  </a:lnTo>
                  <a:lnTo>
                    <a:pt x="472452" y="84137"/>
                  </a:lnTo>
                  <a:close/>
                </a:path>
                <a:path w="539750" h="594360">
                  <a:moveTo>
                    <a:pt x="472859" y="86144"/>
                  </a:moveTo>
                  <a:lnTo>
                    <a:pt x="472198" y="85090"/>
                  </a:lnTo>
                  <a:lnTo>
                    <a:pt x="472008" y="85090"/>
                  </a:lnTo>
                  <a:lnTo>
                    <a:pt x="472795" y="86360"/>
                  </a:lnTo>
                  <a:lnTo>
                    <a:pt x="472859" y="86144"/>
                  </a:lnTo>
                  <a:close/>
                </a:path>
                <a:path w="539750" h="594360">
                  <a:moveTo>
                    <a:pt x="473125" y="52349"/>
                  </a:moveTo>
                  <a:lnTo>
                    <a:pt x="472986" y="52070"/>
                  </a:lnTo>
                  <a:lnTo>
                    <a:pt x="472744" y="53162"/>
                  </a:lnTo>
                  <a:lnTo>
                    <a:pt x="473087" y="52705"/>
                  </a:lnTo>
                  <a:lnTo>
                    <a:pt x="473125" y="52349"/>
                  </a:lnTo>
                  <a:close/>
                </a:path>
                <a:path w="539750" h="594360">
                  <a:moveTo>
                    <a:pt x="473189" y="85090"/>
                  </a:moveTo>
                  <a:lnTo>
                    <a:pt x="472452" y="84137"/>
                  </a:lnTo>
                  <a:lnTo>
                    <a:pt x="472592" y="85090"/>
                  </a:lnTo>
                  <a:lnTo>
                    <a:pt x="473189" y="85090"/>
                  </a:lnTo>
                  <a:close/>
                </a:path>
                <a:path w="539750" h="594360">
                  <a:moveTo>
                    <a:pt x="476923" y="91440"/>
                  </a:moveTo>
                  <a:lnTo>
                    <a:pt x="476732" y="91122"/>
                  </a:lnTo>
                  <a:lnTo>
                    <a:pt x="476732" y="91440"/>
                  </a:lnTo>
                  <a:lnTo>
                    <a:pt x="476923" y="91440"/>
                  </a:lnTo>
                  <a:close/>
                </a:path>
                <a:path w="539750" h="594360">
                  <a:moveTo>
                    <a:pt x="480669" y="29210"/>
                  </a:moveTo>
                  <a:lnTo>
                    <a:pt x="480466" y="29210"/>
                  </a:lnTo>
                  <a:lnTo>
                    <a:pt x="480072" y="30480"/>
                  </a:lnTo>
                  <a:lnTo>
                    <a:pt x="480669" y="29210"/>
                  </a:lnTo>
                  <a:close/>
                </a:path>
                <a:path w="539750" h="594360">
                  <a:moveTo>
                    <a:pt x="496608" y="560298"/>
                  </a:moveTo>
                  <a:lnTo>
                    <a:pt x="495947" y="560933"/>
                  </a:lnTo>
                  <a:lnTo>
                    <a:pt x="496138" y="560933"/>
                  </a:lnTo>
                  <a:lnTo>
                    <a:pt x="496608" y="560298"/>
                  </a:lnTo>
                  <a:close/>
                </a:path>
                <a:path w="539750" h="594360">
                  <a:moveTo>
                    <a:pt x="498602" y="558393"/>
                  </a:moveTo>
                  <a:lnTo>
                    <a:pt x="497078" y="559663"/>
                  </a:lnTo>
                  <a:lnTo>
                    <a:pt x="496608" y="560298"/>
                  </a:lnTo>
                  <a:lnTo>
                    <a:pt x="498602" y="558393"/>
                  </a:lnTo>
                  <a:close/>
                </a:path>
                <a:path w="539750" h="594360">
                  <a:moveTo>
                    <a:pt x="502119" y="105410"/>
                  </a:moveTo>
                  <a:lnTo>
                    <a:pt x="501675" y="107581"/>
                  </a:lnTo>
                  <a:lnTo>
                    <a:pt x="501726" y="107950"/>
                  </a:lnTo>
                  <a:lnTo>
                    <a:pt x="502119" y="105410"/>
                  </a:lnTo>
                  <a:close/>
                </a:path>
                <a:path w="539750" h="594360">
                  <a:moveTo>
                    <a:pt x="502615" y="44767"/>
                  </a:moveTo>
                  <a:lnTo>
                    <a:pt x="502513" y="44450"/>
                  </a:lnTo>
                  <a:lnTo>
                    <a:pt x="502259" y="44450"/>
                  </a:lnTo>
                  <a:lnTo>
                    <a:pt x="502323" y="44577"/>
                  </a:lnTo>
                  <a:lnTo>
                    <a:pt x="502615" y="44767"/>
                  </a:lnTo>
                  <a:close/>
                </a:path>
                <a:path w="539750" h="594360">
                  <a:moveTo>
                    <a:pt x="504748" y="48260"/>
                  </a:moveTo>
                  <a:lnTo>
                    <a:pt x="504088" y="45720"/>
                  </a:lnTo>
                  <a:lnTo>
                    <a:pt x="502615" y="44767"/>
                  </a:lnTo>
                  <a:lnTo>
                    <a:pt x="502907" y="45720"/>
                  </a:lnTo>
                  <a:lnTo>
                    <a:pt x="502323" y="44577"/>
                  </a:lnTo>
                  <a:lnTo>
                    <a:pt x="502119" y="44450"/>
                  </a:lnTo>
                  <a:lnTo>
                    <a:pt x="502259" y="44450"/>
                  </a:lnTo>
                  <a:lnTo>
                    <a:pt x="500938" y="41910"/>
                  </a:lnTo>
                  <a:lnTo>
                    <a:pt x="499960" y="41910"/>
                  </a:lnTo>
                  <a:lnTo>
                    <a:pt x="498576" y="38100"/>
                  </a:lnTo>
                  <a:lnTo>
                    <a:pt x="499567" y="39370"/>
                  </a:lnTo>
                  <a:lnTo>
                    <a:pt x="499960" y="40640"/>
                  </a:lnTo>
                  <a:lnTo>
                    <a:pt x="501142" y="41910"/>
                  </a:lnTo>
                  <a:lnTo>
                    <a:pt x="501929" y="43180"/>
                  </a:lnTo>
                  <a:lnTo>
                    <a:pt x="503694" y="44450"/>
                  </a:lnTo>
                  <a:lnTo>
                    <a:pt x="500545" y="40640"/>
                  </a:lnTo>
                  <a:lnTo>
                    <a:pt x="500418" y="38100"/>
                  </a:lnTo>
                  <a:lnTo>
                    <a:pt x="500354" y="36830"/>
                  </a:lnTo>
                  <a:lnTo>
                    <a:pt x="499173" y="35560"/>
                  </a:lnTo>
                  <a:lnTo>
                    <a:pt x="498157" y="34467"/>
                  </a:lnTo>
                  <a:lnTo>
                    <a:pt x="498157" y="44284"/>
                  </a:lnTo>
                  <a:lnTo>
                    <a:pt x="496608" y="43180"/>
                  </a:lnTo>
                  <a:lnTo>
                    <a:pt x="497001" y="40640"/>
                  </a:lnTo>
                  <a:lnTo>
                    <a:pt x="497205" y="43180"/>
                  </a:lnTo>
                  <a:lnTo>
                    <a:pt x="497992" y="43180"/>
                  </a:lnTo>
                  <a:lnTo>
                    <a:pt x="498157" y="44284"/>
                  </a:lnTo>
                  <a:lnTo>
                    <a:pt x="498157" y="34467"/>
                  </a:lnTo>
                  <a:lnTo>
                    <a:pt x="497992" y="34290"/>
                  </a:lnTo>
                  <a:lnTo>
                    <a:pt x="497789" y="34290"/>
                  </a:lnTo>
                  <a:lnTo>
                    <a:pt x="497992" y="35560"/>
                  </a:lnTo>
                  <a:lnTo>
                    <a:pt x="497205" y="34290"/>
                  </a:lnTo>
                  <a:lnTo>
                    <a:pt x="497598" y="33020"/>
                  </a:lnTo>
                  <a:lnTo>
                    <a:pt x="495820" y="30480"/>
                  </a:lnTo>
                  <a:lnTo>
                    <a:pt x="496811" y="30480"/>
                  </a:lnTo>
                  <a:lnTo>
                    <a:pt x="496023" y="29210"/>
                  </a:lnTo>
                  <a:lnTo>
                    <a:pt x="494842" y="29210"/>
                  </a:lnTo>
                  <a:lnTo>
                    <a:pt x="494576" y="26670"/>
                  </a:lnTo>
                  <a:lnTo>
                    <a:pt x="494449" y="25400"/>
                  </a:lnTo>
                  <a:lnTo>
                    <a:pt x="494449" y="24130"/>
                  </a:lnTo>
                  <a:lnTo>
                    <a:pt x="494245" y="24130"/>
                  </a:lnTo>
                  <a:lnTo>
                    <a:pt x="493661" y="22504"/>
                  </a:lnTo>
                  <a:lnTo>
                    <a:pt x="493661" y="38100"/>
                  </a:lnTo>
                  <a:lnTo>
                    <a:pt x="493661" y="39370"/>
                  </a:lnTo>
                  <a:lnTo>
                    <a:pt x="493458" y="38100"/>
                  </a:lnTo>
                  <a:lnTo>
                    <a:pt x="493661" y="38100"/>
                  </a:lnTo>
                  <a:lnTo>
                    <a:pt x="493661" y="22504"/>
                  </a:lnTo>
                  <a:lnTo>
                    <a:pt x="493458" y="21932"/>
                  </a:lnTo>
                  <a:lnTo>
                    <a:pt x="493458" y="25400"/>
                  </a:lnTo>
                  <a:lnTo>
                    <a:pt x="492874" y="25400"/>
                  </a:lnTo>
                  <a:lnTo>
                    <a:pt x="492671" y="26670"/>
                  </a:lnTo>
                  <a:lnTo>
                    <a:pt x="492671" y="25400"/>
                  </a:lnTo>
                  <a:lnTo>
                    <a:pt x="491693" y="25400"/>
                  </a:lnTo>
                  <a:lnTo>
                    <a:pt x="492277" y="24130"/>
                  </a:lnTo>
                  <a:lnTo>
                    <a:pt x="493458" y="25400"/>
                  </a:lnTo>
                  <a:lnTo>
                    <a:pt x="493458" y="21932"/>
                  </a:lnTo>
                  <a:lnTo>
                    <a:pt x="492887" y="20320"/>
                  </a:lnTo>
                  <a:lnTo>
                    <a:pt x="491490" y="16306"/>
                  </a:lnTo>
                  <a:lnTo>
                    <a:pt x="491490" y="24130"/>
                  </a:lnTo>
                  <a:lnTo>
                    <a:pt x="491096" y="22860"/>
                  </a:lnTo>
                  <a:lnTo>
                    <a:pt x="490512" y="21920"/>
                  </a:lnTo>
                  <a:lnTo>
                    <a:pt x="490512" y="24130"/>
                  </a:lnTo>
                  <a:lnTo>
                    <a:pt x="489915" y="22860"/>
                  </a:lnTo>
                  <a:lnTo>
                    <a:pt x="490308" y="24130"/>
                  </a:lnTo>
                  <a:lnTo>
                    <a:pt x="489331" y="22860"/>
                  </a:lnTo>
                  <a:lnTo>
                    <a:pt x="489915" y="22860"/>
                  </a:lnTo>
                  <a:lnTo>
                    <a:pt x="490397" y="22860"/>
                  </a:lnTo>
                  <a:lnTo>
                    <a:pt x="490512" y="24130"/>
                  </a:lnTo>
                  <a:lnTo>
                    <a:pt x="490512" y="21920"/>
                  </a:lnTo>
                  <a:lnTo>
                    <a:pt x="490308" y="21590"/>
                  </a:lnTo>
                  <a:lnTo>
                    <a:pt x="490347" y="22098"/>
                  </a:lnTo>
                  <a:lnTo>
                    <a:pt x="490118" y="21590"/>
                  </a:lnTo>
                  <a:lnTo>
                    <a:pt x="490308" y="21590"/>
                  </a:lnTo>
                  <a:lnTo>
                    <a:pt x="490512" y="21590"/>
                  </a:lnTo>
                  <a:lnTo>
                    <a:pt x="491096" y="22860"/>
                  </a:lnTo>
                  <a:lnTo>
                    <a:pt x="490804" y="21590"/>
                  </a:lnTo>
                  <a:lnTo>
                    <a:pt x="490512" y="20320"/>
                  </a:lnTo>
                  <a:lnTo>
                    <a:pt x="490905" y="20320"/>
                  </a:lnTo>
                  <a:lnTo>
                    <a:pt x="491299" y="21590"/>
                  </a:lnTo>
                  <a:lnTo>
                    <a:pt x="491490" y="24130"/>
                  </a:lnTo>
                  <a:lnTo>
                    <a:pt x="491490" y="16306"/>
                  </a:lnTo>
                  <a:lnTo>
                    <a:pt x="489800" y="11430"/>
                  </a:lnTo>
                  <a:lnTo>
                    <a:pt x="486371" y="0"/>
                  </a:lnTo>
                  <a:lnTo>
                    <a:pt x="485787" y="2578"/>
                  </a:lnTo>
                  <a:lnTo>
                    <a:pt x="485787" y="27940"/>
                  </a:lnTo>
                  <a:lnTo>
                    <a:pt x="485787" y="29210"/>
                  </a:lnTo>
                  <a:lnTo>
                    <a:pt x="485584" y="30480"/>
                  </a:lnTo>
                  <a:lnTo>
                    <a:pt x="485190" y="30480"/>
                  </a:lnTo>
                  <a:lnTo>
                    <a:pt x="485584" y="29210"/>
                  </a:lnTo>
                  <a:lnTo>
                    <a:pt x="485787" y="27940"/>
                  </a:lnTo>
                  <a:lnTo>
                    <a:pt x="485787" y="2578"/>
                  </a:lnTo>
                  <a:lnTo>
                    <a:pt x="485508" y="3810"/>
                  </a:lnTo>
                  <a:lnTo>
                    <a:pt x="483590" y="12700"/>
                  </a:lnTo>
                  <a:lnTo>
                    <a:pt x="481647" y="21590"/>
                  </a:lnTo>
                  <a:lnTo>
                    <a:pt x="480669" y="27940"/>
                  </a:lnTo>
                  <a:lnTo>
                    <a:pt x="481063" y="27940"/>
                  </a:lnTo>
                  <a:lnTo>
                    <a:pt x="480669" y="29210"/>
                  </a:lnTo>
                  <a:lnTo>
                    <a:pt x="480466" y="30480"/>
                  </a:lnTo>
                  <a:lnTo>
                    <a:pt x="480860" y="30480"/>
                  </a:lnTo>
                  <a:lnTo>
                    <a:pt x="480275" y="33020"/>
                  </a:lnTo>
                  <a:lnTo>
                    <a:pt x="479488" y="34290"/>
                  </a:lnTo>
                  <a:lnTo>
                    <a:pt x="478891" y="35560"/>
                  </a:lnTo>
                  <a:lnTo>
                    <a:pt x="480275" y="35560"/>
                  </a:lnTo>
                  <a:lnTo>
                    <a:pt x="480275" y="36830"/>
                  </a:lnTo>
                  <a:lnTo>
                    <a:pt x="478891" y="38100"/>
                  </a:lnTo>
                  <a:lnTo>
                    <a:pt x="478497" y="39370"/>
                  </a:lnTo>
                  <a:lnTo>
                    <a:pt x="479094" y="39370"/>
                  </a:lnTo>
                  <a:lnTo>
                    <a:pt x="478307" y="40640"/>
                  </a:lnTo>
                  <a:lnTo>
                    <a:pt x="478891" y="40640"/>
                  </a:lnTo>
                  <a:lnTo>
                    <a:pt x="477913" y="43180"/>
                  </a:lnTo>
                  <a:lnTo>
                    <a:pt x="477126" y="46990"/>
                  </a:lnTo>
                  <a:lnTo>
                    <a:pt x="476923" y="46990"/>
                  </a:lnTo>
                  <a:lnTo>
                    <a:pt x="475742" y="48260"/>
                  </a:lnTo>
                  <a:lnTo>
                    <a:pt x="476338" y="48260"/>
                  </a:lnTo>
                  <a:lnTo>
                    <a:pt x="504748" y="48260"/>
                  </a:lnTo>
                  <a:close/>
                </a:path>
                <a:path w="539750" h="594360">
                  <a:moveTo>
                    <a:pt x="505663" y="90170"/>
                  </a:moveTo>
                  <a:lnTo>
                    <a:pt x="505472" y="90170"/>
                  </a:lnTo>
                  <a:lnTo>
                    <a:pt x="505472" y="91440"/>
                  </a:lnTo>
                  <a:lnTo>
                    <a:pt x="505663" y="90170"/>
                  </a:lnTo>
                  <a:close/>
                </a:path>
                <a:path w="539750" h="594360">
                  <a:moveTo>
                    <a:pt x="509066" y="474573"/>
                  </a:moveTo>
                  <a:lnTo>
                    <a:pt x="507949" y="468566"/>
                  </a:lnTo>
                  <a:lnTo>
                    <a:pt x="507949" y="484543"/>
                  </a:lnTo>
                  <a:lnTo>
                    <a:pt x="507885" y="488543"/>
                  </a:lnTo>
                  <a:lnTo>
                    <a:pt x="507707" y="492353"/>
                  </a:lnTo>
                  <a:lnTo>
                    <a:pt x="507136" y="493623"/>
                  </a:lnTo>
                  <a:lnTo>
                    <a:pt x="506755" y="494893"/>
                  </a:lnTo>
                  <a:lnTo>
                    <a:pt x="506374" y="495401"/>
                  </a:lnTo>
                  <a:lnTo>
                    <a:pt x="506374" y="503783"/>
                  </a:lnTo>
                  <a:lnTo>
                    <a:pt x="505040" y="502513"/>
                  </a:lnTo>
                  <a:lnTo>
                    <a:pt x="505040" y="502323"/>
                  </a:lnTo>
                  <a:lnTo>
                    <a:pt x="506183" y="501243"/>
                  </a:lnTo>
                  <a:lnTo>
                    <a:pt x="506374" y="503783"/>
                  </a:lnTo>
                  <a:lnTo>
                    <a:pt x="506374" y="495401"/>
                  </a:lnTo>
                  <a:lnTo>
                    <a:pt x="505802" y="496163"/>
                  </a:lnTo>
                  <a:lnTo>
                    <a:pt x="505421" y="494893"/>
                  </a:lnTo>
                  <a:lnTo>
                    <a:pt x="505040" y="499973"/>
                  </a:lnTo>
                  <a:lnTo>
                    <a:pt x="504952" y="501129"/>
                  </a:lnTo>
                  <a:lnTo>
                    <a:pt x="505040" y="497433"/>
                  </a:lnTo>
                  <a:lnTo>
                    <a:pt x="505231" y="496163"/>
                  </a:lnTo>
                  <a:lnTo>
                    <a:pt x="505231" y="494893"/>
                  </a:lnTo>
                  <a:lnTo>
                    <a:pt x="506374" y="487273"/>
                  </a:lnTo>
                  <a:lnTo>
                    <a:pt x="506755" y="483463"/>
                  </a:lnTo>
                  <a:lnTo>
                    <a:pt x="507885" y="488543"/>
                  </a:lnTo>
                  <a:lnTo>
                    <a:pt x="507885" y="484466"/>
                  </a:lnTo>
                  <a:lnTo>
                    <a:pt x="507136" y="483463"/>
                  </a:lnTo>
                  <a:lnTo>
                    <a:pt x="506374" y="482193"/>
                  </a:lnTo>
                  <a:lnTo>
                    <a:pt x="505802" y="480923"/>
                  </a:lnTo>
                  <a:lnTo>
                    <a:pt x="505421" y="478383"/>
                  </a:lnTo>
                  <a:lnTo>
                    <a:pt x="505802" y="475843"/>
                  </a:lnTo>
                  <a:lnTo>
                    <a:pt x="506374" y="477113"/>
                  </a:lnTo>
                  <a:lnTo>
                    <a:pt x="506755" y="479653"/>
                  </a:lnTo>
                  <a:lnTo>
                    <a:pt x="507326" y="482193"/>
                  </a:lnTo>
                  <a:lnTo>
                    <a:pt x="507707" y="483463"/>
                  </a:lnTo>
                  <a:lnTo>
                    <a:pt x="507949" y="484543"/>
                  </a:lnTo>
                  <a:lnTo>
                    <a:pt x="507949" y="468566"/>
                  </a:lnTo>
                  <a:lnTo>
                    <a:pt x="507885" y="468223"/>
                  </a:lnTo>
                  <a:lnTo>
                    <a:pt x="505993" y="463143"/>
                  </a:lnTo>
                  <a:lnTo>
                    <a:pt x="507326" y="469493"/>
                  </a:lnTo>
                  <a:lnTo>
                    <a:pt x="506755" y="469493"/>
                  </a:lnTo>
                  <a:lnTo>
                    <a:pt x="505993" y="470763"/>
                  </a:lnTo>
                  <a:lnTo>
                    <a:pt x="504850" y="465683"/>
                  </a:lnTo>
                  <a:lnTo>
                    <a:pt x="503999" y="461873"/>
                  </a:lnTo>
                  <a:lnTo>
                    <a:pt x="502069" y="455523"/>
                  </a:lnTo>
                  <a:lnTo>
                    <a:pt x="499389" y="446633"/>
                  </a:lnTo>
                  <a:lnTo>
                    <a:pt x="497649" y="440867"/>
                  </a:lnTo>
                  <a:lnTo>
                    <a:pt x="497649" y="545693"/>
                  </a:lnTo>
                  <a:lnTo>
                    <a:pt x="496138" y="547954"/>
                  </a:lnTo>
                  <a:lnTo>
                    <a:pt x="496138" y="553313"/>
                  </a:lnTo>
                  <a:lnTo>
                    <a:pt x="495757" y="554583"/>
                  </a:lnTo>
                  <a:lnTo>
                    <a:pt x="494423" y="558393"/>
                  </a:lnTo>
                  <a:lnTo>
                    <a:pt x="492150" y="560933"/>
                  </a:lnTo>
                  <a:lnTo>
                    <a:pt x="491197" y="562203"/>
                  </a:lnTo>
                  <a:lnTo>
                    <a:pt x="488734" y="564565"/>
                  </a:lnTo>
                  <a:lnTo>
                    <a:pt x="488734" y="567283"/>
                  </a:lnTo>
                  <a:lnTo>
                    <a:pt x="485698" y="571093"/>
                  </a:lnTo>
                  <a:lnTo>
                    <a:pt x="485127" y="571093"/>
                  </a:lnTo>
                  <a:lnTo>
                    <a:pt x="485317" y="569823"/>
                  </a:lnTo>
                  <a:lnTo>
                    <a:pt x="484378" y="571093"/>
                  </a:lnTo>
                  <a:lnTo>
                    <a:pt x="483997" y="571093"/>
                  </a:lnTo>
                  <a:lnTo>
                    <a:pt x="484936" y="569823"/>
                  </a:lnTo>
                  <a:lnTo>
                    <a:pt x="486270" y="568553"/>
                  </a:lnTo>
                  <a:lnTo>
                    <a:pt x="485317" y="569823"/>
                  </a:lnTo>
                  <a:lnTo>
                    <a:pt x="487032" y="568553"/>
                  </a:lnTo>
                  <a:lnTo>
                    <a:pt x="488734" y="567283"/>
                  </a:lnTo>
                  <a:lnTo>
                    <a:pt x="488734" y="564565"/>
                  </a:lnTo>
                  <a:lnTo>
                    <a:pt x="487222" y="566013"/>
                  </a:lnTo>
                  <a:lnTo>
                    <a:pt x="486740" y="566013"/>
                  </a:lnTo>
                  <a:lnTo>
                    <a:pt x="487603" y="564743"/>
                  </a:lnTo>
                  <a:lnTo>
                    <a:pt x="490448" y="562203"/>
                  </a:lnTo>
                  <a:lnTo>
                    <a:pt x="492531" y="558393"/>
                  </a:lnTo>
                  <a:lnTo>
                    <a:pt x="494804" y="555853"/>
                  </a:lnTo>
                  <a:lnTo>
                    <a:pt x="496138" y="553313"/>
                  </a:lnTo>
                  <a:lnTo>
                    <a:pt x="496138" y="547954"/>
                  </a:lnTo>
                  <a:lnTo>
                    <a:pt x="495947" y="548233"/>
                  </a:lnTo>
                  <a:lnTo>
                    <a:pt x="494995" y="548233"/>
                  </a:lnTo>
                  <a:lnTo>
                    <a:pt x="496316" y="545693"/>
                  </a:lnTo>
                  <a:lnTo>
                    <a:pt x="497268" y="544423"/>
                  </a:lnTo>
                  <a:lnTo>
                    <a:pt x="497649" y="545693"/>
                  </a:lnTo>
                  <a:lnTo>
                    <a:pt x="497649" y="440867"/>
                  </a:lnTo>
                  <a:lnTo>
                    <a:pt x="496328" y="436473"/>
                  </a:lnTo>
                  <a:lnTo>
                    <a:pt x="495985" y="435343"/>
                  </a:lnTo>
                  <a:lnTo>
                    <a:pt x="495947" y="435051"/>
                  </a:lnTo>
                  <a:lnTo>
                    <a:pt x="495376" y="433349"/>
                  </a:lnTo>
                  <a:lnTo>
                    <a:pt x="494233" y="431266"/>
                  </a:lnTo>
                  <a:lnTo>
                    <a:pt x="494995" y="433158"/>
                  </a:lnTo>
                  <a:lnTo>
                    <a:pt x="495566" y="434670"/>
                  </a:lnTo>
                  <a:lnTo>
                    <a:pt x="496112" y="436321"/>
                  </a:lnTo>
                  <a:lnTo>
                    <a:pt x="496138" y="436473"/>
                  </a:lnTo>
                  <a:lnTo>
                    <a:pt x="495947" y="436473"/>
                  </a:lnTo>
                  <a:lnTo>
                    <a:pt x="495185" y="435203"/>
                  </a:lnTo>
                  <a:lnTo>
                    <a:pt x="494423" y="433933"/>
                  </a:lnTo>
                  <a:lnTo>
                    <a:pt x="492150" y="426313"/>
                  </a:lnTo>
                  <a:lnTo>
                    <a:pt x="490816" y="426313"/>
                  </a:lnTo>
                  <a:lnTo>
                    <a:pt x="488543" y="419963"/>
                  </a:lnTo>
                  <a:lnTo>
                    <a:pt x="486575" y="416115"/>
                  </a:lnTo>
                  <a:lnTo>
                    <a:pt x="486575" y="566267"/>
                  </a:lnTo>
                  <a:lnTo>
                    <a:pt x="486270" y="567283"/>
                  </a:lnTo>
                  <a:lnTo>
                    <a:pt x="485889" y="567283"/>
                  </a:lnTo>
                  <a:lnTo>
                    <a:pt x="486575" y="566267"/>
                  </a:lnTo>
                  <a:lnTo>
                    <a:pt x="486575" y="416115"/>
                  </a:lnTo>
                  <a:lnTo>
                    <a:pt x="483997" y="411073"/>
                  </a:lnTo>
                  <a:lnTo>
                    <a:pt x="481457" y="405091"/>
                  </a:lnTo>
                  <a:lnTo>
                    <a:pt x="481723" y="405091"/>
                  </a:lnTo>
                  <a:lnTo>
                    <a:pt x="481914" y="404901"/>
                  </a:lnTo>
                  <a:lnTo>
                    <a:pt x="481063" y="404164"/>
                  </a:lnTo>
                  <a:lnTo>
                    <a:pt x="480771" y="403453"/>
                  </a:lnTo>
                  <a:lnTo>
                    <a:pt x="479437" y="402183"/>
                  </a:lnTo>
                  <a:lnTo>
                    <a:pt x="477164" y="398373"/>
                  </a:lnTo>
                  <a:lnTo>
                    <a:pt x="476504" y="397103"/>
                  </a:lnTo>
                  <a:lnTo>
                    <a:pt x="471855" y="388213"/>
                  </a:lnTo>
                  <a:lnTo>
                    <a:pt x="469925" y="384403"/>
                  </a:lnTo>
                  <a:lnTo>
                    <a:pt x="468630" y="381863"/>
                  </a:lnTo>
                  <a:lnTo>
                    <a:pt x="467614" y="380593"/>
                  </a:lnTo>
                  <a:lnTo>
                    <a:pt x="465594" y="378053"/>
                  </a:lnTo>
                  <a:lnTo>
                    <a:pt x="465239" y="378053"/>
                  </a:lnTo>
                  <a:lnTo>
                    <a:pt x="465861" y="379323"/>
                  </a:lnTo>
                  <a:lnTo>
                    <a:pt x="465734" y="380593"/>
                  </a:lnTo>
                  <a:lnTo>
                    <a:pt x="464858" y="379323"/>
                  </a:lnTo>
                  <a:lnTo>
                    <a:pt x="463130" y="376783"/>
                  </a:lnTo>
                  <a:lnTo>
                    <a:pt x="463892" y="375513"/>
                  </a:lnTo>
                  <a:lnTo>
                    <a:pt x="461810" y="372973"/>
                  </a:lnTo>
                  <a:lnTo>
                    <a:pt x="458965" y="369163"/>
                  </a:lnTo>
                  <a:lnTo>
                    <a:pt x="456120" y="365353"/>
                  </a:lnTo>
                  <a:lnTo>
                    <a:pt x="457060" y="364083"/>
                  </a:lnTo>
                  <a:lnTo>
                    <a:pt x="456018" y="362813"/>
                  </a:lnTo>
                  <a:lnTo>
                    <a:pt x="454977" y="361543"/>
                  </a:lnTo>
                  <a:lnTo>
                    <a:pt x="453453" y="360273"/>
                  </a:lnTo>
                  <a:lnTo>
                    <a:pt x="450418" y="357733"/>
                  </a:lnTo>
                  <a:lnTo>
                    <a:pt x="450240" y="355193"/>
                  </a:lnTo>
                  <a:lnTo>
                    <a:pt x="443026" y="351383"/>
                  </a:lnTo>
                  <a:lnTo>
                    <a:pt x="443407" y="345033"/>
                  </a:lnTo>
                  <a:lnTo>
                    <a:pt x="441921" y="343763"/>
                  </a:lnTo>
                  <a:lnTo>
                    <a:pt x="437464" y="339953"/>
                  </a:lnTo>
                  <a:lnTo>
                    <a:pt x="434492" y="337413"/>
                  </a:lnTo>
                  <a:lnTo>
                    <a:pt x="434644" y="338455"/>
                  </a:lnTo>
                  <a:lnTo>
                    <a:pt x="433641" y="337413"/>
                  </a:lnTo>
                  <a:lnTo>
                    <a:pt x="427545" y="331063"/>
                  </a:lnTo>
                  <a:lnTo>
                    <a:pt x="426339" y="329793"/>
                  </a:lnTo>
                  <a:lnTo>
                    <a:pt x="431647" y="334873"/>
                  </a:lnTo>
                  <a:lnTo>
                    <a:pt x="429374" y="332333"/>
                  </a:lnTo>
                  <a:lnTo>
                    <a:pt x="426910" y="329793"/>
                  </a:lnTo>
                  <a:lnTo>
                    <a:pt x="424446" y="327253"/>
                  </a:lnTo>
                  <a:lnTo>
                    <a:pt x="418376" y="322173"/>
                  </a:lnTo>
                  <a:lnTo>
                    <a:pt x="416852" y="320903"/>
                  </a:lnTo>
                  <a:lnTo>
                    <a:pt x="414388" y="319633"/>
                  </a:lnTo>
                  <a:lnTo>
                    <a:pt x="417614" y="323443"/>
                  </a:lnTo>
                  <a:lnTo>
                    <a:pt x="417614" y="322173"/>
                  </a:lnTo>
                  <a:lnTo>
                    <a:pt x="423875" y="328523"/>
                  </a:lnTo>
                  <a:lnTo>
                    <a:pt x="426339" y="331063"/>
                  </a:lnTo>
                  <a:lnTo>
                    <a:pt x="425767" y="331063"/>
                  </a:lnTo>
                  <a:lnTo>
                    <a:pt x="425767" y="343763"/>
                  </a:lnTo>
                  <a:lnTo>
                    <a:pt x="423684" y="341223"/>
                  </a:lnTo>
                  <a:lnTo>
                    <a:pt x="422922" y="340804"/>
                  </a:lnTo>
                  <a:lnTo>
                    <a:pt x="422922" y="587603"/>
                  </a:lnTo>
                  <a:lnTo>
                    <a:pt x="420268" y="587603"/>
                  </a:lnTo>
                  <a:lnTo>
                    <a:pt x="419684" y="586613"/>
                  </a:lnTo>
                  <a:lnTo>
                    <a:pt x="422922" y="587603"/>
                  </a:lnTo>
                  <a:lnTo>
                    <a:pt x="422922" y="340804"/>
                  </a:lnTo>
                  <a:lnTo>
                    <a:pt x="421411" y="339953"/>
                  </a:lnTo>
                  <a:lnTo>
                    <a:pt x="419315" y="337413"/>
                  </a:lnTo>
                  <a:lnTo>
                    <a:pt x="421220" y="337413"/>
                  </a:lnTo>
                  <a:lnTo>
                    <a:pt x="422351" y="338683"/>
                  </a:lnTo>
                  <a:lnTo>
                    <a:pt x="425767" y="343763"/>
                  </a:lnTo>
                  <a:lnTo>
                    <a:pt x="425767" y="331063"/>
                  </a:lnTo>
                  <a:lnTo>
                    <a:pt x="425196" y="331063"/>
                  </a:lnTo>
                  <a:lnTo>
                    <a:pt x="418566" y="324713"/>
                  </a:lnTo>
                  <a:lnTo>
                    <a:pt x="415531" y="324713"/>
                  </a:lnTo>
                  <a:lnTo>
                    <a:pt x="415226" y="324218"/>
                  </a:lnTo>
                  <a:lnTo>
                    <a:pt x="415721" y="324294"/>
                  </a:lnTo>
                  <a:lnTo>
                    <a:pt x="414858" y="323596"/>
                  </a:lnTo>
                  <a:lnTo>
                    <a:pt x="414769" y="323443"/>
                  </a:lnTo>
                  <a:lnTo>
                    <a:pt x="413626" y="322592"/>
                  </a:lnTo>
                  <a:lnTo>
                    <a:pt x="414007" y="323151"/>
                  </a:lnTo>
                  <a:lnTo>
                    <a:pt x="414172" y="323443"/>
                  </a:lnTo>
                  <a:lnTo>
                    <a:pt x="412686" y="323443"/>
                  </a:lnTo>
                  <a:lnTo>
                    <a:pt x="410044" y="320903"/>
                  </a:lnTo>
                  <a:lnTo>
                    <a:pt x="406095" y="317093"/>
                  </a:lnTo>
                  <a:lnTo>
                    <a:pt x="403390" y="315099"/>
                  </a:lnTo>
                  <a:lnTo>
                    <a:pt x="403390" y="582523"/>
                  </a:lnTo>
                  <a:lnTo>
                    <a:pt x="402628" y="582523"/>
                  </a:lnTo>
                  <a:lnTo>
                    <a:pt x="402628" y="583793"/>
                  </a:lnTo>
                  <a:lnTo>
                    <a:pt x="401866" y="583793"/>
                  </a:lnTo>
                  <a:lnTo>
                    <a:pt x="401497" y="582523"/>
                  </a:lnTo>
                  <a:lnTo>
                    <a:pt x="402628" y="583793"/>
                  </a:lnTo>
                  <a:lnTo>
                    <a:pt x="402628" y="582523"/>
                  </a:lnTo>
                  <a:lnTo>
                    <a:pt x="402247" y="582523"/>
                  </a:lnTo>
                  <a:lnTo>
                    <a:pt x="401307" y="581253"/>
                  </a:lnTo>
                  <a:lnTo>
                    <a:pt x="402247" y="581253"/>
                  </a:lnTo>
                  <a:lnTo>
                    <a:pt x="403390" y="582523"/>
                  </a:lnTo>
                  <a:lnTo>
                    <a:pt x="403390" y="315099"/>
                  </a:lnTo>
                  <a:lnTo>
                    <a:pt x="400926" y="313270"/>
                  </a:lnTo>
                  <a:lnTo>
                    <a:pt x="400926" y="581253"/>
                  </a:lnTo>
                  <a:lnTo>
                    <a:pt x="400926" y="582244"/>
                  </a:lnTo>
                  <a:lnTo>
                    <a:pt x="398830" y="581253"/>
                  </a:lnTo>
                  <a:lnTo>
                    <a:pt x="398462" y="581050"/>
                  </a:lnTo>
                  <a:lnTo>
                    <a:pt x="398462" y="582523"/>
                  </a:lnTo>
                  <a:lnTo>
                    <a:pt x="395617" y="582523"/>
                  </a:lnTo>
                  <a:lnTo>
                    <a:pt x="394246" y="581469"/>
                  </a:lnTo>
                  <a:lnTo>
                    <a:pt x="394246" y="585355"/>
                  </a:lnTo>
                  <a:lnTo>
                    <a:pt x="391439" y="583793"/>
                  </a:lnTo>
                  <a:lnTo>
                    <a:pt x="392772" y="583793"/>
                  </a:lnTo>
                  <a:lnTo>
                    <a:pt x="394246" y="585355"/>
                  </a:lnTo>
                  <a:lnTo>
                    <a:pt x="394246" y="581469"/>
                  </a:lnTo>
                  <a:lnTo>
                    <a:pt x="390677" y="578713"/>
                  </a:lnTo>
                  <a:lnTo>
                    <a:pt x="387451" y="576173"/>
                  </a:lnTo>
                  <a:lnTo>
                    <a:pt x="385749" y="574903"/>
                  </a:lnTo>
                  <a:lnTo>
                    <a:pt x="384048" y="573633"/>
                  </a:lnTo>
                  <a:lnTo>
                    <a:pt x="382333" y="571728"/>
                  </a:lnTo>
                  <a:lnTo>
                    <a:pt x="382333" y="574903"/>
                  </a:lnTo>
                  <a:lnTo>
                    <a:pt x="380060" y="572363"/>
                  </a:lnTo>
                  <a:lnTo>
                    <a:pt x="372668" y="564743"/>
                  </a:lnTo>
                  <a:lnTo>
                    <a:pt x="375894" y="567283"/>
                  </a:lnTo>
                  <a:lnTo>
                    <a:pt x="378917" y="569823"/>
                  </a:lnTo>
                  <a:lnTo>
                    <a:pt x="381812" y="571360"/>
                  </a:lnTo>
                  <a:lnTo>
                    <a:pt x="382333" y="574903"/>
                  </a:lnTo>
                  <a:lnTo>
                    <a:pt x="382333" y="571728"/>
                  </a:lnTo>
                  <a:lnTo>
                    <a:pt x="382206" y="571576"/>
                  </a:lnTo>
                  <a:lnTo>
                    <a:pt x="383667" y="572363"/>
                  </a:lnTo>
                  <a:lnTo>
                    <a:pt x="388594" y="576173"/>
                  </a:lnTo>
                  <a:lnTo>
                    <a:pt x="393522" y="578713"/>
                  </a:lnTo>
                  <a:lnTo>
                    <a:pt x="392963" y="578713"/>
                  </a:lnTo>
                  <a:lnTo>
                    <a:pt x="394093" y="579983"/>
                  </a:lnTo>
                  <a:lnTo>
                    <a:pt x="395617" y="581253"/>
                  </a:lnTo>
                  <a:lnTo>
                    <a:pt x="396938" y="581253"/>
                  </a:lnTo>
                  <a:lnTo>
                    <a:pt x="398462" y="582523"/>
                  </a:lnTo>
                  <a:lnTo>
                    <a:pt x="398462" y="581050"/>
                  </a:lnTo>
                  <a:lnTo>
                    <a:pt x="396659" y="579983"/>
                  </a:lnTo>
                  <a:lnTo>
                    <a:pt x="397891" y="579983"/>
                  </a:lnTo>
                  <a:lnTo>
                    <a:pt x="399783" y="581253"/>
                  </a:lnTo>
                  <a:lnTo>
                    <a:pt x="400926" y="581253"/>
                  </a:lnTo>
                  <a:lnTo>
                    <a:pt x="400926" y="313270"/>
                  </a:lnTo>
                  <a:lnTo>
                    <a:pt x="399592" y="312280"/>
                  </a:lnTo>
                  <a:lnTo>
                    <a:pt x="399592" y="320903"/>
                  </a:lnTo>
                  <a:lnTo>
                    <a:pt x="393141" y="318363"/>
                  </a:lnTo>
                  <a:lnTo>
                    <a:pt x="394284" y="317093"/>
                  </a:lnTo>
                  <a:lnTo>
                    <a:pt x="392582" y="315823"/>
                  </a:lnTo>
                  <a:lnTo>
                    <a:pt x="390867" y="314553"/>
                  </a:lnTo>
                  <a:lnTo>
                    <a:pt x="394284" y="315823"/>
                  </a:lnTo>
                  <a:lnTo>
                    <a:pt x="395236" y="317093"/>
                  </a:lnTo>
                  <a:lnTo>
                    <a:pt x="394284" y="317093"/>
                  </a:lnTo>
                  <a:lnTo>
                    <a:pt x="395617" y="318363"/>
                  </a:lnTo>
                  <a:lnTo>
                    <a:pt x="398462" y="319633"/>
                  </a:lnTo>
                  <a:lnTo>
                    <a:pt x="399592" y="320903"/>
                  </a:lnTo>
                  <a:lnTo>
                    <a:pt x="399592" y="312280"/>
                  </a:lnTo>
                  <a:lnTo>
                    <a:pt x="399237" y="312013"/>
                  </a:lnTo>
                  <a:lnTo>
                    <a:pt x="397065" y="310743"/>
                  </a:lnTo>
                  <a:lnTo>
                    <a:pt x="394881" y="309473"/>
                  </a:lnTo>
                  <a:lnTo>
                    <a:pt x="392709" y="308203"/>
                  </a:lnTo>
                  <a:lnTo>
                    <a:pt x="387083" y="303123"/>
                  </a:lnTo>
                  <a:lnTo>
                    <a:pt x="386880" y="303123"/>
                  </a:lnTo>
                  <a:lnTo>
                    <a:pt x="384238" y="301536"/>
                  </a:lnTo>
                  <a:lnTo>
                    <a:pt x="385178" y="302679"/>
                  </a:lnTo>
                  <a:lnTo>
                    <a:pt x="385711" y="303123"/>
                  </a:lnTo>
                  <a:lnTo>
                    <a:pt x="385368" y="303123"/>
                  </a:lnTo>
                  <a:lnTo>
                    <a:pt x="385368" y="304393"/>
                  </a:lnTo>
                  <a:lnTo>
                    <a:pt x="382714" y="303123"/>
                  </a:lnTo>
                  <a:lnTo>
                    <a:pt x="380631" y="303123"/>
                  </a:lnTo>
                  <a:lnTo>
                    <a:pt x="380631" y="301853"/>
                  </a:lnTo>
                  <a:lnTo>
                    <a:pt x="385368" y="304393"/>
                  </a:lnTo>
                  <a:lnTo>
                    <a:pt x="385368" y="303123"/>
                  </a:lnTo>
                  <a:lnTo>
                    <a:pt x="384429" y="303123"/>
                  </a:lnTo>
                  <a:lnTo>
                    <a:pt x="380822" y="301853"/>
                  </a:lnTo>
                  <a:lnTo>
                    <a:pt x="381393" y="299313"/>
                  </a:lnTo>
                  <a:lnTo>
                    <a:pt x="375513" y="296773"/>
                  </a:lnTo>
                  <a:lnTo>
                    <a:pt x="374370" y="296545"/>
                  </a:lnTo>
                  <a:lnTo>
                    <a:pt x="374370" y="308203"/>
                  </a:lnTo>
                  <a:lnTo>
                    <a:pt x="374180" y="308076"/>
                  </a:lnTo>
                  <a:lnTo>
                    <a:pt x="374180" y="564743"/>
                  </a:lnTo>
                  <a:lnTo>
                    <a:pt x="368871" y="562203"/>
                  </a:lnTo>
                  <a:lnTo>
                    <a:pt x="363372" y="555853"/>
                  </a:lnTo>
                  <a:lnTo>
                    <a:pt x="357492" y="549503"/>
                  </a:lnTo>
                  <a:lnTo>
                    <a:pt x="362419" y="553313"/>
                  </a:lnTo>
                  <a:lnTo>
                    <a:pt x="367347" y="558393"/>
                  </a:lnTo>
                  <a:lnTo>
                    <a:pt x="372287" y="562203"/>
                  </a:lnTo>
                  <a:lnTo>
                    <a:pt x="372859" y="562203"/>
                  </a:lnTo>
                  <a:lnTo>
                    <a:pt x="373608" y="563473"/>
                  </a:lnTo>
                  <a:lnTo>
                    <a:pt x="374180" y="564743"/>
                  </a:lnTo>
                  <a:lnTo>
                    <a:pt x="374180" y="308076"/>
                  </a:lnTo>
                  <a:lnTo>
                    <a:pt x="372478" y="306933"/>
                  </a:lnTo>
                  <a:lnTo>
                    <a:pt x="373418" y="306933"/>
                  </a:lnTo>
                  <a:lnTo>
                    <a:pt x="374370" y="308203"/>
                  </a:lnTo>
                  <a:lnTo>
                    <a:pt x="374370" y="296545"/>
                  </a:lnTo>
                  <a:lnTo>
                    <a:pt x="369443" y="295503"/>
                  </a:lnTo>
                  <a:lnTo>
                    <a:pt x="370789" y="296633"/>
                  </a:lnTo>
                  <a:lnTo>
                    <a:pt x="372668" y="298043"/>
                  </a:lnTo>
                  <a:lnTo>
                    <a:pt x="374180" y="299313"/>
                  </a:lnTo>
                  <a:lnTo>
                    <a:pt x="372097" y="298437"/>
                  </a:lnTo>
                  <a:lnTo>
                    <a:pt x="372097" y="306933"/>
                  </a:lnTo>
                  <a:lnTo>
                    <a:pt x="370763" y="306933"/>
                  </a:lnTo>
                  <a:lnTo>
                    <a:pt x="368871" y="305663"/>
                  </a:lnTo>
                  <a:lnTo>
                    <a:pt x="368109" y="305663"/>
                  </a:lnTo>
                  <a:lnTo>
                    <a:pt x="368109" y="304393"/>
                  </a:lnTo>
                  <a:lnTo>
                    <a:pt x="369443" y="304393"/>
                  </a:lnTo>
                  <a:lnTo>
                    <a:pt x="369633" y="305663"/>
                  </a:lnTo>
                  <a:lnTo>
                    <a:pt x="370763" y="305663"/>
                  </a:lnTo>
                  <a:lnTo>
                    <a:pt x="372097" y="306933"/>
                  </a:lnTo>
                  <a:lnTo>
                    <a:pt x="372097" y="298437"/>
                  </a:lnTo>
                  <a:lnTo>
                    <a:pt x="368681" y="296976"/>
                  </a:lnTo>
                  <a:lnTo>
                    <a:pt x="368681" y="298043"/>
                  </a:lnTo>
                  <a:lnTo>
                    <a:pt x="368490" y="299313"/>
                  </a:lnTo>
                  <a:lnTo>
                    <a:pt x="366788" y="298043"/>
                  </a:lnTo>
                  <a:lnTo>
                    <a:pt x="368681" y="298043"/>
                  </a:lnTo>
                  <a:lnTo>
                    <a:pt x="368681" y="296976"/>
                  </a:lnTo>
                  <a:lnTo>
                    <a:pt x="366598" y="296100"/>
                  </a:lnTo>
                  <a:lnTo>
                    <a:pt x="366598" y="298043"/>
                  </a:lnTo>
                  <a:lnTo>
                    <a:pt x="365074" y="298043"/>
                  </a:lnTo>
                  <a:lnTo>
                    <a:pt x="362038" y="296773"/>
                  </a:lnTo>
                  <a:lnTo>
                    <a:pt x="360527" y="296773"/>
                  </a:lnTo>
                  <a:lnTo>
                    <a:pt x="360222" y="296659"/>
                  </a:lnTo>
                  <a:lnTo>
                    <a:pt x="356920" y="295503"/>
                  </a:lnTo>
                  <a:lnTo>
                    <a:pt x="355219" y="295503"/>
                  </a:lnTo>
                  <a:lnTo>
                    <a:pt x="354838" y="294233"/>
                  </a:lnTo>
                  <a:lnTo>
                    <a:pt x="357301" y="295503"/>
                  </a:lnTo>
                  <a:lnTo>
                    <a:pt x="358444" y="295503"/>
                  </a:lnTo>
                  <a:lnTo>
                    <a:pt x="360121" y="296633"/>
                  </a:lnTo>
                  <a:lnTo>
                    <a:pt x="359003" y="295503"/>
                  </a:lnTo>
                  <a:lnTo>
                    <a:pt x="354266" y="292963"/>
                  </a:lnTo>
                  <a:lnTo>
                    <a:pt x="358063" y="294233"/>
                  </a:lnTo>
                  <a:lnTo>
                    <a:pt x="359194" y="294233"/>
                  </a:lnTo>
                  <a:lnTo>
                    <a:pt x="362038" y="295503"/>
                  </a:lnTo>
                  <a:lnTo>
                    <a:pt x="366598" y="298043"/>
                  </a:lnTo>
                  <a:lnTo>
                    <a:pt x="366598" y="296100"/>
                  </a:lnTo>
                  <a:lnTo>
                    <a:pt x="362229" y="294233"/>
                  </a:lnTo>
                  <a:lnTo>
                    <a:pt x="356920" y="292963"/>
                  </a:lnTo>
                  <a:lnTo>
                    <a:pt x="351612" y="290423"/>
                  </a:lnTo>
                  <a:lnTo>
                    <a:pt x="346303" y="289153"/>
                  </a:lnTo>
                  <a:lnTo>
                    <a:pt x="340423" y="287883"/>
                  </a:lnTo>
                  <a:lnTo>
                    <a:pt x="338899" y="289153"/>
                  </a:lnTo>
                  <a:lnTo>
                    <a:pt x="333590" y="289153"/>
                  </a:lnTo>
                  <a:lnTo>
                    <a:pt x="327520" y="287883"/>
                  </a:lnTo>
                  <a:lnTo>
                    <a:pt x="311975" y="287883"/>
                  </a:lnTo>
                  <a:lnTo>
                    <a:pt x="309511" y="289153"/>
                  </a:lnTo>
                  <a:lnTo>
                    <a:pt x="305333" y="289153"/>
                  </a:lnTo>
                  <a:lnTo>
                    <a:pt x="305333" y="295503"/>
                  </a:lnTo>
                  <a:lnTo>
                    <a:pt x="299072" y="295503"/>
                  </a:lnTo>
                  <a:lnTo>
                    <a:pt x="299072" y="516483"/>
                  </a:lnTo>
                  <a:lnTo>
                    <a:pt x="289509" y="515213"/>
                  </a:lnTo>
                  <a:lnTo>
                    <a:pt x="270052" y="517740"/>
                  </a:lnTo>
                  <a:lnTo>
                    <a:pt x="270052" y="519023"/>
                  </a:lnTo>
                  <a:lnTo>
                    <a:pt x="268160" y="520293"/>
                  </a:lnTo>
                  <a:lnTo>
                    <a:pt x="267208" y="521563"/>
                  </a:lnTo>
                  <a:lnTo>
                    <a:pt x="263423" y="521563"/>
                  </a:lnTo>
                  <a:lnTo>
                    <a:pt x="265696" y="520293"/>
                  </a:lnTo>
                  <a:lnTo>
                    <a:pt x="267779" y="519023"/>
                  </a:lnTo>
                  <a:lnTo>
                    <a:pt x="270052" y="519023"/>
                  </a:lnTo>
                  <a:lnTo>
                    <a:pt x="270052" y="517740"/>
                  </a:lnTo>
                  <a:lnTo>
                    <a:pt x="269875" y="517753"/>
                  </a:lnTo>
                  <a:lnTo>
                    <a:pt x="260197" y="521563"/>
                  </a:lnTo>
                  <a:lnTo>
                    <a:pt x="256209" y="522833"/>
                  </a:lnTo>
                  <a:lnTo>
                    <a:pt x="252234" y="525373"/>
                  </a:lnTo>
                  <a:lnTo>
                    <a:pt x="249770" y="527113"/>
                  </a:lnTo>
                  <a:lnTo>
                    <a:pt x="249770" y="529183"/>
                  </a:lnTo>
                  <a:lnTo>
                    <a:pt x="247484" y="531723"/>
                  </a:lnTo>
                  <a:lnTo>
                    <a:pt x="246164" y="531723"/>
                  </a:lnTo>
                  <a:lnTo>
                    <a:pt x="244690" y="533133"/>
                  </a:lnTo>
                  <a:lnTo>
                    <a:pt x="245021" y="534263"/>
                  </a:lnTo>
                  <a:lnTo>
                    <a:pt x="240093" y="539343"/>
                  </a:lnTo>
                  <a:lnTo>
                    <a:pt x="236105" y="540613"/>
                  </a:lnTo>
                  <a:lnTo>
                    <a:pt x="232321" y="544423"/>
                  </a:lnTo>
                  <a:lnTo>
                    <a:pt x="233832" y="541883"/>
                  </a:lnTo>
                  <a:lnTo>
                    <a:pt x="229285" y="545693"/>
                  </a:lnTo>
                  <a:lnTo>
                    <a:pt x="226822" y="548233"/>
                  </a:lnTo>
                  <a:lnTo>
                    <a:pt x="225107" y="549503"/>
                  </a:lnTo>
                  <a:lnTo>
                    <a:pt x="226250" y="548233"/>
                  </a:lnTo>
                  <a:lnTo>
                    <a:pt x="227571" y="546963"/>
                  </a:lnTo>
                  <a:lnTo>
                    <a:pt x="228714" y="545693"/>
                  </a:lnTo>
                  <a:lnTo>
                    <a:pt x="231749" y="541883"/>
                  </a:lnTo>
                  <a:lnTo>
                    <a:pt x="235534" y="538073"/>
                  </a:lnTo>
                  <a:lnTo>
                    <a:pt x="239458" y="535533"/>
                  </a:lnTo>
                  <a:lnTo>
                    <a:pt x="241414" y="534263"/>
                  </a:lnTo>
                  <a:lnTo>
                    <a:pt x="243509" y="532993"/>
                  </a:lnTo>
                  <a:lnTo>
                    <a:pt x="245211" y="531723"/>
                  </a:lnTo>
                  <a:lnTo>
                    <a:pt x="248627" y="529183"/>
                  </a:lnTo>
                  <a:lnTo>
                    <a:pt x="249770" y="529183"/>
                  </a:lnTo>
                  <a:lnTo>
                    <a:pt x="249770" y="527113"/>
                  </a:lnTo>
                  <a:lnTo>
                    <a:pt x="248627" y="527913"/>
                  </a:lnTo>
                  <a:lnTo>
                    <a:pt x="254863" y="522833"/>
                  </a:lnTo>
                  <a:lnTo>
                    <a:pt x="261645" y="520293"/>
                  </a:lnTo>
                  <a:lnTo>
                    <a:pt x="269024" y="517753"/>
                  </a:lnTo>
                  <a:lnTo>
                    <a:pt x="277075" y="515213"/>
                  </a:lnTo>
                  <a:lnTo>
                    <a:pt x="289509" y="515213"/>
                  </a:lnTo>
                  <a:lnTo>
                    <a:pt x="297370" y="515213"/>
                  </a:lnTo>
                  <a:lnTo>
                    <a:pt x="299072" y="516483"/>
                  </a:lnTo>
                  <a:lnTo>
                    <a:pt x="299072" y="295503"/>
                  </a:lnTo>
                  <a:lnTo>
                    <a:pt x="297942" y="294233"/>
                  </a:lnTo>
                  <a:lnTo>
                    <a:pt x="300596" y="294233"/>
                  </a:lnTo>
                  <a:lnTo>
                    <a:pt x="305333" y="295503"/>
                  </a:lnTo>
                  <a:lnTo>
                    <a:pt x="305333" y="289153"/>
                  </a:lnTo>
                  <a:lnTo>
                    <a:pt x="303631" y="289153"/>
                  </a:lnTo>
                  <a:lnTo>
                    <a:pt x="295846" y="290423"/>
                  </a:lnTo>
                  <a:lnTo>
                    <a:pt x="294233" y="290423"/>
                  </a:lnTo>
                  <a:lnTo>
                    <a:pt x="294233" y="295503"/>
                  </a:lnTo>
                  <a:lnTo>
                    <a:pt x="289598" y="295503"/>
                  </a:lnTo>
                  <a:lnTo>
                    <a:pt x="286562" y="294233"/>
                  </a:lnTo>
                  <a:lnTo>
                    <a:pt x="288455" y="294233"/>
                  </a:lnTo>
                  <a:lnTo>
                    <a:pt x="294233" y="295503"/>
                  </a:lnTo>
                  <a:lnTo>
                    <a:pt x="294233" y="290423"/>
                  </a:lnTo>
                  <a:lnTo>
                    <a:pt x="291109" y="290423"/>
                  </a:lnTo>
                  <a:lnTo>
                    <a:pt x="293192" y="289153"/>
                  </a:lnTo>
                  <a:lnTo>
                    <a:pt x="300024" y="289153"/>
                  </a:lnTo>
                  <a:lnTo>
                    <a:pt x="305142" y="287883"/>
                  </a:lnTo>
                  <a:lnTo>
                    <a:pt x="282575" y="287883"/>
                  </a:lnTo>
                  <a:lnTo>
                    <a:pt x="282575" y="290423"/>
                  </a:lnTo>
                  <a:lnTo>
                    <a:pt x="280301" y="291693"/>
                  </a:lnTo>
                  <a:lnTo>
                    <a:pt x="282003" y="290423"/>
                  </a:lnTo>
                  <a:lnTo>
                    <a:pt x="282575" y="290423"/>
                  </a:lnTo>
                  <a:lnTo>
                    <a:pt x="282575" y="287883"/>
                  </a:lnTo>
                  <a:lnTo>
                    <a:pt x="282384" y="287883"/>
                  </a:lnTo>
                  <a:lnTo>
                    <a:pt x="264363" y="290423"/>
                  </a:lnTo>
                  <a:lnTo>
                    <a:pt x="259626" y="291693"/>
                  </a:lnTo>
                  <a:lnTo>
                    <a:pt x="265887" y="291693"/>
                  </a:lnTo>
                  <a:lnTo>
                    <a:pt x="261327" y="292963"/>
                  </a:lnTo>
                  <a:lnTo>
                    <a:pt x="259435" y="292963"/>
                  </a:lnTo>
                  <a:lnTo>
                    <a:pt x="254889" y="294233"/>
                  </a:lnTo>
                  <a:lnTo>
                    <a:pt x="251091" y="294233"/>
                  </a:lnTo>
                  <a:lnTo>
                    <a:pt x="247294" y="295503"/>
                  </a:lnTo>
                  <a:lnTo>
                    <a:pt x="244449" y="295503"/>
                  </a:lnTo>
                  <a:lnTo>
                    <a:pt x="245783" y="294233"/>
                  </a:lnTo>
                  <a:lnTo>
                    <a:pt x="239903" y="296773"/>
                  </a:lnTo>
                  <a:lnTo>
                    <a:pt x="239331" y="298043"/>
                  </a:lnTo>
                  <a:lnTo>
                    <a:pt x="232511" y="300583"/>
                  </a:lnTo>
                  <a:lnTo>
                    <a:pt x="229285" y="300583"/>
                  </a:lnTo>
                  <a:lnTo>
                    <a:pt x="226060" y="301790"/>
                  </a:lnTo>
                  <a:lnTo>
                    <a:pt x="226060" y="304393"/>
                  </a:lnTo>
                  <a:lnTo>
                    <a:pt x="220370" y="305663"/>
                  </a:lnTo>
                  <a:lnTo>
                    <a:pt x="218846" y="308203"/>
                  </a:lnTo>
                  <a:lnTo>
                    <a:pt x="215620" y="308203"/>
                  </a:lnTo>
                  <a:lnTo>
                    <a:pt x="215620" y="562203"/>
                  </a:lnTo>
                  <a:lnTo>
                    <a:pt x="214109" y="563473"/>
                  </a:lnTo>
                  <a:lnTo>
                    <a:pt x="211264" y="566013"/>
                  </a:lnTo>
                  <a:lnTo>
                    <a:pt x="208038" y="569823"/>
                  </a:lnTo>
                  <a:lnTo>
                    <a:pt x="206527" y="571093"/>
                  </a:lnTo>
                  <a:lnTo>
                    <a:pt x="204812" y="572363"/>
                  </a:lnTo>
                  <a:lnTo>
                    <a:pt x="203327" y="573608"/>
                  </a:lnTo>
                  <a:lnTo>
                    <a:pt x="207276" y="569823"/>
                  </a:lnTo>
                  <a:lnTo>
                    <a:pt x="205473" y="571093"/>
                  </a:lnTo>
                  <a:lnTo>
                    <a:pt x="208229" y="568553"/>
                  </a:lnTo>
                  <a:lnTo>
                    <a:pt x="213347" y="562203"/>
                  </a:lnTo>
                  <a:lnTo>
                    <a:pt x="214109" y="562203"/>
                  </a:lnTo>
                  <a:lnTo>
                    <a:pt x="215252" y="560933"/>
                  </a:lnTo>
                  <a:lnTo>
                    <a:pt x="215620" y="562203"/>
                  </a:lnTo>
                  <a:lnTo>
                    <a:pt x="215620" y="308203"/>
                  </a:lnTo>
                  <a:lnTo>
                    <a:pt x="214299" y="308203"/>
                  </a:lnTo>
                  <a:lnTo>
                    <a:pt x="214299" y="312013"/>
                  </a:lnTo>
                  <a:lnTo>
                    <a:pt x="207657" y="315823"/>
                  </a:lnTo>
                  <a:lnTo>
                    <a:pt x="208038" y="314553"/>
                  </a:lnTo>
                  <a:lnTo>
                    <a:pt x="208800" y="312013"/>
                  </a:lnTo>
                  <a:lnTo>
                    <a:pt x="207746" y="312559"/>
                  </a:lnTo>
                  <a:lnTo>
                    <a:pt x="208229" y="312013"/>
                  </a:lnTo>
                  <a:lnTo>
                    <a:pt x="208800" y="312013"/>
                  </a:lnTo>
                  <a:lnTo>
                    <a:pt x="211124" y="312013"/>
                  </a:lnTo>
                  <a:lnTo>
                    <a:pt x="209931" y="313283"/>
                  </a:lnTo>
                  <a:lnTo>
                    <a:pt x="214299" y="312013"/>
                  </a:lnTo>
                  <a:lnTo>
                    <a:pt x="214299" y="308203"/>
                  </a:lnTo>
                  <a:lnTo>
                    <a:pt x="213918" y="308203"/>
                  </a:lnTo>
                  <a:lnTo>
                    <a:pt x="215061" y="306933"/>
                  </a:lnTo>
                  <a:lnTo>
                    <a:pt x="217335" y="305663"/>
                  </a:lnTo>
                  <a:lnTo>
                    <a:pt x="219608" y="305663"/>
                  </a:lnTo>
                  <a:lnTo>
                    <a:pt x="222643" y="304393"/>
                  </a:lnTo>
                  <a:lnTo>
                    <a:pt x="226060" y="304393"/>
                  </a:lnTo>
                  <a:lnTo>
                    <a:pt x="226060" y="301790"/>
                  </a:lnTo>
                  <a:lnTo>
                    <a:pt x="225869" y="301853"/>
                  </a:lnTo>
                  <a:lnTo>
                    <a:pt x="222643" y="301853"/>
                  </a:lnTo>
                  <a:lnTo>
                    <a:pt x="219227" y="303123"/>
                  </a:lnTo>
                  <a:lnTo>
                    <a:pt x="216001" y="304393"/>
                  </a:lnTo>
                  <a:lnTo>
                    <a:pt x="216763" y="304393"/>
                  </a:lnTo>
                  <a:lnTo>
                    <a:pt x="210502" y="307162"/>
                  </a:lnTo>
                  <a:lnTo>
                    <a:pt x="210502" y="310743"/>
                  </a:lnTo>
                  <a:lnTo>
                    <a:pt x="207721" y="312013"/>
                  </a:lnTo>
                  <a:lnTo>
                    <a:pt x="207086" y="312013"/>
                  </a:lnTo>
                  <a:lnTo>
                    <a:pt x="208229" y="310743"/>
                  </a:lnTo>
                  <a:lnTo>
                    <a:pt x="210502" y="310743"/>
                  </a:lnTo>
                  <a:lnTo>
                    <a:pt x="210502" y="307162"/>
                  </a:lnTo>
                  <a:lnTo>
                    <a:pt x="206895" y="308762"/>
                  </a:lnTo>
                  <a:lnTo>
                    <a:pt x="206895" y="312013"/>
                  </a:lnTo>
                  <a:lnTo>
                    <a:pt x="205003" y="313283"/>
                  </a:lnTo>
                  <a:lnTo>
                    <a:pt x="204241" y="313283"/>
                  </a:lnTo>
                  <a:lnTo>
                    <a:pt x="205574" y="312013"/>
                  </a:lnTo>
                  <a:lnTo>
                    <a:pt x="206895" y="312013"/>
                  </a:lnTo>
                  <a:lnTo>
                    <a:pt x="206895" y="308762"/>
                  </a:lnTo>
                  <a:lnTo>
                    <a:pt x="205270" y="309473"/>
                  </a:lnTo>
                  <a:lnTo>
                    <a:pt x="203301" y="310591"/>
                  </a:lnTo>
                  <a:lnTo>
                    <a:pt x="203301" y="313283"/>
                  </a:lnTo>
                  <a:lnTo>
                    <a:pt x="203288" y="573633"/>
                  </a:lnTo>
                  <a:lnTo>
                    <a:pt x="200266" y="576173"/>
                  </a:lnTo>
                  <a:lnTo>
                    <a:pt x="199123" y="576173"/>
                  </a:lnTo>
                  <a:lnTo>
                    <a:pt x="199974" y="575360"/>
                  </a:lnTo>
                  <a:lnTo>
                    <a:pt x="202730" y="573633"/>
                  </a:lnTo>
                  <a:lnTo>
                    <a:pt x="203288" y="573633"/>
                  </a:lnTo>
                  <a:lnTo>
                    <a:pt x="203288" y="313296"/>
                  </a:lnTo>
                  <a:lnTo>
                    <a:pt x="202463" y="313791"/>
                  </a:lnTo>
                  <a:lnTo>
                    <a:pt x="202920" y="313283"/>
                  </a:lnTo>
                  <a:lnTo>
                    <a:pt x="203301" y="313283"/>
                  </a:lnTo>
                  <a:lnTo>
                    <a:pt x="203301" y="310591"/>
                  </a:lnTo>
                  <a:lnTo>
                    <a:pt x="194081" y="315823"/>
                  </a:lnTo>
                  <a:lnTo>
                    <a:pt x="193814" y="315950"/>
                  </a:lnTo>
                  <a:lnTo>
                    <a:pt x="193814" y="579983"/>
                  </a:lnTo>
                  <a:lnTo>
                    <a:pt x="192735" y="580707"/>
                  </a:lnTo>
                  <a:lnTo>
                    <a:pt x="193052" y="579983"/>
                  </a:lnTo>
                  <a:lnTo>
                    <a:pt x="193814" y="579983"/>
                  </a:lnTo>
                  <a:lnTo>
                    <a:pt x="193814" y="315950"/>
                  </a:lnTo>
                  <a:lnTo>
                    <a:pt x="191909" y="316839"/>
                  </a:lnTo>
                  <a:lnTo>
                    <a:pt x="191909" y="581253"/>
                  </a:lnTo>
                  <a:lnTo>
                    <a:pt x="190017" y="582523"/>
                  </a:lnTo>
                  <a:lnTo>
                    <a:pt x="189268" y="582523"/>
                  </a:lnTo>
                  <a:lnTo>
                    <a:pt x="190779" y="581253"/>
                  </a:lnTo>
                  <a:lnTo>
                    <a:pt x="191909" y="581253"/>
                  </a:lnTo>
                  <a:lnTo>
                    <a:pt x="191909" y="316839"/>
                  </a:lnTo>
                  <a:lnTo>
                    <a:pt x="151739" y="339953"/>
                  </a:lnTo>
                  <a:lnTo>
                    <a:pt x="142989" y="347954"/>
                  </a:lnTo>
                  <a:lnTo>
                    <a:pt x="142989" y="362813"/>
                  </a:lnTo>
                  <a:lnTo>
                    <a:pt x="141719" y="363867"/>
                  </a:lnTo>
                  <a:lnTo>
                    <a:pt x="142036" y="362813"/>
                  </a:lnTo>
                  <a:lnTo>
                    <a:pt x="142989" y="362813"/>
                  </a:lnTo>
                  <a:lnTo>
                    <a:pt x="142989" y="347954"/>
                  </a:lnTo>
                  <a:lnTo>
                    <a:pt x="142011" y="348843"/>
                  </a:lnTo>
                  <a:lnTo>
                    <a:pt x="141452" y="349402"/>
                  </a:lnTo>
                  <a:lnTo>
                    <a:pt x="141452" y="364083"/>
                  </a:lnTo>
                  <a:lnTo>
                    <a:pt x="138430" y="366623"/>
                  </a:lnTo>
                  <a:lnTo>
                    <a:pt x="139954" y="364083"/>
                  </a:lnTo>
                  <a:lnTo>
                    <a:pt x="141452" y="364083"/>
                  </a:lnTo>
                  <a:lnTo>
                    <a:pt x="141452" y="349402"/>
                  </a:lnTo>
                  <a:lnTo>
                    <a:pt x="132930" y="357733"/>
                  </a:lnTo>
                  <a:lnTo>
                    <a:pt x="134073" y="357733"/>
                  </a:lnTo>
                  <a:lnTo>
                    <a:pt x="128193" y="362813"/>
                  </a:lnTo>
                  <a:lnTo>
                    <a:pt x="131610" y="360273"/>
                  </a:lnTo>
                  <a:lnTo>
                    <a:pt x="125920" y="366623"/>
                  </a:lnTo>
                  <a:lnTo>
                    <a:pt x="126111" y="366623"/>
                  </a:lnTo>
                  <a:lnTo>
                    <a:pt x="118135" y="374243"/>
                  </a:lnTo>
                  <a:lnTo>
                    <a:pt x="116052" y="376694"/>
                  </a:lnTo>
                  <a:lnTo>
                    <a:pt x="116052" y="379323"/>
                  </a:lnTo>
                  <a:lnTo>
                    <a:pt x="114922" y="381863"/>
                  </a:lnTo>
                  <a:lnTo>
                    <a:pt x="114033" y="382701"/>
                  </a:lnTo>
                  <a:lnTo>
                    <a:pt x="116052" y="379323"/>
                  </a:lnTo>
                  <a:lnTo>
                    <a:pt x="116052" y="376694"/>
                  </a:lnTo>
                  <a:lnTo>
                    <a:pt x="110553" y="383133"/>
                  </a:lnTo>
                  <a:lnTo>
                    <a:pt x="110934" y="384403"/>
                  </a:lnTo>
                  <a:lnTo>
                    <a:pt x="112255" y="384403"/>
                  </a:lnTo>
                  <a:lnTo>
                    <a:pt x="109601" y="388213"/>
                  </a:lnTo>
                  <a:lnTo>
                    <a:pt x="106946" y="390753"/>
                  </a:lnTo>
                  <a:lnTo>
                    <a:pt x="105625" y="393293"/>
                  </a:lnTo>
                  <a:lnTo>
                    <a:pt x="102971" y="395833"/>
                  </a:lnTo>
                  <a:lnTo>
                    <a:pt x="101828" y="397103"/>
                  </a:lnTo>
                  <a:lnTo>
                    <a:pt x="100876" y="399643"/>
                  </a:lnTo>
                  <a:lnTo>
                    <a:pt x="102781" y="397103"/>
                  </a:lnTo>
                  <a:lnTo>
                    <a:pt x="98221" y="403453"/>
                  </a:lnTo>
                  <a:lnTo>
                    <a:pt x="99174" y="403453"/>
                  </a:lnTo>
                  <a:lnTo>
                    <a:pt x="95758" y="408533"/>
                  </a:lnTo>
                  <a:lnTo>
                    <a:pt x="92532" y="414883"/>
                  </a:lnTo>
                  <a:lnTo>
                    <a:pt x="89687" y="419963"/>
                  </a:lnTo>
                  <a:lnTo>
                    <a:pt x="87033" y="425043"/>
                  </a:lnTo>
                  <a:lnTo>
                    <a:pt x="85902" y="427583"/>
                  </a:lnTo>
                  <a:lnTo>
                    <a:pt x="84759" y="428853"/>
                  </a:lnTo>
                  <a:lnTo>
                    <a:pt x="82867" y="431393"/>
                  </a:lnTo>
                  <a:lnTo>
                    <a:pt x="84950" y="431393"/>
                  </a:lnTo>
                  <a:lnTo>
                    <a:pt x="82677" y="433933"/>
                  </a:lnTo>
                  <a:lnTo>
                    <a:pt x="80594" y="437743"/>
                  </a:lnTo>
                  <a:lnTo>
                    <a:pt x="78308" y="441553"/>
                  </a:lnTo>
                  <a:lnTo>
                    <a:pt x="80962" y="437743"/>
                  </a:lnTo>
                  <a:lnTo>
                    <a:pt x="82486" y="435203"/>
                  </a:lnTo>
                  <a:lnTo>
                    <a:pt x="80403" y="440791"/>
                  </a:lnTo>
                  <a:lnTo>
                    <a:pt x="80403" y="446633"/>
                  </a:lnTo>
                  <a:lnTo>
                    <a:pt x="80403" y="557123"/>
                  </a:lnTo>
                  <a:lnTo>
                    <a:pt x="80022" y="557123"/>
                  </a:lnTo>
                  <a:lnTo>
                    <a:pt x="78879" y="555853"/>
                  </a:lnTo>
                  <a:lnTo>
                    <a:pt x="77368" y="553313"/>
                  </a:lnTo>
                  <a:lnTo>
                    <a:pt x="77177" y="552043"/>
                  </a:lnTo>
                  <a:lnTo>
                    <a:pt x="77368" y="552043"/>
                  </a:lnTo>
                  <a:lnTo>
                    <a:pt x="78308" y="553313"/>
                  </a:lnTo>
                  <a:lnTo>
                    <a:pt x="79260" y="555853"/>
                  </a:lnTo>
                  <a:lnTo>
                    <a:pt x="80403" y="557123"/>
                  </a:lnTo>
                  <a:lnTo>
                    <a:pt x="80403" y="446633"/>
                  </a:lnTo>
                  <a:lnTo>
                    <a:pt x="79070" y="451713"/>
                  </a:lnTo>
                  <a:lnTo>
                    <a:pt x="78689" y="452983"/>
                  </a:lnTo>
                  <a:lnTo>
                    <a:pt x="77177" y="455523"/>
                  </a:lnTo>
                  <a:lnTo>
                    <a:pt x="77177" y="454253"/>
                  </a:lnTo>
                  <a:lnTo>
                    <a:pt x="78689" y="450443"/>
                  </a:lnTo>
                  <a:lnTo>
                    <a:pt x="80403" y="446633"/>
                  </a:lnTo>
                  <a:lnTo>
                    <a:pt x="80403" y="440791"/>
                  </a:lnTo>
                  <a:lnTo>
                    <a:pt x="79641" y="442823"/>
                  </a:lnTo>
                  <a:lnTo>
                    <a:pt x="76606" y="448919"/>
                  </a:lnTo>
                  <a:lnTo>
                    <a:pt x="76606" y="454253"/>
                  </a:lnTo>
                  <a:lnTo>
                    <a:pt x="75463" y="459333"/>
                  </a:lnTo>
                  <a:lnTo>
                    <a:pt x="74714" y="460603"/>
                  </a:lnTo>
                  <a:lnTo>
                    <a:pt x="72809" y="463143"/>
                  </a:lnTo>
                  <a:lnTo>
                    <a:pt x="71869" y="463143"/>
                  </a:lnTo>
                  <a:lnTo>
                    <a:pt x="70916" y="465683"/>
                  </a:lnTo>
                  <a:lnTo>
                    <a:pt x="71678" y="461873"/>
                  </a:lnTo>
                  <a:lnTo>
                    <a:pt x="72428" y="460603"/>
                  </a:lnTo>
                  <a:lnTo>
                    <a:pt x="75272" y="456793"/>
                  </a:lnTo>
                  <a:lnTo>
                    <a:pt x="76606" y="454253"/>
                  </a:lnTo>
                  <a:lnTo>
                    <a:pt x="76606" y="448919"/>
                  </a:lnTo>
                  <a:lnTo>
                    <a:pt x="75844" y="450443"/>
                  </a:lnTo>
                  <a:lnTo>
                    <a:pt x="70154" y="465683"/>
                  </a:lnTo>
                  <a:lnTo>
                    <a:pt x="67881" y="470763"/>
                  </a:lnTo>
                  <a:lnTo>
                    <a:pt x="67500" y="472033"/>
                  </a:lnTo>
                  <a:lnTo>
                    <a:pt x="68643" y="470763"/>
                  </a:lnTo>
                  <a:lnTo>
                    <a:pt x="68262" y="473303"/>
                  </a:lnTo>
                  <a:lnTo>
                    <a:pt x="67310" y="474573"/>
                  </a:lnTo>
                  <a:lnTo>
                    <a:pt x="66370" y="477113"/>
                  </a:lnTo>
                  <a:lnTo>
                    <a:pt x="67881" y="475843"/>
                  </a:lnTo>
                  <a:lnTo>
                    <a:pt x="66370" y="480923"/>
                  </a:lnTo>
                  <a:lnTo>
                    <a:pt x="65227" y="486003"/>
                  </a:lnTo>
                  <a:lnTo>
                    <a:pt x="64084" y="492353"/>
                  </a:lnTo>
                  <a:lnTo>
                    <a:pt x="63703" y="493623"/>
                  </a:lnTo>
                  <a:lnTo>
                    <a:pt x="62953" y="501243"/>
                  </a:lnTo>
                  <a:lnTo>
                    <a:pt x="62763" y="505053"/>
                  </a:lnTo>
                  <a:lnTo>
                    <a:pt x="62382" y="508863"/>
                  </a:lnTo>
                  <a:lnTo>
                    <a:pt x="62255" y="516483"/>
                  </a:lnTo>
                  <a:lnTo>
                    <a:pt x="62382" y="522833"/>
                  </a:lnTo>
                  <a:lnTo>
                    <a:pt x="62611" y="525373"/>
                  </a:lnTo>
                  <a:lnTo>
                    <a:pt x="63334" y="525373"/>
                  </a:lnTo>
                  <a:lnTo>
                    <a:pt x="63703" y="527913"/>
                  </a:lnTo>
                  <a:lnTo>
                    <a:pt x="64084" y="529183"/>
                  </a:lnTo>
                  <a:lnTo>
                    <a:pt x="64846" y="535533"/>
                  </a:lnTo>
                  <a:lnTo>
                    <a:pt x="65417" y="539343"/>
                  </a:lnTo>
                  <a:lnTo>
                    <a:pt x="65608" y="539343"/>
                  </a:lnTo>
                  <a:lnTo>
                    <a:pt x="65608" y="540613"/>
                  </a:lnTo>
                  <a:lnTo>
                    <a:pt x="65798" y="539343"/>
                  </a:lnTo>
                  <a:lnTo>
                    <a:pt x="65798" y="536803"/>
                  </a:lnTo>
                  <a:lnTo>
                    <a:pt x="65608" y="535533"/>
                  </a:lnTo>
                  <a:lnTo>
                    <a:pt x="65519" y="533133"/>
                  </a:lnTo>
                  <a:lnTo>
                    <a:pt x="65417" y="531723"/>
                  </a:lnTo>
                  <a:lnTo>
                    <a:pt x="66929" y="535533"/>
                  </a:lnTo>
                  <a:lnTo>
                    <a:pt x="67119" y="538073"/>
                  </a:lnTo>
                  <a:lnTo>
                    <a:pt x="67310" y="536803"/>
                  </a:lnTo>
                  <a:lnTo>
                    <a:pt x="67500" y="536803"/>
                  </a:lnTo>
                  <a:lnTo>
                    <a:pt x="67881" y="535533"/>
                  </a:lnTo>
                  <a:lnTo>
                    <a:pt x="68262" y="535533"/>
                  </a:lnTo>
                  <a:lnTo>
                    <a:pt x="69392" y="540613"/>
                  </a:lnTo>
                  <a:lnTo>
                    <a:pt x="69024" y="543153"/>
                  </a:lnTo>
                  <a:lnTo>
                    <a:pt x="69024" y="544423"/>
                  </a:lnTo>
                  <a:lnTo>
                    <a:pt x="68834" y="545693"/>
                  </a:lnTo>
                  <a:lnTo>
                    <a:pt x="69964" y="548233"/>
                  </a:lnTo>
                  <a:lnTo>
                    <a:pt x="70916" y="548233"/>
                  </a:lnTo>
                  <a:lnTo>
                    <a:pt x="71488" y="549503"/>
                  </a:lnTo>
                  <a:lnTo>
                    <a:pt x="72059" y="549503"/>
                  </a:lnTo>
                  <a:lnTo>
                    <a:pt x="73952" y="554583"/>
                  </a:lnTo>
                  <a:lnTo>
                    <a:pt x="74904" y="555853"/>
                  </a:lnTo>
                  <a:lnTo>
                    <a:pt x="75082" y="557123"/>
                  </a:lnTo>
                  <a:lnTo>
                    <a:pt x="74142" y="557123"/>
                  </a:lnTo>
                  <a:lnTo>
                    <a:pt x="73190" y="555853"/>
                  </a:lnTo>
                  <a:lnTo>
                    <a:pt x="71678" y="553313"/>
                  </a:lnTo>
                  <a:lnTo>
                    <a:pt x="71107" y="553313"/>
                  </a:lnTo>
                  <a:lnTo>
                    <a:pt x="71678" y="555853"/>
                  </a:lnTo>
                  <a:lnTo>
                    <a:pt x="73761" y="558393"/>
                  </a:lnTo>
                  <a:lnTo>
                    <a:pt x="76034" y="562203"/>
                  </a:lnTo>
                  <a:lnTo>
                    <a:pt x="79451" y="566013"/>
                  </a:lnTo>
                  <a:lnTo>
                    <a:pt x="83616" y="568553"/>
                  </a:lnTo>
                  <a:lnTo>
                    <a:pt x="87795" y="572363"/>
                  </a:lnTo>
                  <a:lnTo>
                    <a:pt x="92913" y="576173"/>
                  </a:lnTo>
                  <a:lnTo>
                    <a:pt x="98983" y="579983"/>
                  </a:lnTo>
                  <a:lnTo>
                    <a:pt x="102019" y="582523"/>
                  </a:lnTo>
                  <a:lnTo>
                    <a:pt x="103911" y="582523"/>
                  </a:lnTo>
                  <a:lnTo>
                    <a:pt x="102895" y="580237"/>
                  </a:lnTo>
                  <a:lnTo>
                    <a:pt x="104101" y="581253"/>
                  </a:lnTo>
                  <a:lnTo>
                    <a:pt x="105054" y="581253"/>
                  </a:lnTo>
                  <a:lnTo>
                    <a:pt x="106946" y="581850"/>
                  </a:lnTo>
                  <a:lnTo>
                    <a:pt x="109982" y="583793"/>
                  </a:lnTo>
                  <a:lnTo>
                    <a:pt x="108280" y="582523"/>
                  </a:lnTo>
                  <a:lnTo>
                    <a:pt x="107810" y="582129"/>
                  </a:lnTo>
                  <a:lnTo>
                    <a:pt x="109042" y="582523"/>
                  </a:lnTo>
                  <a:lnTo>
                    <a:pt x="113017" y="585063"/>
                  </a:lnTo>
                  <a:lnTo>
                    <a:pt x="116624" y="586333"/>
                  </a:lnTo>
                  <a:lnTo>
                    <a:pt x="117386" y="586333"/>
                  </a:lnTo>
                  <a:lnTo>
                    <a:pt x="122504" y="588873"/>
                  </a:lnTo>
                  <a:lnTo>
                    <a:pt x="127050" y="590143"/>
                  </a:lnTo>
                  <a:lnTo>
                    <a:pt x="130467" y="590143"/>
                  </a:lnTo>
                  <a:lnTo>
                    <a:pt x="133311" y="591413"/>
                  </a:lnTo>
                  <a:lnTo>
                    <a:pt x="167640" y="591413"/>
                  </a:lnTo>
                  <a:lnTo>
                    <a:pt x="172948" y="590143"/>
                  </a:lnTo>
                  <a:lnTo>
                    <a:pt x="177888" y="588873"/>
                  </a:lnTo>
                  <a:lnTo>
                    <a:pt x="178257" y="588873"/>
                  </a:lnTo>
                  <a:lnTo>
                    <a:pt x="179400" y="587603"/>
                  </a:lnTo>
                  <a:lnTo>
                    <a:pt x="180924" y="587603"/>
                  </a:lnTo>
                  <a:lnTo>
                    <a:pt x="182245" y="586333"/>
                  </a:lnTo>
                  <a:lnTo>
                    <a:pt x="183769" y="586333"/>
                  </a:lnTo>
                  <a:lnTo>
                    <a:pt x="185280" y="585063"/>
                  </a:lnTo>
                  <a:lnTo>
                    <a:pt x="190969" y="582523"/>
                  </a:lnTo>
                  <a:lnTo>
                    <a:pt x="192112" y="582523"/>
                  </a:lnTo>
                  <a:lnTo>
                    <a:pt x="192112" y="583793"/>
                  </a:lnTo>
                  <a:lnTo>
                    <a:pt x="196659" y="582523"/>
                  </a:lnTo>
                  <a:lnTo>
                    <a:pt x="198843" y="581253"/>
                  </a:lnTo>
                  <a:lnTo>
                    <a:pt x="201028" y="579983"/>
                  </a:lnTo>
                  <a:lnTo>
                    <a:pt x="205003" y="577443"/>
                  </a:lnTo>
                  <a:lnTo>
                    <a:pt x="206019" y="576173"/>
                  </a:lnTo>
                  <a:lnTo>
                    <a:pt x="209054" y="572363"/>
                  </a:lnTo>
                  <a:lnTo>
                    <a:pt x="211074" y="569823"/>
                  </a:lnTo>
                  <a:lnTo>
                    <a:pt x="208610" y="572363"/>
                  </a:lnTo>
                  <a:lnTo>
                    <a:pt x="214236" y="566013"/>
                  </a:lnTo>
                  <a:lnTo>
                    <a:pt x="218909" y="560933"/>
                  </a:lnTo>
                  <a:lnTo>
                    <a:pt x="220078" y="559663"/>
                  </a:lnTo>
                  <a:lnTo>
                    <a:pt x="222935" y="557123"/>
                  </a:lnTo>
                  <a:lnTo>
                    <a:pt x="225780" y="554583"/>
                  </a:lnTo>
                  <a:lnTo>
                    <a:pt x="228384" y="552043"/>
                  </a:lnTo>
                  <a:lnTo>
                    <a:pt x="230987" y="549503"/>
                  </a:lnTo>
                  <a:lnTo>
                    <a:pt x="229476" y="552043"/>
                  </a:lnTo>
                  <a:lnTo>
                    <a:pt x="230606" y="552043"/>
                  </a:lnTo>
                  <a:lnTo>
                    <a:pt x="235673" y="545693"/>
                  </a:lnTo>
                  <a:lnTo>
                    <a:pt x="236740" y="544423"/>
                  </a:lnTo>
                  <a:lnTo>
                    <a:pt x="241020" y="539343"/>
                  </a:lnTo>
                  <a:lnTo>
                    <a:pt x="246748" y="534263"/>
                  </a:lnTo>
                  <a:lnTo>
                    <a:pt x="252984" y="530453"/>
                  </a:lnTo>
                  <a:lnTo>
                    <a:pt x="255168" y="529183"/>
                  </a:lnTo>
                  <a:lnTo>
                    <a:pt x="257352" y="527913"/>
                  </a:lnTo>
                  <a:lnTo>
                    <a:pt x="261899" y="525373"/>
                  </a:lnTo>
                  <a:lnTo>
                    <a:pt x="266839" y="522833"/>
                  </a:lnTo>
                  <a:lnTo>
                    <a:pt x="267970" y="522833"/>
                  </a:lnTo>
                  <a:lnTo>
                    <a:pt x="271957" y="521563"/>
                  </a:lnTo>
                  <a:lnTo>
                    <a:pt x="275932" y="520293"/>
                  </a:lnTo>
                  <a:lnTo>
                    <a:pt x="278587" y="520293"/>
                  </a:lnTo>
                  <a:lnTo>
                    <a:pt x="282765" y="519023"/>
                  </a:lnTo>
                  <a:lnTo>
                    <a:pt x="285038" y="519023"/>
                  </a:lnTo>
                  <a:lnTo>
                    <a:pt x="287312" y="520293"/>
                  </a:lnTo>
                  <a:lnTo>
                    <a:pt x="289598" y="520293"/>
                  </a:lnTo>
                  <a:lnTo>
                    <a:pt x="289966" y="519023"/>
                  </a:lnTo>
                  <a:lnTo>
                    <a:pt x="293954" y="519023"/>
                  </a:lnTo>
                  <a:lnTo>
                    <a:pt x="295097" y="520293"/>
                  </a:lnTo>
                  <a:lnTo>
                    <a:pt x="296037" y="520293"/>
                  </a:lnTo>
                  <a:lnTo>
                    <a:pt x="296037" y="521563"/>
                  </a:lnTo>
                  <a:lnTo>
                    <a:pt x="299453" y="521563"/>
                  </a:lnTo>
                  <a:lnTo>
                    <a:pt x="301358" y="522833"/>
                  </a:lnTo>
                  <a:lnTo>
                    <a:pt x="307047" y="522833"/>
                  </a:lnTo>
                  <a:lnTo>
                    <a:pt x="310261" y="524103"/>
                  </a:lnTo>
                  <a:lnTo>
                    <a:pt x="309511" y="522833"/>
                  </a:lnTo>
                  <a:lnTo>
                    <a:pt x="308368" y="522833"/>
                  </a:lnTo>
                  <a:lnTo>
                    <a:pt x="305714" y="521563"/>
                  </a:lnTo>
                  <a:lnTo>
                    <a:pt x="304203" y="520293"/>
                  </a:lnTo>
                  <a:lnTo>
                    <a:pt x="303060" y="520293"/>
                  </a:lnTo>
                  <a:lnTo>
                    <a:pt x="298691" y="519023"/>
                  </a:lnTo>
                  <a:lnTo>
                    <a:pt x="300405" y="519023"/>
                  </a:lnTo>
                  <a:lnTo>
                    <a:pt x="306666" y="520293"/>
                  </a:lnTo>
                  <a:lnTo>
                    <a:pt x="314629" y="522833"/>
                  </a:lnTo>
                  <a:lnTo>
                    <a:pt x="320509" y="526643"/>
                  </a:lnTo>
                  <a:lnTo>
                    <a:pt x="326580" y="530453"/>
                  </a:lnTo>
                  <a:lnTo>
                    <a:pt x="330746" y="534263"/>
                  </a:lnTo>
                  <a:lnTo>
                    <a:pt x="330746" y="536803"/>
                  </a:lnTo>
                  <a:lnTo>
                    <a:pt x="338543" y="541883"/>
                  </a:lnTo>
                  <a:lnTo>
                    <a:pt x="354063" y="554583"/>
                  </a:lnTo>
                  <a:lnTo>
                    <a:pt x="372097" y="571093"/>
                  </a:lnTo>
                  <a:lnTo>
                    <a:pt x="377405" y="574903"/>
                  </a:lnTo>
                  <a:lnTo>
                    <a:pt x="382524" y="578713"/>
                  </a:lnTo>
                  <a:lnTo>
                    <a:pt x="387832" y="582523"/>
                  </a:lnTo>
                  <a:lnTo>
                    <a:pt x="392963" y="585063"/>
                  </a:lnTo>
                  <a:lnTo>
                    <a:pt x="394627" y="585762"/>
                  </a:lnTo>
                  <a:lnTo>
                    <a:pt x="396367" y="587603"/>
                  </a:lnTo>
                  <a:lnTo>
                    <a:pt x="403390" y="590143"/>
                  </a:lnTo>
                  <a:lnTo>
                    <a:pt x="410032" y="591413"/>
                  </a:lnTo>
                  <a:lnTo>
                    <a:pt x="444360" y="591413"/>
                  </a:lnTo>
                  <a:lnTo>
                    <a:pt x="445414" y="591159"/>
                  </a:lnTo>
                  <a:lnTo>
                    <a:pt x="447395" y="590143"/>
                  </a:lnTo>
                  <a:lnTo>
                    <a:pt x="449668" y="590143"/>
                  </a:lnTo>
                  <a:lnTo>
                    <a:pt x="452323" y="590143"/>
                  </a:lnTo>
                  <a:lnTo>
                    <a:pt x="461048" y="587603"/>
                  </a:lnTo>
                  <a:lnTo>
                    <a:pt x="467868" y="583793"/>
                  </a:lnTo>
                  <a:lnTo>
                    <a:pt x="469963" y="582523"/>
                  </a:lnTo>
                  <a:lnTo>
                    <a:pt x="476211" y="578713"/>
                  </a:lnTo>
                  <a:lnTo>
                    <a:pt x="482473" y="574903"/>
                  </a:lnTo>
                  <a:lnTo>
                    <a:pt x="485279" y="572363"/>
                  </a:lnTo>
                  <a:lnTo>
                    <a:pt x="489496" y="568553"/>
                  </a:lnTo>
                  <a:lnTo>
                    <a:pt x="495947" y="560933"/>
                  </a:lnTo>
                  <a:lnTo>
                    <a:pt x="495376" y="560933"/>
                  </a:lnTo>
                  <a:lnTo>
                    <a:pt x="495757" y="559663"/>
                  </a:lnTo>
                  <a:lnTo>
                    <a:pt x="495947" y="559663"/>
                  </a:lnTo>
                  <a:lnTo>
                    <a:pt x="496316" y="558393"/>
                  </a:lnTo>
                  <a:lnTo>
                    <a:pt x="496138" y="558393"/>
                  </a:lnTo>
                  <a:lnTo>
                    <a:pt x="499351" y="554583"/>
                  </a:lnTo>
                  <a:lnTo>
                    <a:pt x="500354" y="553313"/>
                  </a:lnTo>
                  <a:lnTo>
                    <a:pt x="503339" y="549503"/>
                  </a:lnTo>
                  <a:lnTo>
                    <a:pt x="503809" y="548233"/>
                  </a:lnTo>
                  <a:lnTo>
                    <a:pt x="505231" y="544423"/>
                  </a:lnTo>
                  <a:lnTo>
                    <a:pt x="506183" y="541883"/>
                  </a:lnTo>
                  <a:lnTo>
                    <a:pt x="508330" y="535533"/>
                  </a:lnTo>
                  <a:lnTo>
                    <a:pt x="509066" y="532993"/>
                  </a:lnTo>
                  <a:lnTo>
                    <a:pt x="509066" y="519023"/>
                  </a:lnTo>
                  <a:lnTo>
                    <a:pt x="509066" y="516483"/>
                  </a:lnTo>
                  <a:lnTo>
                    <a:pt x="509066" y="515213"/>
                  </a:lnTo>
                  <a:lnTo>
                    <a:pt x="509066" y="503783"/>
                  </a:lnTo>
                  <a:lnTo>
                    <a:pt x="509066" y="501243"/>
                  </a:lnTo>
                  <a:lnTo>
                    <a:pt x="509066" y="496163"/>
                  </a:lnTo>
                  <a:lnTo>
                    <a:pt x="509028" y="488543"/>
                  </a:lnTo>
                  <a:lnTo>
                    <a:pt x="509066" y="475843"/>
                  </a:lnTo>
                  <a:lnTo>
                    <a:pt x="509066" y="474573"/>
                  </a:lnTo>
                  <a:close/>
                </a:path>
                <a:path w="539750" h="594360">
                  <a:moveTo>
                    <a:pt x="523189" y="58420"/>
                  </a:moveTo>
                  <a:lnTo>
                    <a:pt x="521017" y="57150"/>
                  </a:lnTo>
                  <a:lnTo>
                    <a:pt x="519836" y="57150"/>
                  </a:lnTo>
                  <a:lnTo>
                    <a:pt x="521614" y="58420"/>
                  </a:lnTo>
                  <a:lnTo>
                    <a:pt x="522008" y="58420"/>
                  </a:lnTo>
                  <a:lnTo>
                    <a:pt x="523189" y="58420"/>
                  </a:lnTo>
                  <a:close/>
                </a:path>
                <a:path w="539750" h="594360">
                  <a:moveTo>
                    <a:pt x="538937" y="63080"/>
                  </a:moveTo>
                  <a:lnTo>
                    <a:pt x="537756" y="62230"/>
                  </a:lnTo>
                  <a:lnTo>
                    <a:pt x="537159" y="62230"/>
                  </a:lnTo>
                  <a:lnTo>
                    <a:pt x="535584" y="60960"/>
                  </a:lnTo>
                  <a:lnTo>
                    <a:pt x="530072" y="60960"/>
                  </a:lnTo>
                  <a:lnTo>
                    <a:pt x="526338" y="59690"/>
                  </a:lnTo>
                  <a:lnTo>
                    <a:pt x="528497" y="59690"/>
                  </a:lnTo>
                  <a:lnTo>
                    <a:pt x="525348" y="58420"/>
                  </a:lnTo>
                  <a:lnTo>
                    <a:pt x="524560" y="58420"/>
                  </a:lnTo>
                  <a:lnTo>
                    <a:pt x="525741" y="59690"/>
                  </a:lnTo>
                  <a:lnTo>
                    <a:pt x="522008" y="58420"/>
                  </a:lnTo>
                  <a:lnTo>
                    <a:pt x="522008" y="63500"/>
                  </a:lnTo>
                  <a:lnTo>
                    <a:pt x="520827" y="63500"/>
                  </a:lnTo>
                  <a:lnTo>
                    <a:pt x="521220" y="62230"/>
                  </a:lnTo>
                  <a:lnTo>
                    <a:pt x="521804" y="62230"/>
                  </a:lnTo>
                  <a:lnTo>
                    <a:pt x="522008" y="63500"/>
                  </a:lnTo>
                  <a:lnTo>
                    <a:pt x="522008" y="58420"/>
                  </a:lnTo>
                  <a:lnTo>
                    <a:pt x="520827" y="59690"/>
                  </a:lnTo>
                  <a:lnTo>
                    <a:pt x="520827" y="58420"/>
                  </a:lnTo>
                  <a:lnTo>
                    <a:pt x="517677" y="58420"/>
                  </a:lnTo>
                  <a:lnTo>
                    <a:pt x="517080" y="57150"/>
                  </a:lnTo>
                  <a:lnTo>
                    <a:pt x="516102" y="57150"/>
                  </a:lnTo>
                  <a:lnTo>
                    <a:pt x="515112" y="56515"/>
                  </a:lnTo>
                  <a:lnTo>
                    <a:pt x="515112" y="60960"/>
                  </a:lnTo>
                  <a:lnTo>
                    <a:pt x="513346" y="59690"/>
                  </a:lnTo>
                  <a:lnTo>
                    <a:pt x="513740" y="59690"/>
                  </a:lnTo>
                  <a:lnTo>
                    <a:pt x="514718" y="59690"/>
                  </a:lnTo>
                  <a:lnTo>
                    <a:pt x="515112" y="60960"/>
                  </a:lnTo>
                  <a:lnTo>
                    <a:pt x="515112" y="56515"/>
                  </a:lnTo>
                  <a:lnTo>
                    <a:pt x="514134" y="55880"/>
                  </a:lnTo>
                  <a:lnTo>
                    <a:pt x="513537" y="54610"/>
                  </a:lnTo>
                  <a:lnTo>
                    <a:pt x="512953" y="54610"/>
                  </a:lnTo>
                  <a:lnTo>
                    <a:pt x="512559" y="53340"/>
                  </a:lnTo>
                  <a:lnTo>
                    <a:pt x="512559" y="54610"/>
                  </a:lnTo>
                  <a:lnTo>
                    <a:pt x="512953" y="55880"/>
                  </a:lnTo>
                  <a:lnTo>
                    <a:pt x="512356" y="54610"/>
                  </a:lnTo>
                  <a:lnTo>
                    <a:pt x="512165" y="54610"/>
                  </a:lnTo>
                  <a:lnTo>
                    <a:pt x="512559" y="53340"/>
                  </a:lnTo>
                  <a:lnTo>
                    <a:pt x="510590" y="53340"/>
                  </a:lnTo>
                  <a:lnTo>
                    <a:pt x="510781" y="54610"/>
                  </a:lnTo>
                  <a:lnTo>
                    <a:pt x="509600" y="53340"/>
                  </a:lnTo>
                  <a:lnTo>
                    <a:pt x="509016" y="53340"/>
                  </a:lnTo>
                  <a:lnTo>
                    <a:pt x="508673" y="53022"/>
                  </a:lnTo>
                  <a:lnTo>
                    <a:pt x="508812" y="53340"/>
                  </a:lnTo>
                  <a:lnTo>
                    <a:pt x="508317" y="52705"/>
                  </a:lnTo>
                  <a:lnTo>
                    <a:pt x="508673" y="53022"/>
                  </a:lnTo>
                  <a:lnTo>
                    <a:pt x="508266" y="52146"/>
                  </a:lnTo>
                  <a:lnTo>
                    <a:pt x="507885" y="52146"/>
                  </a:lnTo>
                  <a:lnTo>
                    <a:pt x="507923" y="52349"/>
                  </a:lnTo>
                  <a:lnTo>
                    <a:pt x="507720" y="52146"/>
                  </a:lnTo>
                  <a:lnTo>
                    <a:pt x="507441" y="52349"/>
                  </a:lnTo>
                  <a:lnTo>
                    <a:pt x="507441" y="52070"/>
                  </a:lnTo>
                  <a:lnTo>
                    <a:pt x="507187" y="51257"/>
                  </a:lnTo>
                  <a:lnTo>
                    <a:pt x="507187" y="52527"/>
                  </a:lnTo>
                  <a:lnTo>
                    <a:pt x="506056" y="53340"/>
                  </a:lnTo>
                  <a:lnTo>
                    <a:pt x="506653" y="52070"/>
                  </a:lnTo>
                  <a:lnTo>
                    <a:pt x="507047" y="52070"/>
                  </a:lnTo>
                  <a:lnTo>
                    <a:pt x="507187" y="52527"/>
                  </a:lnTo>
                  <a:lnTo>
                    <a:pt x="507187" y="51257"/>
                  </a:lnTo>
                  <a:lnTo>
                    <a:pt x="507047" y="50800"/>
                  </a:lnTo>
                  <a:lnTo>
                    <a:pt x="507631" y="52070"/>
                  </a:lnTo>
                  <a:lnTo>
                    <a:pt x="507834" y="52070"/>
                  </a:lnTo>
                  <a:lnTo>
                    <a:pt x="508228" y="52070"/>
                  </a:lnTo>
                  <a:lnTo>
                    <a:pt x="507631" y="50800"/>
                  </a:lnTo>
                  <a:lnTo>
                    <a:pt x="507441" y="49530"/>
                  </a:lnTo>
                  <a:lnTo>
                    <a:pt x="499567" y="49530"/>
                  </a:lnTo>
                  <a:lnTo>
                    <a:pt x="499567" y="102870"/>
                  </a:lnTo>
                  <a:lnTo>
                    <a:pt x="498970" y="104140"/>
                  </a:lnTo>
                  <a:lnTo>
                    <a:pt x="498970" y="102870"/>
                  </a:lnTo>
                  <a:lnTo>
                    <a:pt x="499567" y="102870"/>
                  </a:lnTo>
                  <a:lnTo>
                    <a:pt x="499567" y="49530"/>
                  </a:lnTo>
                  <a:lnTo>
                    <a:pt x="496811" y="49530"/>
                  </a:lnTo>
                  <a:lnTo>
                    <a:pt x="496811" y="124460"/>
                  </a:lnTo>
                  <a:lnTo>
                    <a:pt x="496811" y="125730"/>
                  </a:lnTo>
                  <a:lnTo>
                    <a:pt x="496811" y="130810"/>
                  </a:lnTo>
                  <a:lnTo>
                    <a:pt x="496608" y="130810"/>
                  </a:lnTo>
                  <a:lnTo>
                    <a:pt x="496417" y="129590"/>
                  </a:lnTo>
                  <a:lnTo>
                    <a:pt x="496417" y="130810"/>
                  </a:lnTo>
                  <a:lnTo>
                    <a:pt x="496023" y="130810"/>
                  </a:lnTo>
                  <a:lnTo>
                    <a:pt x="495236" y="128270"/>
                  </a:lnTo>
                  <a:lnTo>
                    <a:pt x="495033" y="127000"/>
                  </a:lnTo>
                  <a:lnTo>
                    <a:pt x="494639" y="125730"/>
                  </a:lnTo>
                  <a:lnTo>
                    <a:pt x="494449" y="124460"/>
                  </a:lnTo>
                  <a:lnTo>
                    <a:pt x="494055" y="123190"/>
                  </a:lnTo>
                  <a:lnTo>
                    <a:pt x="493852" y="123190"/>
                  </a:lnTo>
                  <a:lnTo>
                    <a:pt x="494055" y="124460"/>
                  </a:lnTo>
                  <a:lnTo>
                    <a:pt x="494245" y="127000"/>
                  </a:lnTo>
                  <a:lnTo>
                    <a:pt x="493661" y="124460"/>
                  </a:lnTo>
                  <a:lnTo>
                    <a:pt x="492874" y="120650"/>
                  </a:lnTo>
                  <a:lnTo>
                    <a:pt x="492671" y="119380"/>
                  </a:lnTo>
                  <a:lnTo>
                    <a:pt x="492874" y="119380"/>
                  </a:lnTo>
                  <a:lnTo>
                    <a:pt x="493458" y="120650"/>
                  </a:lnTo>
                  <a:lnTo>
                    <a:pt x="494055" y="123190"/>
                  </a:lnTo>
                  <a:lnTo>
                    <a:pt x="495236" y="125730"/>
                  </a:lnTo>
                  <a:lnTo>
                    <a:pt x="495427" y="128270"/>
                  </a:lnTo>
                  <a:lnTo>
                    <a:pt x="496023" y="129540"/>
                  </a:lnTo>
                  <a:lnTo>
                    <a:pt x="496417" y="130810"/>
                  </a:lnTo>
                  <a:lnTo>
                    <a:pt x="496417" y="129590"/>
                  </a:lnTo>
                  <a:lnTo>
                    <a:pt x="496214" y="128270"/>
                  </a:lnTo>
                  <a:lnTo>
                    <a:pt x="496417" y="128270"/>
                  </a:lnTo>
                  <a:lnTo>
                    <a:pt x="496811" y="130810"/>
                  </a:lnTo>
                  <a:lnTo>
                    <a:pt x="496811" y="125730"/>
                  </a:lnTo>
                  <a:lnTo>
                    <a:pt x="496608" y="125730"/>
                  </a:lnTo>
                  <a:lnTo>
                    <a:pt x="496608" y="124460"/>
                  </a:lnTo>
                  <a:lnTo>
                    <a:pt x="496811" y="124460"/>
                  </a:lnTo>
                  <a:lnTo>
                    <a:pt x="496811" y="49530"/>
                  </a:lnTo>
                  <a:lnTo>
                    <a:pt x="492671" y="49530"/>
                  </a:lnTo>
                  <a:lnTo>
                    <a:pt x="492671" y="116840"/>
                  </a:lnTo>
                  <a:lnTo>
                    <a:pt x="492086" y="118110"/>
                  </a:lnTo>
                  <a:lnTo>
                    <a:pt x="491490" y="115570"/>
                  </a:lnTo>
                  <a:lnTo>
                    <a:pt x="491096" y="113030"/>
                  </a:lnTo>
                  <a:lnTo>
                    <a:pt x="490905" y="113030"/>
                  </a:lnTo>
                  <a:lnTo>
                    <a:pt x="490778" y="112179"/>
                  </a:lnTo>
                  <a:lnTo>
                    <a:pt x="491299" y="113030"/>
                  </a:lnTo>
                  <a:lnTo>
                    <a:pt x="492480" y="115570"/>
                  </a:lnTo>
                  <a:lnTo>
                    <a:pt x="492671" y="116840"/>
                  </a:lnTo>
                  <a:lnTo>
                    <a:pt x="492671" y="49530"/>
                  </a:lnTo>
                  <a:lnTo>
                    <a:pt x="487756" y="49530"/>
                  </a:lnTo>
                  <a:lnTo>
                    <a:pt x="487756" y="106680"/>
                  </a:lnTo>
                  <a:lnTo>
                    <a:pt x="487159" y="106680"/>
                  </a:lnTo>
                  <a:lnTo>
                    <a:pt x="486765" y="105410"/>
                  </a:lnTo>
                  <a:lnTo>
                    <a:pt x="487756" y="106680"/>
                  </a:lnTo>
                  <a:lnTo>
                    <a:pt x="487756" y="49530"/>
                  </a:lnTo>
                  <a:lnTo>
                    <a:pt x="481850" y="49530"/>
                  </a:lnTo>
                  <a:lnTo>
                    <a:pt x="481850" y="95250"/>
                  </a:lnTo>
                  <a:lnTo>
                    <a:pt x="481850" y="96240"/>
                  </a:lnTo>
                  <a:lnTo>
                    <a:pt x="480860" y="94830"/>
                  </a:lnTo>
                  <a:lnTo>
                    <a:pt x="480860" y="93980"/>
                  </a:lnTo>
                  <a:lnTo>
                    <a:pt x="481253" y="95250"/>
                  </a:lnTo>
                  <a:lnTo>
                    <a:pt x="481850" y="95250"/>
                  </a:lnTo>
                  <a:lnTo>
                    <a:pt x="481850" y="49530"/>
                  </a:lnTo>
                  <a:lnTo>
                    <a:pt x="479882" y="49530"/>
                  </a:lnTo>
                  <a:lnTo>
                    <a:pt x="479882" y="92710"/>
                  </a:lnTo>
                  <a:lnTo>
                    <a:pt x="479882" y="93408"/>
                  </a:lnTo>
                  <a:lnTo>
                    <a:pt x="478497" y="91440"/>
                  </a:lnTo>
                  <a:lnTo>
                    <a:pt x="477710" y="90170"/>
                  </a:lnTo>
                  <a:lnTo>
                    <a:pt x="476923" y="88900"/>
                  </a:lnTo>
                  <a:lnTo>
                    <a:pt x="475742" y="86360"/>
                  </a:lnTo>
                  <a:lnTo>
                    <a:pt x="475945" y="86360"/>
                  </a:lnTo>
                  <a:lnTo>
                    <a:pt x="477126" y="88900"/>
                  </a:lnTo>
                  <a:lnTo>
                    <a:pt x="479488" y="91440"/>
                  </a:lnTo>
                  <a:lnTo>
                    <a:pt x="479882" y="92710"/>
                  </a:lnTo>
                  <a:lnTo>
                    <a:pt x="479882" y="49530"/>
                  </a:lnTo>
                  <a:lnTo>
                    <a:pt x="475742" y="49530"/>
                  </a:lnTo>
                  <a:lnTo>
                    <a:pt x="475742" y="50800"/>
                  </a:lnTo>
                  <a:lnTo>
                    <a:pt x="475551" y="52070"/>
                  </a:lnTo>
                  <a:lnTo>
                    <a:pt x="475348" y="52070"/>
                  </a:lnTo>
                  <a:lnTo>
                    <a:pt x="474764" y="53340"/>
                  </a:lnTo>
                  <a:lnTo>
                    <a:pt x="474764" y="52070"/>
                  </a:lnTo>
                  <a:lnTo>
                    <a:pt x="475348" y="52070"/>
                  </a:lnTo>
                  <a:lnTo>
                    <a:pt x="475742" y="50800"/>
                  </a:lnTo>
                  <a:lnTo>
                    <a:pt x="475742" y="49530"/>
                  </a:lnTo>
                  <a:lnTo>
                    <a:pt x="474560" y="50800"/>
                  </a:lnTo>
                  <a:lnTo>
                    <a:pt x="473227" y="52527"/>
                  </a:lnTo>
                  <a:lnTo>
                    <a:pt x="473290" y="52705"/>
                  </a:lnTo>
                  <a:lnTo>
                    <a:pt x="473583" y="53340"/>
                  </a:lnTo>
                  <a:lnTo>
                    <a:pt x="474560" y="52070"/>
                  </a:lnTo>
                  <a:lnTo>
                    <a:pt x="473976" y="54610"/>
                  </a:lnTo>
                  <a:lnTo>
                    <a:pt x="473189" y="53340"/>
                  </a:lnTo>
                  <a:lnTo>
                    <a:pt x="472401" y="54610"/>
                  </a:lnTo>
                  <a:lnTo>
                    <a:pt x="472744" y="53162"/>
                  </a:lnTo>
                  <a:lnTo>
                    <a:pt x="472592" y="53340"/>
                  </a:lnTo>
                  <a:lnTo>
                    <a:pt x="471411" y="54610"/>
                  </a:lnTo>
                  <a:lnTo>
                    <a:pt x="471614" y="54610"/>
                  </a:lnTo>
                  <a:lnTo>
                    <a:pt x="471411" y="55880"/>
                  </a:lnTo>
                  <a:lnTo>
                    <a:pt x="471220" y="55880"/>
                  </a:lnTo>
                  <a:lnTo>
                    <a:pt x="469455" y="57150"/>
                  </a:lnTo>
                  <a:lnTo>
                    <a:pt x="468668" y="58420"/>
                  </a:lnTo>
                  <a:lnTo>
                    <a:pt x="466305" y="60960"/>
                  </a:lnTo>
                  <a:lnTo>
                    <a:pt x="464731" y="62230"/>
                  </a:lnTo>
                  <a:lnTo>
                    <a:pt x="463740" y="62230"/>
                  </a:lnTo>
                  <a:lnTo>
                    <a:pt x="462559" y="63500"/>
                  </a:lnTo>
                  <a:lnTo>
                    <a:pt x="463156" y="63500"/>
                  </a:lnTo>
                  <a:lnTo>
                    <a:pt x="461187" y="64770"/>
                  </a:lnTo>
                  <a:lnTo>
                    <a:pt x="461581" y="64770"/>
                  </a:lnTo>
                  <a:lnTo>
                    <a:pt x="463346" y="63500"/>
                  </a:lnTo>
                  <a:lnTo>
                    <a:pt x="462165" y="64770"/>
                  </a:lnTo>
                  <a:lnTo>
                    <a:pt x="460794" y="66040"/>
                  </a:lnTo>
                  <a:lnTo>
                    <a:pt x="460400" y="66040"/>
                  </a:lnTo>
                  <a:lnTo>
                    <a:pt x="460006" y="66040"/>
                  </a:lnTo>
                  <a:lnTo>
                    <a:pt x="459841" y="66255"/>
                  </a:lnTo>
                  <a:lnTo>
                    <a:pt x="459638" y="66344"/>
                  </a:lnTo>
                  <a:lnTo>
                    <a:pt x="459638" y="66497"/>
                  </a:lnTo>
                  <a:lnTo>
                    <a:pt x="459016" y="67310"/>
                  </a:lnTo>
                  <a:lnTo>
                    <a:pt x="458431" y="67310"/>
                  </a:lnTo>
                  <a:lnTo>
                    <a:pt x="456260" y="68580"/>
                  </a:lnTo>
                  <a:lnTo>
                    <a:pt x="459638" y="66497"/>
                  </a:lnTo>
                  <a:lnTo>
                    <a:pt x="459638" y="66344"/>
                  </a:lnTo>
                  <a:lnTo>
                    <a:pt x="457047" y="67310"/>
                  </a:lnTo>
                  <a:lnTo>
                    <a:pt x="455472" y="67310"/>
                  </a:lnTo>
                  <a:lnTo>
                    <a:pt x="454494" y="71120"/>
                  </a:lnTo>
                  <a:lnTo>
                    <a:pt x="450951" y="71120"/>
                  </a:lnTo>
                  <a:lnTo>
                    <a:pt x="448195" y="72390"/>
                  </a:lnTo>
                  <a:lnTo>
                    <a:pt x="449376" y="72390"/>
                  </a:lnTo>
                  <a:lnTo>
                    <a:pt x="448779" y="73660"/>
                  </a:lnTo>
                  <a:lnTo>
                    <a:pt x="449338" y="73494"/>
                  </a:lnTo>
                  <a:lnTo>
                    <a:pt x="450354" y="72390"/>
                  </a:lnTo>
                  <a:lnTo>
                    <a:pt x="452920" y="72390"/>
                  </a:lnTo>
                  <a:lnTo>
                    <a:pt x="449338" y="73494"/>
                  </a:lnTo>
                  <a:lnTo>
                    <a:pt x="449173" y="73660"/>
                  </a:lnTo>
                  <a:lnTo>
                    <a:pt x="448779" y="73660"/>
                  </a:lnTo>
                  <a:lnTo>
                    <a:pt x="448386" y="73660"/>
                  </a:lnTo>
                  <a:lnTo>
                    <a:pt x="448386" y="76200"/>
                  </a:lnTo>
                  <a:lnTo>
                    <a:pt x="447205" y="77470"/>
                  </a:lnTo>
                  <a:lnTo>
                    <a:pt x="445439" y="77470"/>
                  </a:lnTo>
                  <a:lnTo>
                    <a:pt x="448386" y="76200"/>
                  </a:lnTo>
                  <a:lnTo>
                    <a:pt x="448386" y="73660"/>
                  </a:lnTo>
                  <a:lnTo>
                    <a:pt x="443661" y="73660"/>
                  </a:lnTo>
                  <a:lnTo>
                    <a:pt x="444055" y="74930"/>
                  </a:lnTo>
                  <a:lnTo>
                    <a:pt x="446227" y="74930"/>
                  </a:lnTo>
                  <a:lnTo>
                    <a:pt x="445439" y="76200"/>
                  </a:lnTo>
                  <a:lnTo>
                    <a:pt x="444842" y="76200"/>
                  </a:lnTo>
                  <a:lnTo>
                    <a:pt x="444258" y="77470"/>
                  </a:lnTo>
                  <a:lnTo>
                    <a:pt x="445236" y="78740"/>
                  </a:lnTo>
                  <a:lnTo>
                    <a:pt x="451739" y="78740"/>
                  </a:lnTo>
                  <a:lnTo>
                    <a:pt x="453110" y="77470"/>
                  </a:lnTo>
                  <a:lnTo>
                    <a:pt x="451739" y="77470"/>
                  </a:lnTo>
                  <a:lnTo>
                    <a:pt x="453504" y="76428"/>
                  </a:lnTo>
                  <a:lnTo>
                    <a:pt x="453504" y="76200"/>
                  </a:lnTo>
                  <a:lnTo>
                    <a:pt x="453898" y="76200"/>
                  </a:lnTo>
                  <a:lnTo>
                    <a:pt x="454101" y="76200"/>
                  </a:lnTo>
                  <a:lnTo>
                    <a:pt x="455676" y="74930"/>
                  </a:lnTo>
                  <a:lnTo>
                    <a:pt x="457644" y="74930"/>
                  </a:lnTo>
                  <a:lnTo>
                    <a:pt x="458622" y="76200"/>
                  </a:lnTo>
                  <a:lnTo>
                    <a:pt x="458825" y="76200"/>
                  </a:lnTo>
                  <a:lnTo>
                    <a:pt x="458431" y="77470"/>
                  </a:lnTo>
                  <a:lnTo>
                    <a:pt x="461378" y="78740"/>
                  </a:lnTo>
                  <a:lnTo>
                    <a:pt x="463346" y="80010"/>
                  </a:lnTo>
                  <a:lnTo>
                    <a:pt x="462762" y="78740"/>
                  </a:lnTo>
                  <a:lnTo>
                    <a:pt x="462165" y="78740"/>
                  </a:lnTo>
                  <a:lnTo>
                    <a:pt x="461187" y="77470"/>
                  </a:lnTo>
                  <a:lnTo>
                    <a:pt x="460984" y="77470"/>
                  </a:lnTo>
                  <a:lnTo>
                    <a:pt x="460819" y="76428"/>
                  </a:lnTo>
                  <a:lnTo>
                    <a:pt x="460794" y="76200"/>
                  </a:lnTo>
                  <a:lnTo>
                    <a:pt x="460844" y="76428"/>
                  </a:lnTo>
                  <a:lnTo>
                    <a:pt x="463740" y="77470"/>
                  </a:lnTo>
                  <a:lnTo>
                    <a:pt x="465518" y="78740"/>
                  </a:lnTo>
                  <a:lnTo>
                    <a:pt x="465912" y="78740"/>
                  </a:lnTo>
                  <a:lnTo>
                    <a:pt x="465785" y="79133"/>
                  </a:lnTo>
                  <a:lnTo>
                    <a:pt x="467283" y="81280"/>
                  </a:lnTo>
                  <a:lnTo>
                    <a:pt x="469061" y="82550"/>
                  </a:lnTo>
                  <a:lnTo>
                    <a:pt x="468274" y="82550"/>
                  </a:lnTo>
                  <a:lnTo>
                    <a:pt x="469252" y="83820"/>
                  </a:lnTo>
                  <a:lnTo>
                    <a:pt x="470433" y="83820"/>
                  </a:lnTo>
                  <a:lnTo>
                    <a:pt x="471220" y="85090"/>
                  </a:lnTo>
                  <a:lnTo>
                    <a:pt x="471614" y="85090"/>
                  </a:lnTo>
                  <a:lnTo>
                    <a:pt x="470827" y="83820"/>
                  </a:lnTo>
                  <a:lnTo>
                    <a:pt x="470623" y="83820"/>
                  </a:lnTo>
                  <a:lnTo>
                    <a:pt x="470039" y="82550"/>
                  </a:lnTo>
                  <a:lnTo>
                    <a:pt x="470827" y="82550"/>
                  </a:lnTo>
                  <a:lnTo>
                    <a:pt x="469836" y="81280"/>
                  </a:lnTo>
                  <a:lnTo>
                    <a:pt x="470623" y="81280"/>
                  </a:lnTo>
                  <a:lnTo>
                    <a:pt x="471220" y="82550"/>
                  </a:lnTo>
                  <a:lnTo>
                    <a:pt x="472008" y="82550"/>
                  </a:lnTo>
                  <a:lnTo>
                    <a:pt x="472401" y="83820"/>
                  </a:lnTo>
                  <a:lnTo>
                    <a:pt x="473583" y="85090"/>
                  </a:lnTo>
                  <a:lnTo>
                    <a:pt x="474167" y="86360"/>
                  </a:lnTo>
                  <a:lnTo>
                    <a:pt x="473583" y="86360"/>
                  </a:lnTo>
                  <a:lnTo>
                    <a:pt x="473189" y="85090"/>
                  </a:lnTo>
                  <a:lnTo>
                    <a:pt x="472859" y="86144"/>
                  </a:lnTo>
                  <a:lnTo>
                    <a:pt x="472986" y="86360"/>
                  </a:lnTo>
                  <a:lnTo>
                    <a:pt x="475348" y="88900"/>
                  </a:lnTo>
                  <a:lnTo>
                    <a:pt x="476732" y="91122"/>
                  </a:lnTo>
                  <a:lnTo>
                    <a:pt x="476732" y="90170"/>
                  </a:lnTo>
                  <a:lnTo>
                    <a:pt x="477710" y="91440"/>
                  </a:lnTo>
                  <a:lnTo>
                    <a:pt x="476923" y="91440"/>
                  </a:lnTo>
                  <a:lnTo>
                    <a:pt x="478701" y="93980"/>
                  </a:lnTo>
                  <a:lnTo>
                    <a:pt x="478701" y="95250"/>
                  </a:lnTo>
                  <a:lnTo>
                    <a:pt x="478891" y="95250"/>
                  </a:lnTo>
                  <a:lnTo>
                    <a:pt x="478891" y="96520"/>
                  </a:lnTo>
                  <a:lnTo>
                    <a:pt x="479488" y="95250"/>
                  </a:lnTo>
                  <a:lnTo>
                    <a:pt x="481063" y="97790"/>
                  </a:lnTo>
                  <a:lnTo>
                    <a:pt x="481647" y="97790"/>
                  </a:lnTo>
                  <a:lnTo>
                    <a:pt x="482231" y="99060"/>
                  </a:lnTo>
                  <a:lnTo>
                    <a:pt x="480466" y="97790"/>
                  </a:lnTo>
                  <a:lnTo>
                    <a:pt x="481063" y="97790"/>
                  </a:lnTo>
                  <a:lnTo>
                    <a:pt x="479488" y="96520"/>
                  </a:lnTo>
                  <a:lnTo>
                    <a:pt x="479882" y="97790"/>
                  </a:lnTo>
                  <a:lnTo>
                    <a:pt x="480860" y="100330"/>
                  </a:lnTo>
                  <a:lnTo>
                    <a:pt x="481253" y="99060"/>
                  </a:lnTo>
                  <a:lnTo>
                    <a:pt x="482041" y="100330"/>
                  </a:lnTo>
                  <a:lnTo>
                    <a:pt x="482231" y="99072"/>
                  </a:lnTo>
                  <a:lnTo>
                    <a:pt x="482828" y="100330"/>
                  </a:lnTo>
                  <a:lnTo>
                    <a:pt x="485584" y="105410"/>
                  </a:lnTo>
                  <a:lnTo>
                    <a:pt x="484403" y="106680"/>
                  </a:lnTo>
                  <a:lnTo>
                    <a:pt x="485000" y="106680"/>
                  </a:lnTo>
                  <a:lnTo>
                    <a:pt x="485190" y="107950"/>
                  </a:lnTo>
                  <a:lnTo>
                    <a:pt x="485394" y="107950"/>
                  </a:lnTo>
                  <a:lnTo>
                    <a:pt x="485787" y="109220"/>
                  </a:lnTo>
                  <a:lnTo>
                    <a:pt x="486371" y="109220"/>
                  </a:lnTo>
                  <a:lnTo>
                    <a:pt x="486765" y="110490"/>
                  </a:lnTo>
                  <a:lnTo>
                    <a:pt x="487946" y="113030"/>
                  </a:lnTo>
                  <a:lnTo>
                    <a:pt x="488340" y="114300"/>
                  </a:lnTo>
                  <a:lnTo>
                    <a:pt x="489521" y="116840"/>
                  </a:lnTo>
                  <a:lnTo>
                    <a:pt x="489915" y="118110"/>
                  </a:lnTo>
                  <a:lnTo>
                    <a:pt x="490512" y="120650"/>
                  </a:lnTo>
                  <a:lnTo>
                    <a:pt x="491490" y="123190"/>
                  </a:lnTo>
                  <a:lnTo>
                    <a:pt x="492480" y="127000"/>
                  </a:lnTo>
                  <a:lnTo>
                    <a:pt x="494842" y="134620"/>
                  </a:lnTo>
                  <a:lnTo>
                    <a:pt x="495820" y="137160"/>
                  </a:lnTo>
                  <a:lnTo>
                    <a:pt x="496811" y="140970"/>
                  </a:lnTo>
                  <a:lnTo>
                    <a:pt x="496938" y="140970"/>
                  </a:lnTo>
                  <a:lnTo>
                    <a:pt x="497205" y="142240"/>
                  </a:lnTo>
                  <a:lnTo>
                    <a:pt x="497992" y="144780"/>
                  </a:lnTo>
                  <a:lnTo>
                    <a:pt x="498779" y="146050"/>
                  </a:lnTo>
                  <a:lnTo>
                    <a:pt x="498970" y="146050"/>
                  </a:lnTo>
                  <a:lnTo>
                    <a:pt x="498970" y="140970"/>
                  </a:lnTo>
                  <a:lnTo>
                    <a:pt x="498970" y="139700"/>
                  </a:lnTo>
                  <a:lnTo>
                    <a:pt x="499173" y="140970"/>
                  </a:lnTo>
                  <a:lnTo>
                    <a:pt x="499110" y="139700"/>
                  </a:lnTo>
                  <a:lnTo>
                    <a:pt x="499033" y="138430"/>
                  </a:lnTo>
                  <a:lnTo>
                    <a:pt x="498970" y="137160"/>
                  </a:lnTo>
                  <a:lnTo>
                    <a:pt x="498386" y="133350"/>
                  </a:lnTo>
                  <a:lnTo>
                    <a:pt x="499173" y="130810"/>
                  </a:lnTo>
                  <a:lnTo>
                    <a:pt x="499275" y="129540"/>
                  </a:lnTo>
                  <a:lnTo>
                    <a:pt x="499364" y="128270"/>
                  </a:lnTo>
                  <a:lnTo>
                    <a:pt x="499237" y="129108"/>
                  </a:lnTo>
                  <a:lnTo>
                    <a:pt x="499173" y="128270"/>
                  </a:lnTo>
                  <a:lnTo>
                    <a:pt x="499567" y="127000"/>
                  </a:lnTo>
                  <a:lnTo>
                    <a:pt x="499630" y="125730"/>
                  </a:lnTo>
                  <a:lnTo>
                    <a:pt x="499757" y="123190"/>
                  </a:lnTo>
                  <a:lnTo>
                    <a:pt x="499960" y="119380"/>
                  </a:lnTo>
                  <a:lnTo>
                    <a:pt x="500087" y="118110"/>
                  </a:lnTo>
                  <a:lnTo>
                    <a:pt x="500608" y="113030"/>
                  </a:lnTo>
                  <a:lnTo>
                    <a:pt x="500748" y="111760"/>
                  </a:lnTo>
                  <a:lnTo>
                    <a:pt x="500545" y="111760"/>
                  </a:lnTo>
                  <a:lnTo>
                    <a:pt x="500151" y="113030"/>
                  </a:lnTo>
                  <a:lnTo>
                    <a:pt x="500151" y="111760"/>
                  </a:lnTo>
                  <a:lnTo>
                    <a:pt x="500151" y="110490"/>
                  </a:lnTo>
                  <a:lnTo>
                    <a:pt x="500151" y="109855"/>
                  </a:lnTo>
                  <a:lnTo>
                    <a:pt x="499960" y="110490"/>
                  </a:lnTo>
                  <a:lnTo>
                    <a:pt x="499960" y="109220"/>
                  </a:lnTo>
                  <a:lnTo>
                    <a:pt x="500405" y="105410"/>
                  </a:lnTo>
                  <a:lnTo>
                    <a:pt x="500545" y="104140"/>
                  </a:lnTo>
                  <a:lnTo>
                    <a:pt x="500545" y="105410"/>
                  </a:lnTo>
                  <a:lnTo>
                    <a:pt x="500938" y="105410"/>
                  </a:lnTo>
                  <a:lnTo>
                    <a:pt x="500354" y="109220"/>
                  </a:lnTo>
                  <a:lnTo>
                    <a:pt x="500189" y="109728"/>
                  </a:lnTo>
                  <a:lnTo>
                    <a:pt x="500354" y="111760"/>
                  </a:lnTo>
                  <a:lnTo>
                    <a:pt x="500545" y="111760"/>
                  </a:lnTo>
                  <a:lnTo>
                    <a:pt x="500938" y="110490"/>
                  </a:lnTo>
                  <a:lnTo>
                    <a:pt x="500748" y="111760"/>
                  </a:lnTo>
                  <a:lnTo>
                    <a:pt x="501040" y="110490"/>
                  </a:lnTo>
                  <a:lnTo>
                    <a:pt x="501599" y="107950"/>
                  </a:lnTo>
                  <a:lnTo>
                    <a:pt x="501535" y="106680"/>
                  </a:lnTo>
                  <a:lnTo>
                    <a:pt x="501142" y="106680"/>
                  </a:lnTo>
                  <a:lnTo>
                    <a:pt x="501142" y="105410"/>
                  </a:lnTo>
                  <a:lnTo>
                    <a:pt x="501332" y="105410"/>
                  </a:lnTo>
                  <a:lnTo>
                    <a:pt x="501535" y="104140"/>
                  </a:lnTo>
                  <a:lnTo>
                    <a:pt x="501929" y="102870"/>
                  </a:lnTo>
                  <a:lnTo>
                    <a:pt x="502323" y="101600"/>
                  </a:lnTo>
                  <a:lnTo>
                    <a:pt x="502513" y="101600"/>
                  </a:lnTo>
                  <a:lnTo>
                    <a:pt x="503110" y="99060"/>
                  </a:lnTo>
                  <a:lnTo>
                    <a:pt x="503897" y="96520"/>
                  </a:lnTo>
                  <a:lnTo>
                    <a:pt x="503504" y="96520"/>
                  </a:lnTo>
                  <a:lnTo>
                    <a:pt x="503504" y="95669"/>
                  </a:lnTo>
                  <a:lnTo>
                    <a:pt x="504291" y="93980"/>
                  </a:lnTo>
                  <a:lnTo>
                    <a:pt x="504088" y="93980"/>
                  </a:lnTo>
                  <a:lnTo>
                    <a:pt x="504482" y="92710"/>
                  </a:lnTo>
                  <a:lnTo>
                    <a:pt x="504875" y="91440"/>
                  </a:lnTo>
                  <a:lnTo>
                    <a:pt x="505269" y="91440"/>
                  </a:lnTo>
                  <a:lnTo>
                    <a:pt x="505269" y="90170"/>
                  </a:lnTo>
                  <a:lnTo>
                    <a:pt x="505472" y="90170"/>
                  </a:lnTo>
                  <a:lnTo>
                    <a:pt x="505472" y="88900"/>
                  </a:lnTo>
                  <a:lnTo>
                    <a:pt x="505079" y="88900"/>
                  </a:lnTo>
                  <a:lnTo>
                    <a:pt x="504685" y="90170"/>
                  </a:lnTo>
                  <a:lnTo>
                    <a:pt x="503694" y="91440"/>
                  </a:lnTo>
                  <a:lnTo>
                    <a:pt x="502716" y="91440"/>
                  </a:lnTo>
                  <a:lnTo>
                    <a:pt x="501726" y="92710"/>
                  </a:lnTo>
                  <a:lnTo>
                    <a:pt x="503110" y="90170"/>
                  </a:lnTo>
                  <a:lnTo>
                    <a:pt x="503504" y="90170"/>
                  </a:lnTo>
                  <a:lnTo>
                    <a:pt x="505079" y="88900"/>
                  </a:lnTo>
                  <a:lnTo>
                    <a:pt x="504685" y="88900"/>
                  </a:lnTo>
                  <a:lnTo>
                    <a:pt x="506450" y="87630"/>
                  </a:lnTo>
                  <a:lnTo>
                    <a:pt x="505663" y="90170"/>
                  </a:lnTo>
                  <a:lnTo>
                    <a:pt x="506260" y="90170"/>
                  </a:lnTo>
                  <a:lnTo>
                    <a:pt x="508228" y="87630"/>
                  </a:lnTo>
                  <a:lnTo>
                    <a:pt x="508812" y="86360"/>
                  </a:lnTo>
                  <a:lnTo>
                    <a:pt x="507631" y="87630"/>
                  </a:lnTo>
                  <a:lnTo>
                    <a:pt x="507047" y="87630"/>
                  </a:lnTo>
                  <a:lnTo>
                    <a:pt x="508812" y="85090"/>
                  </a:lnTo>
                  <a:lnTo>
                    <a:pt x="510387" y="83820"/>
                  </a:lnTo>
                  <a:lnTo>
                    <a:pt x="512953" y="81280"/>
                  </a:lnTo>
                  <a:lnTo>
                    <a:pt x="513930" y="80010"/>
                  </a:lnTo>
                  <a:lnTo>
                    <a:pt x="514324" y="80010"/>
                  </a:lnTo>
                  <a:lnTo>
                    <a:pt x="517080" y="77470"/>
                  </a:lnTo>
                  <a:lnTo>
                    <a:pt x="518858" y="76200"/>
                  </a:lnTo>
                  <a:lnTo>
                    <a:pt x="519049" y="74930"/>
                  </a:lnTo>
                  <a:lnTo>
                    <a:pt x="519836" y="74930"/>
                  </a:lnTo>
                  <a:lnTo>
                    <a:pt x="521220" y="73660"/>
                  </a:lnTo>
                  <a:lnTo>
                    <a:pt x="523189" y="72390"/>
                  </a:lnTo>
                  <a:lnTo>
                    <a:pt x="525551" y="71120"/>
                  </a:lnTo>
                  <a:lnTo>
                    <a:pt x="525157" y="71120"/>
                  </a:lnTo>
                  <a:lnTo>
                    <a:pt x="526732" y="69850"/>
                  </a:lnTo>
                  <a:lnTo>
                    <a:pt x="525551" y="71120"/>
                  </a:lnTo>
                  <a:lnTo>
                    <a:pt x="526923" y="69850"/>
                  </a:lnTo>
                  <a:lnTo>
                    <a:pt x="527913" y="69850"/>
                  </a:lnTo>
                  <a:lnTo>
                    <a:pt x="529488" y="68580"/>
                  </a:lnTo>
                  <a:lnTo>
                    <a:pt x="532638" y="66040"/>
                  </a:lnTo>
                  <a:lnTo>
                    <a:pt x="534212" y="66040"/>
                  </a:lnTo>
                  <a:lnTo>
                    <a:pt x="536371" y="63500"/>
                  </a:lnTo>
                  <a:lnTo>
                    <a:pt x="538937" y="63500"/>
                  </a:lnTo>
                  <a:lnTo>
                    <a:pt x="538937" y="63080"/>
                  </a:lnTo>
                  <a:close/>
                </a:path>
                <a:path w="539750" h="594360">
                  <a:moveTo>
                    <a:pt x="539521" y="63500"/>
                  </a:moveTo>
                  <a:lnTo>
                    <a:pt x="538937" y="62230"/>
                  </a:lnTo>
                  <a:lnTo>
                    <a:pt x="538937" y="63080"/>
                  </a:lnTo>
                  <a:lnTo>
                    <a:pt x="539521" y="63500"/>
                  </a:lnTo>
                  <a:close/>
                </a:path>
              </a:pathLst>
            </a:custGeom>
            <a:solidFill>
              <a:srgbClr val="FFC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288767" y="5053990"/>
              <a:ext cx="297815" cy="120650"/>
            </a:xfrm>
            <a:custGeom>
              <a:avLst/>
              <a:gdLst/>
              <a:ahLst/>
              <a:cxnLst/>
              <a:rect l="l" t="t" r="r" b="b"/>
              <a:pathLst>
                <a:path w="297815" h="120650">
                  <a:moveTo>
                    <a:pt x="762" y="92557"/>
                  </a:moveTo>
                  <a:lnTo>
                    <a:pt x="571" y="92367"/>
                  </a:lnTo>
                  <a:lnTo>
                    <a:pt x="190" y="91414"/>
                  </a:lnTo>
                  <a:lnTo>
                    <a:pt x="0" y="90843"/>
                  </a:lnTo>
                  <a:lnTo>
                    <a:pt x="127" y="92367"/>
                  </a:lnTo>
                  <a:lnTo>
                    <a:pt x="381" y="94259"/>
                  </a:lnTo>
                  <a:lnTo>
                    <a:pt x="571" y="92748"/>
                  </a:lnTo>
                  <a:lnTo>
                    <a:pt x="762" y="92938"/>
                  </a:lnTo>
                  <a:lnTo>
                    <a:pt x="762" y="92748"/>
                  </a:lnTo>
                  <a:lnTo>
                    <a:pt x="762" y="92557"/>
                  </a:lnTo>
                  <a:close/>
                </a:path>
                <a:path w="297815" h="120650">
                  <a:moveTo>
                    <a:pt x="1130" y="92938"/>
                  </a:moveTo>
                  <a:lnTo>
                    <a:pt x="939" y="92938"/>
                  </a:lnTo>
                  <a:lnTo>
                    <a:pt x="1130" y="93319"/>
                  </a:lnTo>
                  <a:lnTo>
                    <a:pt x="1130" y="92938"/>
                  </a:lnTo>
                  <a:close/>
                </a:path>
                <a:path w="297815" h="120650">
                  <a:moveTo>
                    <a:pt x="20675" y="109435"/>
                  </a:moveTo>
                  <a:lnTo>
                    <a:pt x="18961" y="108864"/>
                  </a:lnTo>
                  <a:lnTo>
                    <a:pt x="18389" y="107543"/>
                  </a:lnTo>
                  <a:lnTo>
                    <a:pt x="18199" y="108864"/>
                  </a:lnTo>
                  <a:lnTo>
                    <a:pt x="18961" y="109245"/>
                  </a:lnTo>
                  <a:lnTo>
                    <a:pt x="19913" y="109245"/>
                  </a:lnTo>
                  <a:lnTo>
                    <a:pt x="20675" y="109435"/>
                  </a:lnTo>
                  <a:close/>
                </a:path>
                <a:path w="297815" h="120650">
                  <a:moveTo>
                    <a:pt x="21234" y="109626"/>
                  </a:moveTo>
                  <a:lnTo>
                    <a:pt x="20853" y="109435"/>
                  </a:lnTo>
                  <a:lnTo>
                    <a:pt x="20675" y="109435"/>
                  </a:lnTo>
                  <a:lnTo>
                    <a:pt x="21043" y="109626"/>
                  </a:lnTo>
                  <a:lnTo>
                    <a:pt x="21234" y="109626"/>
                  </a:lnTo>
                  <a:close/>
                </a:path>
                <a:path w="297815" h="120650">
                  <a:moveTo>
                    <a:pt x="26060" y="110337"/>
                  </a:moveTo>
                  <a:lnTo>
                    <a:pt x="25793" y="110363"/>
                  </a:lnTo>
                  <a:lnTo>
                    <a:pt x="23520" y="109220"/>
                  </a:lnTo>
                  <a:lnTo>
                    <a:pt x="25793" y="110871"/>
                  </a:lnTo>
                  <a:lnTo>
                    <a:pt x="26047" y="110363"/>
                  </a:lnTo>
                  <a:close/>
                </a:path>
                <a:path w="297815" h="120650">
                  <a:moveTo>
                    <a:pt x="28105" y="110121"/>
                  </a:moveTo>
                  <a:lnTo>
                    <a:pt x="26365" y="109728"/>
                  </a:lnTo>
                  <a:lnTo>
                    <a:pt x="26060" y="110337"/>
                  </a:lnTo>
                  <a:lnTo>
                    <a:pt x="28105" y="110121"/>
                  </a:lnTo>
                  <a:close/>
                </a:path>
                <a:path w="297815" h="120650">
                  <a:moveTo>
                    <a:pt x="31419" y="44551"/>
                  </a:moveTo>
                  <a:lnTo>
                    <a:pt x="31102" y="44704"/>
                  </a:lnTo>
                  <a:lnTo>
                    <a:pt x="30340" y="45466"/>
                  </a:lnTo>
                  <a:lnTo>
                    <a:pt x="31419" y="44551"/>
                  </a:lnTo>
                  <a:close/>
                </a:path>
                <a:path w="297815" h="120650">
                  <a:moveTo>
                    <a:pt x="39649" y="39166"/>
                  </a:moveTo>
                  <a:lnTo>
                    <a:pt x="38303" y="39751"/>
                  </a:lnTo>
                  <a:lnTo>
                    <a:pt x="37363" y="40767"/>
                  </a:lnTo>
                  <a:lnTo>
                    <a:pt x="39649" y="39166"/>
                  </a:lnTo>
                  <a:close/>
                </a:path>
                <a:path w="297815" h="120650">
                  <a:moveTo>
                    <a:pt x="42291" y="37338"/>
                  </a:moveTo>
                  <a:lnTo>
                    <a:pt x="39649" y="39166"/>
                  </a:lnTo>
                  <a:lnTo>
                    <a:pt x="41249" y="38481"/>
                  </a:lnTo>
                  <a:lnTo>
                    <a:pt x="42291" y="37338"/>
                  </a:lnTo>
                  <a:close/>
                </a:path>
                <a:path w="297815" h="120650">
                  <a:moveTo>
                    <a:pt x="44183" y="113423"/>
                  </a:moveTo>
                  <a:lnTo>
                    <a:pt x="43434" y="112280"/>
                  </a:lnTo>
                  <a:lnTo>
                    <a:pt x="43802" y="113423"/>
                  </a:lnTo>
                  <a:lnTo>
                    <a:pt x="44183" y="113423"/>
                  </a:lnTo>
                  <a:close/>
                </a:path>
                <a:path w="297815" h="120650">
                  <a:moveTo>
                    <a:pt x="52514" y="33286"/>
                  </a:moveTo>
                  <a:lnTo>
                    <a:pt x="49669" y="34239"/>
                  </a:lnTo>
                  <a:lnTo>
                    <a:pt x="51777" y="34607"/>
                  </a:lnTo>
                  <a:lnTo>
                    <a:pt x="51968" y="34290"/>
                  </a:lnTo>
                  <a:lnTo>
                    <a:pt x="52273" y="34239"/>
                  </a:lnTo>
                  <a:lnTo>
                    <a:pt x="52514" y="33286"/>
                  </a:lnTo>
                  <a:close/>
                </a:path>
                <a:path w="297815" h="120650">
                  <a:moveTo>
                    <a:pt x="52908" y="31750"/>
                  </a:moveTo>
                  <a:lnTo>
                    <a:pt x="52514" y="33286"/>
                  </a:lnTo>
                  <a:lnTo>
                    <a:pt x="52654" y="33235"/>
                  </a:lnTo>
                  <a:lnTo>
                    <a:pt x="52908" y="31750"/>
                  </a:lnTo>
                  <a:close/>
                </a:path>
                <a:path w="297815" h="120650">
                  <a:moveTo>
                    <a:pt x="53200" y="33058"/>
                  </a:moveTo>
                  <a:lnTo>
                    <a:pt x="52654" y="33235"/>
                  </a:lnTo>
                  <a:lnTo>
                    <a:pt x="52527" y="33909"/>
                  </a:lnTo>
                  <a:lnTo>
                    <a:pt x="53200" y="33058"/>
                  </a:lnTo>
                  <a:close/>
                </a:path>
                <a:path w="297815" h="120650">
                  <a:moveTo>
                    <a:pt x="54813" y="33197"/>
                  </a:moveTo>
                  <a:lnTo>
                    <a:pt x="54432" y="33375"/>
                  </a:lnTo>
                  <a:lnTo>
                    <a:pt x="53670" y="34137"/>
                  </a:lnTo>
                  <a:lnTo>
                    <a:pt x="53860" y="34137"/>
                  </a:lnTo>
                  <a:lnTo>
                    <a:pt x="54813" y="33197"/>
                  </a:lnTo>
                  <a:close/>
                </a:path>
                <a:path w="297815" h="120650">
                  <a:moveTo>
                    <a:pt x="55372" y="113601"/>
                  </a:moveTo>
                  <a:lnTo>
                    <a:pt x="55003" y="113792"/>
                  </a:lnTo>
                  <a:lnTo>
                    <a:pt x="54813" y="113982"/>
                  </a:lnTo>
                  <a:lnTo>
                    <a:pt x="55194" y="113982"/>
                  </a:lnTo>
                  <a:lnTo>
                    <a:pt x="55372" y="113601"/>
                  </a:lnTo>
                  <a:close/>
                </a:path>
                <a:path w="297815" h="120650">
                  <a:moveTo>
                    <a:pt x="60375" y="113106"/>
                  </a:moveTo>
                  <a:lnTo>
                    <a:pt x="58597" y="112776"/>
                  </a:lnTo>
                  <a:lnTo>
                    <a:pt x="58978" y="113157"/>
                  </a:lnTo>
                  <a:lnTo>
                    <a:pt x="60375" y="113106"/>
                  </a:lnTo>
                  <a:close/>
                </a:path>
                <a:path w="297815" h="120650">
                  <a:moveTo>
                    <a:pt x="60693" y="113157"/>
                  </a:moveTo>
                  <a:lnTo>
                    <a:pt x="60540" y="113106"/>
                  </a:lnTo>
                  <a:lnTo>
                    <a:pt x="60375" y="113106"/>
                  </a:lnTo>
                  <a:lnTo>
                    <a:pt x="60693" y="113157"/>
                  </a:lnTo>
                  <a:close/>
                </a:path>
                <a:path w="297815" h="120650">
                  <a:moveTo>
                    <a:pt x="61061" y="114109"/>
                  </a:moveTo>
                  <a:lnTo>
                    <a:pt x="60693" y="114173"/>
                  </a:lnTo>
                  <a:lnTo>
                    <a:pt x="58597" y="113792"/>
                  </a:lnTo>
                  <a:lnTo>
                    <a:pt x="61061" y="116586"/>
                  </a:lnTo>
                  <a:lnTo>
                    <a:pt x="61061" y="114173"/>
                  </a:lnTo>
                  <a:close/>
                </a:path>
                <a:path w="297815" h="120650">
                  <a:moveTo>
                    <a:pt x="62420" y="113906"/>
                  </a:moveTo>
                  <a:lnTo>
                    <a:pt x="61061" y="113411"/>
                  </a:lnTo>
                  <a:lnTo>
                    <a:pt x="61061" y="114109"/>
                  </a:lnTo>
                  <a:lnTo>
                    <a:pt x="62420" y="113906"/>
                  </a:lnTo>
                  <a:close/>
                </a:path>
                <a:path w="297815" h="120650">
                  <a:moveTo>
                    <a:pt x="67703" y="115189"/>
                  </a:moveTo>
                  <a:lnTo>
                    <a:pt x="67462" y="115100"/>
                  </a:lnTo>
                  <a:lnTo>
                    <a:pt x="65824" y="115163"/>
                  </a:lnTo>
                  <a:lnTo>
                    <a:pt x="64922" y="114833"/>
                  </a:lnTo>
                  <a:lnTo>
                    <a:pt x="64668" y="115062"/>
                  </a:lnTo>
                  <a:lnTo>
                    <a:pt x="65239" y="115570"/>
                  </a:lnTo>
                  <a:lnTo>
                    <a:pt x="65659" y="115481"/>
                  </a:lnTo>
                  <a:lnTo>
                    <a:pt x="65849" y="115570"/>
                  </a:lnTo>
                  <a:lnTo>
                    <a:pt x="66941" y="115570"/>
                  </a:lnTo>
                  <a:lnTo>
                    <a:pt x="66306" y="115328"/>
                  </a:lnTo>
                  <a:lnTo>
                    <a:pt x="66941" y="115189"/>
                  </a:lnTo>
                  <a:lnTo>
                    <a:pt x="67703" y="115189"/>
                  </a:lnTo>
                  <a:close/>
                </a:path>
                <a:path w="297815" h="120650">
                  <a:moveTo>
                    <a:pt x="71120" y="118237"/>
                  </a:moveTo>
                  <a:lnTo>
                    <a:pt x="70358" y="117729"/>
                  </a:lnTo>
                  <a:lnTo>
                    <a:pt x="68770" y="116967"/>
                  </a:lnTo>
                  <a:lnTo>
                    <a:pt x="65849" y="115570"/>
                  </a:lnTo>
                  <a:lnTo>
                    <a:pt x="65239" y="115570"/>
                  </a:lnTo>
                  <a:lnTo>
                    <a:pt x="64096" y="115570"/>
                  </a:lnTo>
                  <a:lnTo>
                    <a:pt x="65811" y="117348"/>
                  </a:lnTo>
                  <a:lnTo>
                    <a:pt x="68084" y="116967"/>
                  </a:lnTo>
                  <a:lnTo>
                    <a:pt x="71120" y="118237"/>
                  </a:lnTo>
                  <a:close/>
                </a:path>
                <a:path w="297815" h="120650">
                  <a:moveTo>
                    <a:pt x="73774" y="118160"/>
                  </a:moveTo>
                  <a:lnTo>
                    <a:pt x="73393" y="117779"/>
                  </a:lnTo>
                  <a:lnTo>
                    <a:pt x="73012" y="117779"/>
                  </a:lnTo>
                  <a:lnTo>
                    <a:pt x="71882" y="117589"/>
                  </a:lnTo>
                  <a:lnTo>
                    <a:pt x="73583" y="118351"/>
                  </a:lnTo>
                  <a:lnTo>
                    <a:pt x="73774" y="118160"/>
                  </a:lnTo>
                  <a:close/>
                </a:path>
                <a:path w="297815" h="120650">
                  <a:moveTo>
                    <a:pt x="81521" y="117335"/>
                  </a:moveTo>
                  <a:lnTo>
                    <a:pt x="81216" y="116789"/>
                  </a:lnTo>
                  <a:lnTo>
                    <a:pt x="79654" y="116713"/>
                  </a:lnTo>
                  <a:lnTo>
                    <a:pt x="81521" y="117335"/>
                  </a:lnTo>
                  <a:close/>
                </a:path>
                <a:path w="297815" h="120650">
                  <a:moveTo>
                    <a:pt x="86487" y="118999"/>
                  </a:moveTo>
                  <a:lnTo>
                    <a:pt x="81521" y="117335"/>
                  </a:lnTo>
                  <a:lnTo>
                    <a:pt x="81737" y="117729"/>
                  </a:lnTo>
                  <a:lnTo>
                    <a:pt x="82308" y="118491"/>
                  </a:lnTo>
                  <a:lnTo>
                    <a:pt x="86487" y="118999"/>
                  </a:lnTo>
                  <a:close/>
                </a:path>
                <a:path w="297815" h="120650">
                  <a:moveTo>
                    <a:pt x="96913" y="117475"/>
                  </a:moveTo>
                  <a:lnTo>
                    <a:pt x="94259" y="117729"/>
                  </a:lnTo>
                  <a:lnTo>
                    <a:pt x="95021" y="118110"/>
                  </a:lnTo>
                  <a:lnTo>
                    <a:pt x="96913" y="117475"/>
                  </a:lnTo>
                  <a:close/>
                </a:path>
                <a:path w="297815" h="120650">
                  <a:moveTo>
                    <a:pt x="123088" y="118541"/>
                  </a:moveTo>
                  <a:lnTo>
                    <a:pt x="120815" y="117970"/>
                  </a:lnTo>
                  <a:lnTo>
                    <a:pt x="121945" y="118351"/>
                  </a:lnTo>
                  <a:lnTo>
                    <a:pt x="123088" y="118541"/>
                  </a:lnTo>
                  <a:close/>
                </a:path>
                <a:path w="297815" h="120650">
                  <a:moveTo>
                    <a:pt x="123088" y="118160"/>
                  </a:moveTo>
                  <a:lnTo>
                    <a:pt x="122897" y="117970"/>
                  </a:lnTo>
                  <a:lnTo>
                    <a:pt x="122897" y="117779"/>
                  </a:lnTo>
                  <a:lnTo>
                    <a:pt x="122707" y="117589"/>
                  </a:lnTo>
                  <a:lnTo>
                    <a:pt x="122516" y="117779"/>
                  </a:lnTo>
                  <a:lnTo>
                    <a:pt x="122516" y="117970"/>
                  </a:lnTo>
                  <a:lnTo>
                    <a:pt x="123088" y="118160"/>
                  </a:lnTo>
                  <a:close/>
                </a:path>
                <a:path w="297815" h="120650">
                  <a:moveTo>
                    <a:pt x="125552" y="117729"/>
                  </a:moveTo>
                  <a:lnTo>
                    <a:pt x="124218" y="117729"/>
                  </a:lnTo>
                  <a:lnTo>
                    <a:pt x="124028" y="117856"/>
                  </a:lnTo>
                  <a:lnTo>
                    <a:pt x="124409" y="118237"/>
                  </a:lnTo>
                  <a:lnTo>
                    <a:pt x="124790" y="117856"/>
                  </a:lnTo>
                  <a:lnTo>
                    <a:pt x="125552" y="117729"/>
                  </a:lnTo>
                  <a:close/>
                </a:path>
                <a:path w="297815" h="120650">
                  <a:moveTo>
                    <a:pt x="137274" y="117729"/>
                  </a:moveTo>
                  <a:lnTo>
                    <a:pt x="125552" y="117729"/>
                  </a:lnTo>
                  <a:lnTo>
                    <a:pt x="126504" y="118999"/>
                  </a:lnTo>
                  <a:lnTo>
                    <a:pt x="126695" y="118491"/>
                  </a:lnTo>
                  <a:lnTo>
                    <a:pt x="132384" y="119380"/>
                  </a:lnTo>
                  <a:lnTo>
                    <a:pt x="135305" y="118491"/>
                  </a:lnTo>
                  <a:lnTo>
                    <a:pt x="136550" y="118110"/>
                  </a:lnTo>
                  <a:lnTo>
                    <a:pt x="137274" y="117729"/>
                  </a:lnTo>
                  <a:close/>
                </a:path>
                <a:path w="297815" h="120650">
                  <a:moveTo>
                    <a:pt x="138442" y="2654"/>
                  </a:moveTo>
                  <a:lnTo>
                    <a:pt x="138264" y="2654"/>
                  </a:lnTo>
                  <a:lnTo>
                    <a:pt x="138074" y="2844"/>
                  </a:lnTo>
                  <a:lnTo>
                    <a:pt x="138442" y="2844"/>
                  </a:lnTo>
                  <a:lnTo>
                    <a:pt x="138442" y="2654"/>
                  </a:lnTo>
                  <a:close/>
                </a:path>
                <a:path w="297815" h="120650">
                  <a:moveTo>
                    <a:pt x="139585" y="118999"/>
                  </a:moveTo>
                  <a:lnTo>
                    <a:pt x="137883" y="118872"/>
                  </a:lnTo>
                  <a:lnTo>
                    <a:pt x="139547" y="119075"/>
                  </a:lnTo>
                  <a:close/>
                </a:path>
                <a:path w="297815" h="120650">
                  <a:moveTo>
                    <a:pt x="157035" y="1270"/>
                  </a:moveTo>
                  <a:lnTo>
                    <a:pt x="156870" y="1104"/>
                  </a:lnTo>
                  <a:lnTo>
                    <a:pt x="156298" y="1270"/>
                  </a:lnTo>
                  <a:lnTo>
                    <a:pt x="157035" y="1270"/>
                  </a:lnTo>
                  <a:close/>
                </a:path>
                <a:path w="297815" h="120650">
                  <a:moveTo>
                    <a:pt x="158026" y="118110"/>
                  </a:moveTo>
                  <a:lnTo>
                    <a:pt x="157797" y="118110"/>
                  </a:lnTo>
                  <a:lnTo>
                    <a:pt x="157607" y="118237"/>
                  </a:lnTo>
                  <a:lnTo>
                    <a:pt x="158026" y="118110"/>
                  </a:lnTo>
                  <a:close/>
                </a:path>
                <a:path w="297815" h="120650">
                  <a:moveTo>
                    <a:pt x="158927" y="118110"/>
                  </a:moveTo>
                  <a:lnTo>
                    <a:pt x="158546" y="117957"/>
                  </a:lnTo>
                  <a:lnTo>
                    <a:pt x="158026" y="118110"/>
                  </a:lnTo>
                  <a:lnTo>
                    <a:pt x="158927" y="118110"/>
                  </a:lnTo>
                  <a:close/>
                </a:path>
                <a:path w="297815" h="120650">
                  <a:moveTo>
                    <a:pt x="180187" y="419"/>
                  </a:moveTo>
                  <a:lnTo>
                    <a:pt x="179412" y="508"/>
                  </a:lnTo>
                  <a:lnTo>
                    <a:pt x="179793" y="635"/>
                  </a:lnTo>
                  <a:lnTo>
                    <a:pt x="180187" y="419"/>
                  </a:lnTo>
                  <a:close/>
                </a:path>
                <a:path w="297815" h="120650">
                  <a:moveTo>
                    <a:pt x="181495" y="254"/>
                  </a:moveTo>
                  <a:lnTo>
                    <a:pt x="180936" y="0"/>
                  </a:lnTo>
                  <a:lnTo>
                    <a:pt x="180187" y="419"/>
                  </a:lnTo>
                  <a:lnTo>
                    <a:pt x="181495" y="254"/>
                  </a:lnTo>
                  <a:close/>
                </a:path>
                <a:path w="297815" h="120650">
                  <a:moveTo>
                    <a:pt x="182257" y="118732"/>
                  </a:moveTo>
                  <a:lnTo>
                    <a:pt x="180936" y="116446"/>
                  </a:lnTo>
                  <a:lnTo>
                    <a:pt x="178460" y="119481"/>
                  </a:lnTo>
                  <a:lnTo>
                    <a:pt x="180174" y="118351"/>
                  </a:lnTo>
                  <a:lnTo>
                    <a:pt x="181127" y="118541"/>
                  </a:lnTo>
                  <a:lnTo>
                    <a:pt x="182257" y="118732"/>
                  </a:lnTo>
                  <a:close/>
                </a:path>
                <a:path w="297815" h="120650">
                  <a:moveTo>
                    <a:pt x="192874" y="118237"/>
                  </a:moveTo>
                  <a:lnTo>
                    <a:pt x="191833" y="117919"/>
                  </a:lnTo>
                  <a:lnTo>
                    <a:pt x="191744" y="118110"/>
                  </a:lnTo>
                  <a:lnTo>
                    <a:pt x="192874" y="118237"/>
                  </a:lnTo>
                  <a:close/>
                </a:path>
                <a:path w="297815" h="120650">
                  <a:moveTo>
                    <a:pt x="210896" y="116636"/>
                  </a:moveTo>
                  <a:lnTo>
                    <a:pt x="210515" y="116636"/>
                  </a:lnTo>
                  <a:lnTo>
                    <a:pt x="210515" y="116827"/>
                  </a:lnTo>
                  <a:lnTo>
                    <a:pt x="210896" y="116636"/>
                  </a:lnTo>
                  <a:close/>
                </a:path>
                <a:path w="297815" h="120650">
                  <a:moveTo>
                    <a:pt x="211467" y="116446"/>
                  </a:moveTo>
                  <a:lnTo>
                    <a:pt x="210896" y="116636"/>
                  </a:lnTo>
                  <a:lnTo>
                    <a:pt x="211277" y="116636"/>
                  </a:lnTo>
                  <a:lnTo>
                    <a:pt x="211467" y="116446"/>
                  </a:lnTo>
                  <a:close/>
                </a:path>
                <a:path w="297815" h="120650">
                  <a:moveTo>
                    <a:pt x="211848" y="118732"/>
                  </a:moveTo>
                  <a:lnTo>
                    <a:pt x="209854" y="117589"/>
                  </a:lnTo>
                  <a:lnTo>
                    <a:pt x="209296" y="117271"/>
                  </a:lnTo>
                  <a:lnTo>
                    <a:pt x="208432" y="117589"/>
                  </a:lnTo>
                  <a:lnTo>
                    <a:pt x="207289" y="117398"/>
                  </a:lnTo>
                  <a:lnTo>
                    <a:pt x="208432" y="118541"/>
                  </a:lnTo>
                  <a:lnTo>
                    <a:pt x="211848" y="118732"/>
                  </a:lnTo>
                  <a:close/>
                </a:path>
                <a:path w="297815" h="120650">
                  <a:moveTo>
                    <a:pt x="212979" y="117017"/>
                  </a:moveTo>
                  <a:lnTo>
                    <a:pt x="209575" y="117208"/>
                  </a:lnTo>
                  <a:lnTo>
                    <a:pt x="210515" y="116827"/>
                  </a:lnTo>
                  <a:lnTo>
                    <a:pt x="209397" y="117233"/>
                  </a:lnTo>
                  <a:lnTo>
                    <a:pt x="212229" y="117589"/>
                  </a:lnTo>
                  <a:lnTo>
                    <a:pt x="212737" y="117208"/>
                  </a:lnTo>
                  <a:lnTo>
                    <a:pt x="212979" y="117017"/>
                  </a:lnTo>
                  <a:close/>
                </a:path>
                <a:path w="297815" h="120650">
                  <a:moveTo>
                    <a:pt x="219494" y="117398"/>
                  </a:moveTo>
                  <a:lnTo>
                    <a:pt x="218490" y="117475"/>
                  </a:lnTo>
                  <a:lnTo>
                    <a:pt x="219240" y="117475"/>
                  </a:lnTo>
                  <a:lnTo>
                    <a:pt x="219494" y="117398"/>
                  </a:lnTo>
                  <a:close/>
                </a:path>
                <a:path w="297815" h="120650">
                  <a:moveTo>
                    <a:pt x="251104" y="109816"/>
                  </a:moveTo>
                  <a:lnTo>
                    <a:pt x="250342" y="110007"/>
                  </a:lnTo>
                  <a:lnTo>
                    <a:pt x="249783" y="109816"/>
                  </a:lnTo>
                  <a:lnTo>
                    <a:pt x="249593" y="109816"/>
                  </a:lnTo>
                  <a:lnTo>
                    <a:pt x="249402" y="110007"/>
                  </a:lnTo>
                  <a:lnTo>
                    <a:pt x="249974" y="110197"/>
                  </a:lnTo>
                  <a:lnTo>
                    <a:pt x="251104" y="109816"/>
                  </a:lnTo>
                  <a:close/>
                </a:path>
                <a:path w="297815" h="120650">
                  <a:moveTo>
                    <a:pt x="279933" y="97282"/>
                  </a:moveTo>
                  <a:lnTo>
                    <a:pt x="279552" y="97409"/>
                  </a:lnTo>
                  <a:lnTo>
                    <a:pt x="279552" y="97637"/>
                  </a:lnTo>
                  <a:lnTo>
                    <a:pt x="279704" y="97561"/>
                  </a:lnTo>
                  <a:lnTo>
                    <a:pt x="279933" y="97282"/>
                  </a:lnTo>
                  <a:close/>
                </a:path>
                <a:path w="297815" h="120650">
                  <a:moveTo>
                    <a:pt x="281457" y="96266"/>
                  </a:moveTo>
                  <a:lnTo>
                    <a:pt x="280123" y="97028"/>
                  </a:lnTo>
                  <a:lnTo>
                    <a:pt x="279895" y="97409"/>
                  </a:lnTo>
                  <a:lnTo>
                    <a:pt x="281457" y="96266"/>
                  </a:lnTo>
                  <a:close/>
                </a:path>
                <a:path w="297815" h="120650">
                  <a:moveTo>
                    <a:pt x="281914" y="96799"/>
                  </a:moveTo>
                  <a:lnTo>
                    <a:pt x="279819" y="97548"/>
                  </a:lnTo>
                  <a:lnTo>
                    <a:pt x="279895" y="97409"/>
                  </a:lnTo>
                  <a:lnTo>
                    <a:pt x="279704" y="97561"/>
                  </a:lnTo>
                  <a:lnTo>
                    <a:pt x="279552" y="97663"/>
                  </a:lnTo>
                  <a:lnTo>
                    <a:pt x="278422" y="98044"/>
                  </a:lnTo>
                  <a:lnTo>
                    <a:pt x="279247" y="98082"/>
                  </a:lnTo>
                  <a:lnTo>
                    <a:pt x="281076" y="98171"/>
                  </a:lnTo>
                  <a:lnTo>
                    <a:pt x="280885" y="97409"/>
                  </a:lnTo>
                  <a:lnTo>
                    <a:pt x="281914" y="96799"/>
                  </a:lnTo>
                  <a:close/>
                </a:path>
                <a:path w="297815" h="120650">
                  <a:moveTo>
                    <a:pt x="284480" y="95885"/>
                  </a:moveTo>
                  <a:lnTo>
                    <a:pt x="283184" y="96050"/>
                  </a:lnTo>
                  <a:lnTo>
                    <a:pt x="281914" y="96799"/>
                  </a:lnTo>
                  <a:lnTo>
                    <a:pt x="284480" y="95885"/>
                  </a:lnTo>
                  <a:close/>
                </a:path>
                <a:path w="297815" h="120650">
                  <a:moveTo>
                    <a:pt x="285813" y="93980"/>
                  </a:moveTo>
                  <a:lnTo>
                    <a:pt x="284670" y="93472"/>
                  </a:lnTo>
                  <a:lnTo>
                    <a:pt x="281457" y="96266"/>
                  </a:lnTo>
                  <a:lnTo>
                    <a:pt x="283184" y="96050"/>
                  </a:lnTo>
                  <a:lnTo>
                    <a:pt x="284111" y="95504"/>
                  </a:lnTo>
                  <a:lnTo>
                    <a:pt x="285813" y="93980"/>
                  </a:lnTo>
                  <a:close/>
                </a:path>
                <a:path w="297815" h="120650">
                  <a:moveTo>
                    <a:pt x="289610" y="92176"/>
                  </a:moveTo>
                  <a:lnTo>
                    <a:pt x="287147" y="93687"/>
                  </a:lnTo>
                  <a:lnTo>
                    <a:pt x="287147" y="94259"/>
                  </a:lnTo>
                  <a:lnTo>
                    <a:pt x="283921" y="96913"/>
                  </a:lnTo>
                  <a:lnTo>
                    <a:pt x="287147" y="94640"/>
                  </a:lnTo>
                  <a:lnTo>
                    <a:pt x="287337" y="94259"/>
                  </a:lnTo>
                  <a:lnTo>
                    <a:pt x="289610" y="92176"/>
                  </a:lnTo>
                  <a:close/>
                </a:path>
                <a:path w="297815" h="120650">
                  <a:moveTo>
                    <a:pt x="293128" y="61595"/>
                  </a:moveTo>
                  <a:lnTo>
                    <a:pt x="290931" y="57912"/>
                  </a:lnTo>
                  <a:lnTo>
                    <a:pt x="290601" y="57531"/>
                  </a:lnTo>
                  <a:lnTo>
                    <a:pt x="287680" y="54229"/>
                  </a:lnTo>
                  <a:lnTo>
                    <a:pt x="286118" y="52451"/>
                  </a:lnTo>
                  <a:lnTo>
                    <a:pt x="286004" y="52324"/>
                  </a:lnTo>
                  <a:lnTo>
                    <a:pt x="286194" y="52324"/>
                  </a:lnTo>
                  <a:lnTo>
                    <a:pt x="286194" y="52070"/>
                  </a:lnTo>
                  <a:lnTo>
                    <a:pt x="286385" y="52070"/>
                  </a:lnTo>
                  <a:lnTo>
                    <a:pt x="285813" y="51562"/>
                  </a:lnTo>
                  <a:lnTo>
                    <a:pt x="285051" y="50927"/>
                  </a:lnTo>
                  <a:lnTo>
                    <a:pt x="284302" y="50419"/>
                  </a:lnTo>
                  <a:lnTo>
                    <a:pt x="284480" y="50419"/>
                  </a:lnTo>
                  <a:lnTo>
                    <a:pt x="285242" y="50800"/>
                  </a:lnTo>
                  <a:lnTo>
                    <a:pt x="285051" y="50419"/>
                  </a:lnTo>
                  <a:lnTo>
                    <a:pt x="284924" y="50165"/>
                  </a:lnTo>
                  <a:lnTo>
                    <a:pt x="284861" y="50038"/>
                  </a:lnTo>
                  <a:lnTo>
                    <a:pt x="284670" y="50165"/>
                  </a:lnTo>
                  <a:lnTo>
                    <a:pt x="284111" y="50038"/>
                  </a:lnTo>
                  <a:lnTo>
                    <a:pt x="281825" y="47752"/>
                  </a:lnTo>
                  <a:lnTo>
                    <a:pt x="280987" y="46736"/>
                  </a:lnTo>
                  <a:lnTo>
                    <a:pt x="280885" y="46355"/>
                  </a:lnTo>
                  <a:lnTo>
                    <a:pt x="280504" y="46355"/>
                  </a:lnTo>
                  <a:lnTo>
                    <a:pt x="279742" y="45593"/>
                  </a:lnTo>
                  <a:lnTo>
                    <a:pt x="279107" y="45085"/>
                  </a:lnTo>
                  <a:lnTo>
                    <a:pt x="278790" y="44831"/>
                  </a:lnTo>
                  <a:lnTo>
                    <a:pt x="278041" y="43942"/>
                  </a:lnTo>
                  <a:lnTo>
                    <a:pt x="278041" y="43688"/>
                  </a:lnTo>
                  <a:lnTo>
                    <a:pt x="277850" y="43688"/>
                  </a:lnTo>
                  <a:lnTo>
                    <a:pt x="277469" y="43307"/>
                  </a:lnTo>
                  <a:lnTo>
                    <a:pt x="277279" y="43307"/>
                  </a:lnTo>
                  <a:lnTo>
                    <a:pt x="277088" y="43180"/>
                  </a:lnTo>
                  <a:lnTo>
                    <a:pt x="272948" y="40005"/>
                  </a:lnTo>
                  <a:lnTo>
                    <a:pt x="270624" y="38227"/>
                  </a:lnTo>
                  <a:lnTo>
                    <a:pt x="269468" y="37338"/>
                  </a:lnTo>
                  <a:lnTo>
                    <a:pt x="267970" y="36195"/>
                  </a:lnTo>
                  <a:lnTo>
                    <a:pt x="260184" y="30226"/>
                  </a:lnTo>
                  <a:lnTo>
                    <a:pt x="259689" y="29845"/>
                  </a:lnTo>
                  <a:lnTo>
                    <a:pt x="256197" y="27813"/>
                  </a:lnTo>
                  <a:lnTo>
                    <a:pt x="254889" y="27051"/>
                  </a:lnTo>
                  <a:lnTo>
                    <a:pt x="246380" y="22098"/>
                  </a:lnTo>
                  <a:lnTo>
                    <a:pt x="244856" y="21209"/>
                  </a:lnTo>
                  <a:lnTo>
                    <a:pt x="240931" y="18923"/>
                  </a:lnTo>
                  <a:lnTo>
                    <a:pt x="239839" y="18288"/>
                  </a:lnTo>
                  <a:lnTo>
                    <a:pt x="234492" y="16002"/>
                  </a:lnTo>
                  <a:lnTo>
                    <a:pt x="233299" y="15494"/>
                  </a:lnTo>
                  <a:lnTo>
                    <a:pt x="227050" y="12827"/>
                  </a:lnTo>
                  <a:lnTo>
                    <a:pt x="219608" y="9652"/>
                  </a:lnTo>
                  <a:lnTo>
                    <a:pt x="201041" y="4826"/>
                  </a:lnTo>
                  <a:lnTo>
                    <a:pt x="199136" y="4699"/>
                  </a:lnTo>
                  <a:lnTo>
                    <a:pt x="197053" y="4318"/>
                  </a:lnTo>
                  <a:lnTo>
                    <a:pt x="194970" y="4064"/>
                  </a:lnTo>
                  <a:lnTo>
                    <a:pt x="194830" y="3937"/>
                  </a:lnTo>
                  <a:lnTo>
                    <a:pt x="194157" y="3302"/>
                  </a:lnTo>
                  <a:lnTo>
                    <a:pt x="194017" y="3175"/>
                  </a:lnTo>
                  <a:lnTo>
                    <a:pt x="193636" y="2921"/>
                  </a:lnTo>
                  <a:lnTo>
                    <a:pt x="193065" y="2540"/>
                  </a:lnTo>
                  <a:lnTo>
                    <a:pt x="192874" y="2413"/>
                  </a:lnTo>
                  <a:lnTo>
                    <a:pt x="193065" y="1651"/>
                  </a:lnTo>
                  <a:lnTo>
                    <a:pt x="191554" y="2413"/>
                  </a:lnTo>
                  <a:lnTo>
                    <a:pt x="190919" y="2159"/>
                  </a:lnTo>
                  <a:lnTo>
                    <a:pt x="189661" y="1651"/>
                  </a:lnTo>
                  <a:lnTo>
                    <a:pt x="187566" y="889"/>
                  </a:lnTo>
                  <a:lnTo>
                    <a:pt x="185483" y="254"/>
                  </a:lnTo>
                  <a:lnTo>
                    <a:pt x="183019" y="0"/>
                  </a:lnTo>
                  <a:lnTo>
                    <a:pt x="180555" y="889"/>
                  </a:lnTo>
                  <a:lnTo>
                    <a:pt x="179793" y="635"/>
                  </a:lnTo>
                  <a:lnTo>
                    <a:pt x="178282" y="889"/>
                  </a:lnTo>
                  <a:lnTo>
                    <a:pt x="176377" y="635"/>
                  </a:lnTo>
                  <a:lnTo>
                    <a:pt x="175437" y="508"/>
                  </a:lnTo>
                  <a:lnTo>
                    <a:pt x="175806" y="254"/>
                  </a:lnTo>
                  <a:lnTo>
                    <a:pt x="168224" y="635"/>
                  </a:lnTo>
                  <a:lnTo>
                    <a:pt x="167373" y="508"/>
                  </a:lnTo>
                  <a:lnTo>
                    <a:pt x="164807" y="127"/>
                  </a:lnTo>
                  <a:lnTo>
                    <a:pt x="156273" y="508"/>
                  </a:lnTo>
                  <a:lnTo>
                    <a:pt x="156870" y="1104"/>
                  </a:lnTo>
                  <a:lnTo>
                    <a:pt x="158927" y="508"/>
                  </a:lnTo>
                  <a:lnTo>
                    <a:pt x="157226" y="2159"/>
                  </a:lnTo>
                  <a:lnTo>
                    <a:pt x="155905" y="1409"/>
                  </a:lnTo>
                  <a:lnTo>
                    <a:pt x="151917" y="2540"/>
                  </a:lnTo>
                  <a:lnTo>
                    <a:pt x="155829" y="1409"/>
                  </a:lnTo>
                  <a:lnTo>
                    <a:pt x="156298" y="1270"/>
                  </a:lnTo>
                  <a:lnTo>
                    <a:pt x="155143" y="1270"/>
                  </a:lnTo>
                  <a:lnTo>
                    <a:pt x="154762" y="1016"/>
                  </a:lnTo>
                  <a:lnTo>
                    <a:pt x="153809" y="1016"/>
                  </a:lnTo>
                  <a:lnTo>
                    <a:pt x="152869" y="1778"/>
                  </a:lnTo>
                  <a:lnTo>
                    <a:pt x="143573" y="2921"/>
                  </a:lnTo>
                  <a:lnTo>
                    <a:pt x="142430" y="2032"/>
                  </a:lnTo>
                  <a:lnTo>
                    <a:pt x="139585" y="2413"/>
                  </a:lnTo>
                  <a:lnTo>
                    <a:pt x="143383" y="2921"/>
                  </a:lnTo>
                  <a:lnTo>
                    <a:pt x="140538" y="3302"/>
                  </a:lnTo>
                  <a:lnTo>
                    <a:pt x="139776" y="2921"/>
                  </a:lnTo>
                  <a:lnTo>
                    <a:pt x="139204" y="3683"/>
                  </a:lnTo>
                  <a:lnTo>
                    <a:pt x="137312" y="3937"/>
                  </a:lnTo>
                  <a:lnTo>
                    <a:pt x="136931" y="3683"/>
                  </a:lnTo>
                  <a:lnTo>
                    <a:pt x="136359" y="3302"/>
                  </a:lnTo>
                  <a:lnTo>
                    <a:pt x="136169" y="2921"/>
                  </a:lnTo>
                  <a:lnTo>
                    <a:pt x="136550" y="2921"/>
                  </a:lnTo>
                  <a:lnTo>
                    <a:pt x="137502" y="2540"/>
                  </a:lnTo>
                  <a:lnTo>
                    <a:pt x="137883" y="2413"/>
                  </a:lnTo>
                  <a:lnTo>
                    <a:pt x="135420" y="2159"/>
                  </a:lnTo>
                  <a:lnTo>
                    <a:pt x="131241" y="3937"/>
                  </a:lnTo>
                  <a:lnTo>
                    <a:pt x="132194" y="3683"/>
                  </a:lnTo>
                  <a:lnTo>
                    <a:pt x="132943" y="3683"/>
                  </a:lnTo>
                  <a:lnTo>
                    <a:pt x="125552" y="5842"/>
                  </a:lnTo>
                  <a:lnTo>
                    <a:pt x="116065" y="7112"/>
                  </a:lnTo>
                  <a:lnTo>
                    <a:pt x="109245" y="10414"/>
                  </a:lnTo>
                  <a:lnTo>
                    <a:pt x="109804" y="10541"/>
                  </a:lnTo>
                  <a:lnTo>
                    <a:pt x="104495" y="12827"/>
                  </a:lnTo>
                  <a:lnTo>
                    <a:pt x="105257" y="11303"/>
                  </a:lnTo>
                  <a:lnTo>
                    <a:pt x="99377" y="13589"/>
                  </a:lnTo>
                  <a:lnTo>
                    <a:pt x="98425" y="14224"/>
                  </a:lnTo>
                  <a:lnTo>
                    <a:pt x="95389" y="15494"/>
                  </a:lnTo>
                  <a:lnTo>
                    <a:pt x="96723" y="14478"/>
                  </a:lnTo>
                  <a:lnTo>
                    <a:pt x="92367" y="15494"/>
                  </a:lnTo>
                  <a:lnTo>
                    <a:pt x="94068" y="14351"/>
                  </a:lnTo>
                  <a:lnTo>
                    <a:pt x="88569" y="17145"/>
                  </a:lnTo>
                  <a:lnTo>
                    <a:pt x="91414" y="16002"/>
                  </a:lnTo>
                  <a:lnTo>
                    <a:pt x="87998" y="18923"/>
                  </a:lnTo>
                  <a:lnTo>
                    <a:pt x="86855" y="18542"/>
                  </a:lnTo>
                  <a:lnTo>
                    <a:pt x="85725" y="19685"/>
                  </a:lnTo>
                  <a:lnTo>
                    <a:pt x="85725" y="19812"/>
                  </a:lnTo>
                  <a:lnTo>
                    <a:pt x="82880" y="21209"/>
                  </a:lnTo>
                  <a:lnTo>
                    <a:pt x="83223" y="20955"/>
                  </a:lnTo>
                  <a:lnTo>
                    <a:pt x="84963" y="19685"/>
                  </a:lnTo>
                  <a:lnTo>
                    <a:pt x="80606" y="20955"/>
                  </a:lnTo>
                  <a:lnTo>
                    <a:pt x="83070" y="19050"/>
                  </a:lnTo>
                  <a:lnTo>
                    <a:pt x="79654" y="19685"/>
                  </a:lnTo>
                  <a:lnTo>
                    <a:pt x="77571" y="20828"/>
                  </a:lnTo>
                  <a:lnTo>
                    <a:pt x="74155" y="23114"/>
                  </a:lnTo>
                  <a:lnTo>
                    <a:pt x="72821" y="23876"/>
                  </a:lnTo>
                  <a:lnTo>
                    <a:pt x="70929" y="23495"/>
                  </a:lnTo>
                  <a:lnTo>
                    <a:pt x="69037" y="26543"/>
                  </a:lnTo>
                  <a:lnTo>
                    <a:pt x="73583" y="23876"/>
                  </a:lnTo>
                  <a:lnTo>
                    <a:pt x="76619" y="22098"/>
                  </a:lnTo>
                  <a:lnTo>
                    <a:pt x="75107" y="23241"/>
                  </a:lnTo>
                  <a:lnTo>
                    <a:pt x="76619" y="23241"/>
                  </a:lnTo>
                  <a:lnTo>
                    <a:pt x="73393" y="25527"/>
                  </a:lnTo>
                  <a:lnTo>
                    <a:pt x="69596" y="27051"/>
                  </a:lnTo>
                  <a:lnTo>
                    <a:pt x="67322" y="25527"/>
                  </a:lnTo>
                  <a:lnTo>
                    <a:pt x="62890" y="27584"/>
                  </a:lnTo>
                  <a:lnTo>
                    <a:pt x="62776" y="27432"/>
                  </a:lnTo>
                  <a:lnTo>
                    <a:pt x="63347" y="27305"/>
                  </a:lnTo>
                  <a:lnTo>
                    <a:pt x="61252" y="27686"/>
                  </a:lnTo>
                  <a:lnTo>
                    <a:pt x="60121" y="29464"/>
                  </a:lnTo>
                  <a:lnTo>
                    <a:pt x="57658" y="29845"/>
                  </a:lnTo>
                  <a:lnTo>
                    <a:pt x="56896" y="31623"/>
                  </a:lnTo>
                  <a:lnTo>
                    <a:pt x="55803" y="31419"/>
                  </a:lnTo>
                  <a:lnTo>
                    <a:pt x="55968" y="31242"/>
                  </a:lnTo>
                  <a:lnTo>
                    <a:pt x="56896" y="30226"/>
                  </a:lnTo>
                  <a:lnTo>
                    <a:pt x="55372" y="30226"/>
                  </a:lnTo>
                  <a:lnTo>
                    <a:pt x="53200" y="33058"/>
                  </a:lnTo>
                  <a:lnTo>
                    <a:pt x="54813" y="32512"/>
                  </a:lnTo>
                  <a:lnTo>
                    <a:pt x="55054" y="32245"/>
                  </a:lnTo>
                  <a:lnTo>
                    <a:pt x="55194" y="32766"/>
                  </a:lnTo>
                  <a:lnTo>
                    <a:pt x="57061" y="31623"/>
                  </a:lnTo>
                  <a:lnTo>
                    <a:pt x="59359" y="30226"/>
                  </a:lnTo>
                  <a:lnTo>
                    <a:pt x="57086" y="31750"/>
                  </a:lnTo>
                  <a:lnTo>
                    <a:pt x="55562" y="34671"/>
                  </a:lnTo>
                  <a:lnTo>
                    <a:pt x="51396" y="36195"/>
                  </a:lnTo>
                  <a:lnTo>
                    <a:pt x="51587" y="35814"/>
                  </a:lnTo>
                  <a:lnTo>
                    <a:pt x="52527" y="34671"/>
                  </a:lnTo>
                  <a:lnTo>
                    <a:pt x="53289" y="34036"/>
                  </a:lnTo>
                  <a:lnTo>
                    <a:pt x="52273" y="34239"/>
                  </a:lnTo>
                  <a:lnTo>
                    <a:pt x="52158" y="34671"/>
                  </a:lnTo>
                  <a:lnTo>
                    <a:pt x="51777" y="34607"/>
                  </a:lnTo>
                  <a:lnTo>
                    <a:pt x="51206" y="35560"/>
                  </a:lnTo>
                  <a:lnTo>
                    <a:pt x="49872" y="35814"/>
                  </a:lnTo>
                  <a:lnTo>
                    <a:pt x="49593" y="34671"/>
                  </a:lnTo>
                  <a:lnTo>
                    <a:pt x="49580" y="34264"/>
                  </a:lnTo>
                  <a:lnTo>
                    <a:pt x="48171" y="34036"/>
                  </a:lnTo>
                  <a:lnTo>
                    <a:pt x="45897" y="37338"/>
                  </a:lnTo>
                  <a:lnTo>
                    <a:pt x="45707" y="36322"/>
                  </a:lnTo>
                  <a:lnTo>
                    <a:pt x="45326" y="36703"/>
                  </a:lnTo>
                  <a:lnTo>
                    <a:pt x="44564" y="37719"/>
                  </a:lnTo>
                  <a:lnTo>
                    <a:pt x="43624" y="38227"/>
                  </a:lnTo>
                  <a:lnTo>
                    <a:pt x="44564" y="36322"/>
                  </a:lnTo>
                  <a:lnTo>
                    <a:pt x="43624" y="37465"/>
                  </a:lnTo>
                  <a:lnTo>
                    <a:pt x="41249" y="38481"/>
                  </a:lnTo>
                  <a:lnTo>
                    <a:pt x="39065" y="40894"/>
                  </a:lnTo>
                  <a:lnTo>
                    <a:pt x="41529" y="40005"/>
                  </a:lnTo>
                  <a:lnTo>
                    <a:pt x="36220" y="45085"/>
                  </a:lnTo>
                  <a:lnTo>
                    <a:pt x="36360" y="43307"/>
                  </a:lnTo>
                  <a:lnTo>
                    <a:pt x="36601" y="40132"/>
                  </a:lnTo>
                  <a:lnTo>
                    <a:pt x="31419" y="44551"/>
                  </a:lnTo>
                  <a:lnTo>
                    <a:pt x="33947" y="43307"/>
                  </a:lnTo>
                  <a:lnTo>
                    <a:pt x="32804" y="44704"/>
                  </a:lnTo>
                  <a:lnTo>
                    <a:pt x="31483" y="45466"/>
                  </a:lnTo>
                  <a:lnTo>
                    <a:pt x="29578" y="46355"/>
                  </a:lnTo>
                  <a:lnTo>
                    <a:pt x="28638" y="46609"/>
                  </a:lnTo>
                  <a:lnTo>
                    <a:pt x="24460" y="50165"/>
                  </a:lnTo>
                  <a:lnTo>
                    <a:pt x="29768" y="46736"/>
                  </a:lnTo>
                  <a:lnTo>
                    <a:pt x="28448" y="48641"/>
                  </a:lnTo>
                  <a:lnTo>
                    <a:pt x="26365" y="49022"/>
                  </a:lnTo>
                  <a:lnTo>
                    <a:pt x="26657" y="50419"/>
                  </a:lnTo>
                  <a:lnTo>
                    <a:pt x="26606" y="50927"/>
                  </a:lnTo>
                  <a:lnTo>
                    <a:pt x="25031" y="52451"/>
                  </a:lnTo>
                  <a:lnTo>
                    <a:pt x="24460" y="51689"/>
                  </a:lnTo>
                  <a:lnTo>
                    <a:pt x="24460" y="54229"/>
                  </a:lnTo>
                  <a:lnTo>
                    <a:pt x="20104" y="57531"/>
                  </a:lnTo>
                  <a:lnTo>
                    <a:pt x="20154" y="57277"/>
                  </a:lnTo>
                  <a:lnTo>
                    <a:pt x="20294" y="56642"/>
                  </a:lnTo>
                  <a:lnTo>
                    <a:pt x="20675" y="55880"/>
                  </a:lnTo>
                  <a:lnTo>
                    <a:pt x="20828" y="55168"/>
                  </a:lnTo>
                  <a:lnTo>
                    <a:pt x="21501" y="54991"/>
                  </a:lnTo>
                  <a:lnTo>
                    <a:pt x="24460" y="54229"/>
                  </a:lnTo>
                  <a:lnTo>
                    <a:pt x="24460" y="51689"/>
                  </a:lnTo>
                  <a:lnTo>
                    <a:pt x="19532" y="55499"/>
                  </a:lnTo>
                  <a:lnTo>
                    <a:pt x="20701" y="55194"/>
                  </a:lnTo>
                  <a:lnTo>
                    <a:pt x="20294" y="55753"/>
                  </a:lnTo>
                  <a:lnTo>
                    <a:pt x="19532" y="56515"/>
                  </a:lnTo>
                  <a:lnTo>
                    <a:pt x="18961" y="57277"/>
                  </a:lnTo>
                  <a:lnTo>
                    <a:pt x="18580" y="56134"/>
                  </a:lnTo>
                  <a:lnTo>
                    <a:pt x="17830" y="57531"/>
                  </a:lnTo>
                  <a:lnTo>
                    <a:pt x="17068" y="58293"/>
                  </a:lnTo>
                  <a:lnTo>
                    <a:pt x="16497" y="59055"/>
                  </a:lnTo>
                  <a:lnTo>
                    <a:pt x="13970" y="61595"/>
                  </a:lnTo>
                  <a:lnTo>
                    <a:pt x="14795" y="61595"/>
                  </a:lnTo>
                  <a:lnTo>
                    <a:pt x="293128" y="61595"/>
                  </a:lnTo>
                  <a:close/>
                </a:path>
                <a:path w="297815" h="120650">
                  <a:moveTo>
                    <a:pt x="293395" y="87439"/>
                  </a:moveTo>
                  <a:lnTo>
                    <a:pt x="292646" y="87998"/>
                  </a:lnTo>
                  <a:lnTo>
                    <a:pt x="292455" y="87807"/>
                  </a:lnTo>
                  <a:lnTo>
                    <a:pt x="291884" y="87998"/>
                  </a:lnTo>
                  <a:lnTo>
                    <a:pt x="292836" y="88760"/>
                  </a:lnTo>
                  <a:lnTo>
                    <a:pt x="293395" y="87439"/>
                  </a:lnTo>
                  <a:close/>
                </a:path>
                <a:path w="297815" h="120650">
                  <a:moveTo>
                    <a:pt x="297383" y="75565"/>
                  </a:moveTo>
                  <a:lnTo>
                    <a:pt x="296938" y="74676"/>
                  </a:lnTo>
                  <a:lnTo>
                    <a:pt x="296811" y="73533"/>
                  </a:lnTo>
                  <a:lnTo>
                    <a:pt x="296811" y="71120"/>
                  </a:lnTo>
                  <a:lnTo>
                    <a:pt x="296430" y="70358"/>
                  </a:lnTo>
                  <a:lnTo>
                    <a:pt x="296049" y="69342"/>
                  </a:lnTo>
                  <a:lnTo>
                    <a:pt x="295681" y="69215"/>
                  </a:lnTo>
                  <a:lnTo>
                    <a:pt x="295224" y="67310"/>
                  </a:lnTo>
                  <a:lnTo>
                    <a:pt x="295046" y="66548"/>
                  </a:lnTo>
                  <a:lnTo>
                    <a:pt x="294347" y="63627"/>
                  </a:lnTo>
                  <a:lnTo>
                    <a:pt x="293204" y="61722"/>
                  </a:lnTo>
                  <a:lnTo>
                    <a:pt x="130289" y="61722"/>
                  </a:lnTo>
                  <a:lnTo>
                    <a:pt x="130289" y="116967"/>
                  </a:lnTo>
                  <a:lnTo>
                    <a:pt x="129730" y="117348"/>
                  </a:lnTo>
                  <a:lnTo>
                    <a:pt x="128778" y="117094"/>
                  </a:lnTo>
                  <a:lnTo>
                    <a:pt x="127825" y="116713"/>
                  </a:lnTo>
                  <a:lnTo>
                    <a:pt x="129349" y="116713"/>
                  </a:lnTo>
                  <a:lnTo>
                    <a:pt x="130289" y="116967"/>
                  </a:lnTo>
                  <a:lnTo>
                    <a:pt x="130289" y="61722"/>
                  </a:lnTo>
                  <a:lnTo>
                    <a:pt x="14795" y="61722"/>
                  </a:lnTo>
                  <a:lnTo>
                    <a:pt x="14795" y="63119"/>
                  </a:lnTo>
                  <a:lnTo>
                    <a:pt x="13081" y="65405"/>
                  </a:lnTo>
                  <a:lnTo>
                    <a:pt x="11569" y="66548"/>
                  </a:lnTo>
                  <a:lnTo>
                    <a:pt x="12890" y="63881"/>
                  </a:lnTo>
                  <a:lnTo>
                    <a:pt x="10807" y="67310"/>
                  </a:lnTo>
                  <a:lnTo>
                    <a:pt x="10807" y="66929"/>
                  </a:lnTo>
                  <a:lnTo>
                    <a:pt x="10807" y="64770"/>
                  </a:lnTo>
                  <a:lnTo>
                    <a:pt x="12509" y="64008"/>
                  </a:lnTo>
                  <a:lnTo>
                    <a:pt x="12319" y="63627"/>
                  </a:lnTo>
                  <a:lnTo>
                    <a:pt x="12700" y="63119"/>
                  </a:lnTo>
                  <a:lnTo>
                    <a:pt x="12509" y="62738"/>
                  </a:lnTo>
                  <a:lnTo>
                    <a:pt x="10617" y="63881"/>
                  </a:lnTo>
                  <a:lnTo>
                    <a:pt x="9296" y="66929"/>
                  </a:lnTo>
                  <a:lnTo>
                    <a:pt x="8534" y="68072"/>
                  </a:lnTo>
                  <a:lnTo>
                    <a:pt x="8915" y="67691"/>
                  </a:lnTo>
                  <a:lnTo>
                    <a:pt x="9296" y="67056"/>
                  </a:lnTo>
                  <a:lnTo>
                    <a:pt x="9664" y="66929"/>
                  </a:lnTo>
                  <a:lnTo>
                    <a:pt x="8915" y="70104"/>
                  </a:lnTo>
                  <a:lnTo>
                    <a:pt x="8534" y="71120"/>
                  </a:lnTo>
                  <a:lnTo>
                    <a:pt x="8343" y="72009"/>
                  </a:lnTo>
                  <a:lnTo>
                    <a:pt x="7962" y="72898"/>
                  </a:lnTo>
                  <a:lnTo>
                    <a:pt x="7200" y="73533"/>
                  </a:lnTo>
                  <a:lnTo>
                    <a:pt x="7302" y="73152"/>
                  </a:lnTo>
                  <a:lnTo>
                    <a:pt x="7391" y="72009"/>
                  </a:lnTo>
                  <a:lnTo>
                    <a:pt x="6946" y="72898"/>
                  </a:lnTo>
                  <a:lnTo>
                    <a:pt x="6819" y="74041"/>
                  </a:lnTo>
                  <a:lnTo>
                    <a:pt x="6261" y="75565"/>
                  </a:lnTo>
                  <a:lnTo>
                    <a:pt x="5880" y="74803"/>
                  </a:lnTo>
                  <a:lnTo>
                    <a:pt x="5118" y="74676"/>
                  </a:lnTo>
                  <a:lnTo>
                    <a:pt x="5880" y="72136"/>
                  </a:lnTo>
                  <a:lnTo>
                    <a:pt x="4978" y="74676"/>
                  </a:lnTo>
                  <a:lnTo>
                    <a:pt x="4165" y="77724"/>
                  </a:lnTo>
                  <a:lnTo>
                    <a:pt x="3784" y="77851"/>
                  </a:lnTo>
                  <a:lnTo>
                    <a:pt x="2273" y="80137"/>
                  </a:lnTo>
                  <a:lnTo>
                    <a:pt x="2273" y="79375"/>
                  </a:lnTo>
                  <a:lnTo>
                    <a:pt x="1511" y="80772"/>
                  </a:lnTo>
                  <a:lnTo>
                    <a:pt x="1498" y="82804"/>
                  </a:lnTo>
                  <a:lnTo>
                    <a:pt x="1320" y="84582"/>
                  </a:lnTo>
                  <a:lnTo>
                    <a:pt x="1168" y="85344"/>
                  </a:lnTo>
                  <a:lnTo>
                    <a:pt x="1244" y="85979"/>
                  </a:lnTo>
                  <a:lnTo>
                    <a:pt x="1320" y="93218"/>
                  </a:lnTo>
                  <a:lnTo>
                    <a:pt x="1892" y="94361"/>
                  </a:lnTo>
                  <a:lnTo>
                    <a:pt x="2082" y="94996"/>
                  </a:lnTo>
                  <a:lnTo>
                    <a:pt x="2654" y="96266"/>
                  </a:lnTo>
                  <a:lnTo>
                    <a:pt x="3416" y="97663"/>
                  </a:lnTo>
                  <a:lnTo>
                    <a:pt x="4356" y="98806"/>
                  </a:lnTo>
                  <a:lnTo>
                    <a:pt x="4737" y="99314"/>
                  </a:lnTo>
                  <a:lnTo>
                    <a:pt x="6261" y="100584"/>
                  </a:lnTo>
                  <a:lnTo>
                    <a:pt x="6819" y="100965"/>
                  </a:lnTo>
                  <a:lnTo>
                    <a:pt x="7200" y="101346"/>
                  </a:lnTo>
                  <a:lnTo>
                    <a:pt x="9105" y="102743"/>
                  </a:lnTo>
                  <a:lnTo>
                    <a:pt x="10998" y="103632"/>
                  </a:lnTo>
                  <a:lnTo>
                    <a:pt x="13271" y="104267"/>
                  </a:lnTo>
                  <a:lnTo>
                    <a:pt x="13843" y="105029"/>
                  </a:lnTo>
                  <a:lnTo>
                    <a:pt x="14605" y="105791"/>
                  </a:lnTo>
                  <a:lnTo>
                    <a:pt x="15163" y="106553"/>
                  </a:lnTo>
                  <a:lnTo>
                    <a:pt x="18580" y="107442"/>
                  </a:lnTo>
                  <a:lnTo>
                    <a:pt x="12509" y="103632"/>
                  </a:lnTo>
                  <a:lnTo>
                    <a:pt x="18199" y="105410"/>
                  </a:lnTo>
                  <a:lnTo>
                    <a:pt x="22186" y="106299"/>
                  </a:lnTo>
                  <a:lnTo>
                    <a:pt x="19342" y="106934"/>
                  </a:lnTo>
                  <a:lnTo>
                    <a:pt x="20675" y="107696"/>
                  </a:lnTo>
                  <a:lnTo>
                    <a:pt x="22948" y="107696"/>
                  </a:lnTo>
                  <a:lnTo>
                    <a:pt x="26555" y="107315"/>
                  </a:lnTo>
                  <a:lnTo>
                    <a:pt x="29959" y="109220"/>
                  </a:lnTo>
                  <a:lnTo>
                    <a:pt x="28638" y="109220"/>
                  </a:lnTo>
                  <a:lnTo>
                    <a:pt x="27876" y="108839"/>
                  </a:lnTo>
                  <a:lnTo>
                    <a:pt x="26733" y="108585"/>
                  </a:lnTo>
                  <a:lnTo>
                    <a:pt x="29400" y="109982"/>
                  </a:lnTo>
                  <a:lnTo>
                    <a:pt x="28105" y="110121"/>
                  </a:lnTo>
                  <a:lnTo>
                    <a:pt x="34328" y="111506"/>
                  </a:lnTo>
                  <a:lnTo>
                    <a:pt x="36982" y="111887"/>
                  </a:lnTo>
                  <a:lnTo>
                    <a:pt x="37553" y="110744"/>
                  </a:lnTo>
                  <a:lnTo>
                    <a:pt x="39255" y="111633"/>
                  </a:lnTo>
                  <a:lnTo>
                    <a:pt x="38684" y="111506"/>
                  </a:lnTo>
                  <a:lnTo>
                    <a:pt x="38684" y="111633"/>
                  </a:lnTo>
                  <a:lnTo>
                    <a:pt x="38112" y="111506"/>
                  </a:lnTo>
                  <a:lnTo>
                    <a:pt x="41338" y="113411"/>
                  </a:lnTo>
                  <a:lnTo>
                    <a:pt x="41236" y="111633"/>
                  </a:lnTo>
                  <a:lnTo>
                    <a:pt x="41186" y="110744"/>
                  </a:lnTo>
                  <a:lnTo>
                    <a:pt x="41148" y="110109"/>
                  </a:lnTo>
                  <a:lnTo>
                    <a:pt x="47028" y="111633"/>
                  </a:lnTo>
                  <a:lnTo>
                    <a:pt x="48171" y="112268"/>
                  </a:lnTo>
                  <a:lnTo>
                    <a:pt x="47028" y="112395"/>
                  </a:lnTo>
                  <a:lnTo>
                    <a:pt x="50634" y="112395"/>
                  </a:lnTo>
                  <a:lnTo>
                    <a:pt x="51396" y="112649"/>
                  </a:lnTo>
                  <a:lnTo>
                    <a:pt x="51396" y="112776"/>
                  </a:lnTo>
                  <a:lnTo>
                    <a:pt x="50825" y="112776"/>
                  </a:lnTo>
                  <a:lnTo>
                    <a:pt x="55753" y="113411"/>
                  </a:lnTo>
                  <a:lnTo>
                    <a:pt x="56515" y="113157"/>
                  </a:lnTo>
                  <a:lnTo>
                    <a:pt x="58407" y="112649"/>
                  </a:lnTo>
                  <a:lnTo>
                    <a:pt x="59359" y="112649"/>
                  </a:lnTo>
                  <a:lnTo>
                    <a:pt x="60515" y="113093"/>
                  </a:lnTo>
                  <a:lnTo>
                    <a:pt x="62014" y="113030"/>
                  </a:lnTo>
                  <a:lnTo>
                    <a:pt x="63157" y="113792"/>
                  </a:lnTo>
                  <a:lnTo>
                    <a:pt x="62420" y="113906"/>
                  </a:lnTo>
                  <a:lnTo>
                    <a:pt x="64922" y="114833"/>
                  </a:lnTo>
                  <a:lnTo>
                    <a:pt x="65620" y="114173"/>
                  </a:lnTo>
                  <a:lnTo>
                    <a:pt x="66382" y="114681"/>
                  </a:lnTo>
                  <a:lnTo>
                    <a:pt x="67462" y="115100"/>
                  </a:lnTo>
                  <a:lnTo>
                    <a:pt x="68275" y="115062"/>
                  </a:lnTo>
                  <a:lnTo>
                    <a:pt x="69227" y="115443"/>
                  </a:lnTo>
                  <a:lnTo>
                    <a:pt x="70358" y="115570"/>
                  </a:lnTo>
                  <a:lnTo>
                    <a:pt x="72072" y="115189"/>
                  </a:lnTo>
                  <a:lnTo>
                    <a:pt x="72072" y="116205"/>
                  </a:lnTo>
                  <a:lnTo>
                    <a:pt x="75857" y="116205"/>
                  </a:lnTo>
                  <a:lnTo>
                    <a:pt x="75107" y="117475"/>
                  </a:lnTo>
                  <a:lnTo>
                    <a:pt x="77381" y="117348"/>
                  </a:lnTo>
                  <a:lnTo>
                    <a:pt x="77381" y="116713"/>
                  </a:lnTo>
                  <a:lnTo>
                    <a:pt x="78701" y="116332"/>
                  </a:lnTo>
                  <a:lnTo>
                    <a:pt x="81165" y="116713"/>
                  </a:lnTo>
                  <a:lnTo>
                    <a:pt x="84582" y="116967"/>
                  </a:lnTo>
                  <a:lnTo>
                    <a:pt x="87998" y="117729"/>
                  </a:lnTo>
                  <a:lnTo>
                    <a:pt x="90462" y="117348"/>
                  </a:lnTo>
                  <a:lnTo>
                    <a:pt x="94640" y="116967"/>
                  </a:lnTo>
                  <a:lnTo>
                    <a:pt x="96913" y="117475"/>
                  </a:lnTo>
                  <a:lnTo>
                    <a:pt x="97294" y="117348"/>
                  </a:lnTo>
                  <a:lnTo>
                    <a:pt x="97866" y="117348"/>
                  </a:lnTo>
                  <a:lnTo>
                    <a:pt x="97675" y="117729"/>
                  </a:lnTo>
                  <a:lnTo>
                    <a:pt x="97485" y="117856"/>
                  </a:lnTo>
                  <a:lnTo>
                    <a:pt x="99377" y="117729"/>
                  </a:lnTo>
                  <a:lnTo>
                    <a:pt x="98742" y="117348"/>
                  </a:lnTo>
                  <a:lnTo>
                    <a:pt x="98094" y="116967"/>
                  </a:lnTo>
                  <a:lnTo>
                    <a:pt x="97675" y="116713"/>
                  </a:lnTo>
                  <a:lnTo>
                    <a:pt x="100520" y="116586"/>
                  </a:lnTo>
                  <a:lnTo>
                    <a:pt x="100660" y="116332"/>
                  </a:lnTo>
                  <a:lnTo>
                    <a:pt x="101269" y="115189"/>
                  </a:lnTo>
                  <a:lnTo>
                    <a:pt x="106210" y="118872"/>
                  </a:lnTo>
                  <a:lnTo>
                    <a:pt x="109804" y="117475"/>
                  </a:lnTo>
                  <a:lnTo>
                    <a:pt x="110566" y="117856"/>
                  </a:lnTo>
                  <a:lnTo>
                    <a:pt x="109435" y="118237"/>
                  </a:lnTo>
                  <a:lnTo>
                    <a:pt x="109626" y="118618"/>
                  </a:lnTo>
                  <a:lnTo>
                    <a:pt x="114363" y="117856"/>
                  </a:lnTo>
                  <a:lnTo>
                    <a:pt x="113792" y="118110"/>
                  </a:lnTo>
                  <a:lnTo>
                    <a:pt x="114681" y="117856"/>
                  </a:lnTo>
                  <a:lnTo>
                    <a:pt x="116001" y="117475"/>
                  </a:lnTo>
                  <a:lnTo>
                    <a:pt x="117779" y="116967"/>
                  </a:lnTo>
                  <a:lnTo>
                    <a:pt x="121005" y="117856"/>
                  </a:lnTo>
                  <a:lnTo>
                    <a:pt x="118529" y="116967"/>
                  </a:lnTo>
                  <a:lnTo>
                    <a:pt x="121754" y="115951"/>
                  </a:lnTo>
                  <a:lnTo>
                    <a:pt x="124599" y="115189"/>
                  </a:lnTo>
                  <a:lnTo>
                    <a:pt x="124409" y="115189"/>
                  </a:lnTo>
                  <a:lnTo>
                    <a:pt x="124409" y="115062"/>
                  </a:lnTo>
                  <a:lnTo>
                    <a:pt x="124980" y="115062"/>
                  </a:lnTo>
                  <a:lnTo>
                    <a:pt x="124841" y="115163"/>
                  </a:lnTo>
                  <a:lnTo>
                    <a:pt x="124904" y="115328"/>
                  </a:lnTo>
                  <a:lnTo>
                    <a:pt x="125171" y="115443"/>
                  </a:lnTo>
                  <a:lnTo>
                    <a:pt x="125361" y="115189"/>
                  </a:lnTo>
                  <a:lnTo>
                    <a:pt x="125552" y="115189"/>
                  </a:lnTo>
                  <a:lnTo>
                    <a:pt x="125742" y="115062"/>
                  </a:lnTo>
                  <a:lnTo>
                    <a:pt x="127825" y="115062"/>
                  </a:lnTo>
                  <a:lnTo>
                    <a:pt x="127774" y="115481"/>
                  </a:lnTo>
                  <a:lnTo>
                    <a:pt x="127254" y="115824"/>
                  </a:lnTo>
                  <a:lnTo>
                    <a:pt x="126504" y="116205"/>
                  </a:lnTo>
                  <a:lnTo>
                    <a:pt x="125933" y="115951"/>
                  </a:lnTo>
                  <a:lnTo>
                    <a:pt x="125361" y="115570"/>
                  </a:lnTo>
                  <a:lnTo>
                    <a:pt x="124980" y="115443"/>
                  </a:lnTo>
                  <a:lnTo>
                    <a:pt x="123850" y="116205"/>
                  </a:lnTo>
                  <a:lnTo>
                    <a:pt x="122897" y="116967"/>
                  </a:lnTo>
                  <a:lnTo>
                    <a:pt x="123024" y="117475"/>
                  </a:lnTo>
                  <a:lnTo>
                    <a:pt x="123469" y="117475"/>
                  </a:lnTo>
                  <a:lnTo>
                    <a:pt x="124599" y="117475"/>
                  </a:lnTo>
                  <a:lnTo>
                    <a:pt x="137756" y="117475"/>
                  </a:lnTo>
                  <a:lnTo>
                    <a:pt x="137998" y="117348"/>
                  </a:lnTo>
                  <a:lnTo>
                    <a:pt x="139192" y="116713"/>
                  </a:lnTo>
                  <a:lnTo>
                    <a:pt x="140157" y="116205"/>
                  </a:lnTo>
                  <a:lnTo>
                    <a:pt x="146608" y="115824"/>
                  </a:lnTo>
                  <a:lnTo>
                    <a:pt x="144894" y="116713"/>
                  </a:lnTo>
                  <a:lnTo>
                    <a:pt x="146227" y="117475"/>
                  </a:lnTo>
                  <a:lnTo>
                    <a:pt x="146227" y="118618"/>
                  </a:lnTo>
                  <a:lnTo>
                    <a:pt x="144513" y="117348"/>
                  </a:lnTo>
                  <a:lnTo>
                    <a:pt x="141109" y="119253"/>
                  </a:lnTo>
                  <a:lnTo>
                    <a:pt x="139547" y="119075"/>
                  </a:lnTo>
                  <a:lnTo>
                    <a:pt x="139204" y="119634"/>
                  </a:lnTo>
                  <a:lnTo>
                    <a:pt x="138823" y="119761"/>
                  </a:lnTo>
                  <a:lnTo>
                    <a:pt x="141528" y="119253"/>
                  </a:lnTo>
                  <a:lnTo>
                    <a:pt x="144894" y="118618"/>
                  </a:lnTo>
                  <a:lnTo>
                    <a:pt x="144703" y="119634"/>
                  </a:lnTo>
                  <a:lnTo>
                    <a:pt x="146227" y="119380"/>
                  </a:lnTo>
                  <a:lnTo>
                    <a:pt x="147739" y="119761"/>
                  </a:lnTo>
                  <a:lnTo>
                    <a:pt x="147510" y="119380"/>
                  </a:lnTo>
                  <a:lnTo>
                    <a:pt x="146608" y="117856"/>
                  </a:lnTo>
                  <a:lnTo>
                    <a:pt x="152298" y="118618"/>
                  </a:lnTo>
                  <a:lnTo>
                    <a:pt x="154762" y="117856"/>
                  </a:lnTo>
                  <a:lnTo>
                    <a:pt x="154876" y="118237"/>
                  </a:lnTo>
                  <a:lnTo>
                    <a:pt x="154851" y="118618"/>
                  </a:lnTo>
                  <a:lnTo>
                    <a:pt x="154381" y="119253"/>
                  </a:lnTo>
                  <a:lnTo>
                    <a:pt x="151345" y="118999"/>
                  </a:lnTo>
                  <a:lnTo>
                    <a:pt x="154571" y="120523"/>
                  </a:lnTo>
                  <a:lnTo>
                    <a:pt x="154889" y="119253"/>
                  </a:lnTo>
                  <a:lnTo>
                    <a:pt x="155232" y="117856"/>
                  </a:lnTo>
                  <a:lnTo>
                    <a:pt x="155511" y="116713"/>
                  </a:lnTo>
                  <a:lnTo>
                    <a:pt x="158546" y="117957"/>
                  </a:lnTo>
                  <a:lnTo>
                    <a:pt x="159308" y="117729"/>
                  </a:lnTo>
                  <a:lnTo>
                    <a:pt x="163487" y="118110"/>
                  </a:lnTo>
                  <a:lnTo>
                    <a:pt x="162534" y="118618"/>
                  </a:lnTo>
                  <a:lnTo>
                    <a:pt x="161772" y="118618"/>
                  </a:lnTo>
                  <a:lnTo>
                    <a:pt x="166712" y="118872"/>
                  </a:lnTo>
                  <a:lnTo>
                    <a:pt x="176568" y="118491"/>
                  </a:lnTo>
                  <a:lnTo>
                    <a:pt x="176809" y="117729"/>
                  </a:lnTo>
                  <a:lnTo>
                    <a:pt x="177139" y="116713"/>
                  </a:lnTo>
                  <a:lnTo>
                    <a:pt x="177101" y="117094"/>
                  </a:lnTo>
                  <a:lnTo>
                    <a:pt x="176568" y="118618"/>
                  </a:lnTo>
                  <a:lnTo>
                    <a:pt x="176187" y="118999"/>
                  </a:lnTo>
                  <a:lnTo>
                    <a:pt x="179438" y="116713"/>
                  </a:lnTo>
                  <a:lnTo>
                    <a:pt x="179933" y="116370"/>
                  </a:lnTo>
                  <a:lnTo>
                    <a:pt x="180822" y="115824"/>
                  </a:lnTo>
                  <a:lnTo>
                    <a:pt x="182067" y="115062"/>
                  </a:lnTo>
                  <a:lnTo>
                    <a:pt x="183972" y="115062"/>
                  </a:lnTo>
                  <a:lnTo>
                    <a:pt x="184721" y="114808"/>
                  </a:lnTo>
                  <a:lnTo>
                    <a:pt x="185115" y="116370"/>
                  </a:lnTo>
                  <a:lnTo>
                    <a:pt x="185674" y="118110"/>
                  </a:lnTo>
                  <a:lnTo>
                    <a:pt x="183019" y="118618"/>
                  </a:lnTo>
                  <a:lnTo>
                    <a:pt x="184162" y="118872"/>
                  </a:lnTo>
                  <a:lnTo>
                    <a:pt x="185674" y="118999"/>
                  </a:lnTo>
                  <a:lnTo>
                    <a:pt x="187947" y="118491"/>
                  </a:lnTo>
                  <a:lnTo>
                    <a:pt x="187185" y="118237"/>
                  </a:lnTo>
                  <a:lnTo>
                    <a:pt x="185864" y="116586"/>
                  </a:lnTo>
                  <a:lnTo>
                    <a:pt x="187007" y="116332"/>
                  </a:lnTo>
                  <a:lnTo>
                    <a:pt x="190030" y="117729"/>
                  </a:lnTo>
                  <a:lnTo>
                    <a:pt x="189090" y="117094"/>
                  </a:lnTo>
                  <a:lnTo>
                    <a:pt x="191833" y="117919"/>
                  </a:lnTo>
                  <a:lnTo>
                    <a:pt x="192252" y="117094"/>
                  </a:lnTo>
                  <a:lnTo>
                    <a:pt x="192633" y="116332"/>
                  </a:lnTo>
                  <a:lnTo>
                    <a:pt x="192874" y="115824"/>
                  </a:lnTo>
                  <a:lnTo>
                    <a:pt x="194779" y="115824"/>
                  </a:lnTo>
                  <a:lnTo>
                    <a:pt x="194716" y="115951"/>
                  </a:lnTo>
                  <a:lnTo>
                    <a:pt x="194792" y="117094"/>
                  </a:lnTo>
                  <a:lnTo>
                    <a:pt x="194881" y="117475"/>
                  </a:lnTo>
                  <a:lnTo>
                    <a:pt x="194818" y="117957"/>
                  </a:lnTo>
                  <a:lnTo>
                    <a:pt x="194398" y="118237"/>
                  </a:lnTo>
                  <a:lnTo>
                    <a:pt x="197929" y="116370"/>
                  </a:lnTo>
                  <a:lnTo>
                    <a:pt x="198094" y="116586"/>
                  </a:lnTo>
                  <a:lnTo>
                    <a:pt x="198945" y="117729"/>
                  </a:lnTo>
                  <a:lnTo>
                    <a:pt x="199898" y="118110"/>
                  </a:lnTo>
                  <a:lnTo>
                    <a:pt x="199326" y="117729"/>
                  </a:lnTo>
                  <a:lnTo>
                    <a:pt x="203885" y="117856"/>
                  </a:lnTo>
                  <a:lnTo>
                    <a:pt x="204317" y="117729"/>
                  </a:lnTo>
                  <a:lnTo>
                    <a:pt x="205206" y="117475"/>
                  </a:lnTo>
                  <a:lnTo>
                    <a:pt x="203123" y="117094"/>
                  </a:lnTo>
                  <a:lnTo>
                    <a:pt x="208432" y="116967"/>
                  </a:lnTo>
                  <a:lnTo>
                    <a:pt x="208292" y="115824"/>
                  </a:lnTo>
                  <a:lnTo>
                    <a:pt x="208178" y="114808"/>
                  </a:lnTo>
                  <a:lnTo>
                    <a:pt x="208102" y="114173"/>
                  </a:lnTo>
                  <a:lnTo>
                    <a:pt x="208051" y="113792"/>
                  </a:lnTo>
                  <a:lnTo>
                    <a:pt x="213169" y="113411"/>
                  </a:lnTo>
                  <a:lnTo>
                    <a:pt x="212623" y="113906"/>
                  </a:lnTo>
                  <a:lnTo>
                    <a:pt x="211848" y="116205"/>
                  </a:lnTo>
                  <a:lnTo>
                    <a:pt x="214503" y="116205"/>
                  </a:lnTo>
                  <a:lnTo>
                    <a:pt x="215074" y="115570"/>
                  </a:lnTo>
                  <a:lnTo>
                    <a:pt x="216395" y="113919"/>
                  </a:lnTo>
                  <a:lnTo>
                    <a:pt x="217030" y="113411"/>
                  </a:lnTo>
                  <a:lnTo>
                    <a:pt x="217500" y="113030"/>
                  </a:lnTo>
                  <a:lnTo>
                    <a:pt x="217982" y="112649"/>
                  </a:lnTo>
                  <a:lnTo>
                    <a:pt x="218300" y="112395"/>
                  </a:lnTo>
                  <a:lnTo>
                    <a:pt x="222084" y="112014"/>
                  </a:lnTo>
                  <a:lnTo>
                    <a:pt x="223989" y="111633"/>
                  </a:lnTo>
                  <a:lnTo>
                    <a:pt x="221703" y="113411"/>
                  </a:lnTo>
                  <a:lnTo>
                    <a:pt x="219240" y="115062"/>
                  </a:lnTo>
                  <a:lnTo>
                    <a:pt x="217157" y="116205"/>
                  </a:lnTo>
                  <a:lnTo>
                    <a:pt x="219240" y="116332"/>
                  </a:lnTo>
                  <a:lnTo>
                    <a:pt x="217728" y="116967"/>
                  </a:lnTo>
                  <a:lnTo>
                    <a:pt x="220764" y="116332"/>
                  </a:lnTo>
                  <a:lnTo>
                    <a:pt x="221894" y="116713"/>
                  </a:lnTo>
                  <a:lnTo>
                    <a:pt x="219494" y="117398"/>
                  </a:lnTo>
                  <a:lnTo>
                    <a:pt x="225501" y="116967"/>
                  </a:lnTo>
                  <a:lnTo>
                    <a:pt x="225285" y="116332"/>
                  </a:lnTo>
                  <a:lnTo>
                    <a:pt x="225247" y="116205"/>
                  </a:lnTo>
                  <a:lnTo>
                    <a:pt x="225120" y="115824"/>
                  </a:lnTo>
                  <a:lnTo>
                    <a:pt x="230517" y="114833"/>
                  </a:lnTo>
                  <a:lnTo>
                    <a:pt x="230568" y="114681"/>
                  </a:lnTo>
                  <a:lnTo>
                    <a:pt x="230238" y="113919"/>
                  </a:lnTo>
                  <a:lnTo>
                    <a:pt x="227774" y="114681"/>
                  </a:lnTo>
                  <a:lnTo>
                    <a:pt x="225501" y="115443"/>
                  </a:lnTo>
                  <a:lnTo>
                    <a:pt x="223037" y="116205"/>
                  </a:lnTo>
                  <a:lnTo>
                    <a:pt x="222656" y="115062"/>
                  </a:lnTo>
                  <a:lnTo>
                    <a:pt x="226834" y="112014"/>
                  </a:lnTo>
                  <a:lnTo>
                    <a:pt x="230530" y="111633"/>
                  </a:lnTo>
                  <a:lnTo>
                    <a:pt x="231762" y="111506"/>
                  </a:lnTo>
                  <a:lnTo>
                    <a:pt x="233083" y="111887"/>
                  </a:lnTo>
                  <a:lnTo>
                    <a:pt x="231305" y="113792"/>
                  </a:lnTo>
                  <a:lnTo>
                    <a:pt x="231381" y="114300"/>
                  </a:lnTo>
                  <a:lnTo>
                    <a:pt x="231952" y="113792"/>
                  </a:lnTo>
                  <a:lnTo>
                    <a:pt x="235750" y="112776"/>
                  </a:lnTo>
                  <a:lnTo>
                    <a:pt x="236308" y="113030"/>
                  </a:lnTo>
                  <a:lnTo>
                    <a:pt x="234416" y="113919"/>
                  </a:lnTo>
                  <a:lnTo>
                    <a:pt x="237261" y="113919"/>
                  </a:lnTo>
                  <a:lnTo>
                    <a:pt x="237883" y="112776"/>
                  </a:lnTo>
                  <a:lnTo>
                    <a:pt x="238594" y="111506"/>
                  </a:lnTo>
                  <a:lnTo>
                    <a:pt x="241998" y="112014"/>
                  </a:lnTo>
                  <a:lnTo>
                    <a:pt x="243141" y="111887"/>
                  </a:lnTo>
                  <a:lnTo>
                    <a:pt x="245795" y="112776"/>
                  </a:lnTo>
                  <a:lnTo>
                    <a:pt x="245795" y="112014"/>
                  </a:lnTo>
                  <a:lnTo>
                    <a:pt x="245465" y="111887"/>
                  </a:lnTo>
                  <a:lnTo>
                    <a:pt x="244462" y="111506"/>
                  </a:lnTo>
                  <a:lnTo>
                    <a:pt x="243725" y="110109"/>
                  </a:lnTo>
                  <a:lnTo>
                    <a:pt x="243522" y="109728"/>
                  </a:lnTo>
                  <a:lnTo>
                    <a:pt x="243408" y="109220"/>
                  </a:lnTo>
                  <a:lnTo>
                    <a:pt x="243141" y="108077"/>
                  </a:lnTo>
                  <a:lnTo>
                    <a:pt x="244462" y="107696"/>
                  </a:lnTo>
                  <a:lnTo>
                    <a:pt x="245605" y="107442"/>
                  </a:lnTo>
                  <a:lnTo>
                    <a:pt x="245986" y="107315"/>
                  </a:lnTo>
                  <a:lnTo>
                    <a:pt x="246748" y="107061"/>
                  </a:lnTo>
                  <a:lnTo>
                    <a:pt x="246748" y="107696"/>
                  </a:lnTo>
                  <a:lnTo>
                    <a:pt x="247497" y="107442"/>
                  </a:lnTo>
                  <a:lnTo>
                    <a:pt x="247307" y="107061"/>
                  </a:lnTo>
                  <a:lnTo>
                    <a:pt x="248640" y="106680"/>
                  </a:lnTo>
                  <a:lnTo>
                    <a:pt x="249783" y="106299"/>
                  </a:lnTo>
                  <a:lnTo>
                    <a:pt x="251104" y="105918"/>
                  </a:lnTo>
                  <a:lnTo>
                    <a:pt x="251866" y="106934"/>
                  </a:lnTo>
                  <a:lnTo>
                    <a:pt x="248831" y="109220"/>
                  </a:lnTo>
                  <a:lnTo>
                    <a:pt x="250532" y="109601"/>
                  </a:lnTo>
                  <a:lnTo>
                    <a:pt x="250532" y="109220"/>
                  </a:lnTo>
                  <a:lnTo>
                    <a:pt x="251294" y="108458"/>
                  </a:lnTo>
                  <a:lnTo>
                    <a:pt x="251675" y="108204"/>
                  </a:lnTo>
                  <a:lnTo>
                    <a:pt x="252996" y="108204"/>
                  </a:lnTo>
                  <a:lnTo>
                    <a:pt x="251485" y="109347"/>
                  </a:lnTo>
                  <a:lnTo>
                    <a:pt x="253949" y="108458"/>
                  </a:lnTo>
                  <a:lnTo>
                    <a:pt x="253949" y="108204"/>
                  </a:lnTo>
                  <a:lnTo>
                    <a:pt x="253949" y="107061"/>
                  </a:lnTo>
                  <a:lnTo>
                    <a:pt x="258876" y="106934"/>
                  </a:lnTo>
                  <a:lnTo>
                    <a:pt x="254711" y="106934"/>
                  </a:lnTo>
                  <a:lnTo>
                    <a:pt x="256730" y="105918"/>
                  </a:lnTo>
                  <a:lnTo>
                    <a:pt x="256984" y="105791"/>
                  </a:lnTo>
                  <a:lnTo>
                    <a:pt x="257175" y="106299"/>
                  </a:lnTo>
                  <a:lnTo>
                    <a:pt x="258800" y="105791"/>
                  </a:lnTo>
                  <a:lnTo>
                    <a:pt x="260019" y="105410"/>
                  </a:lnTo>
                  <a:lnTo>
                    <a:pt x="259257" y="105029"/>
                  </a:lnTo>
                  <a:lnTo>
                    <a:pt x="260210" y="103632"/>
                  </a:lnTo>
                  <a:lnTo>
                    <a:pt x="261721" y="102362"/>
                  </a:lnTo>
                  <a:lnTo>
                    <a:pt x="262674" y="101981"/>
                  </a:lnTo>
                  <a:lnTo>
                    <a:pt x="263817" y="101727"/>
                  </a:lnTo>
                  <a:lnTo>
                    <a:pt x="264756" y="101346"/>
                  </a:lnTo>
                  <a:lnTo>
                    <a:pt x="264947" y="101346"/>
                  </a:lnTo>
                  <a:lnTo>
                    <a:pt x="269887" y="99949"/>
                  </a:lnTo>
                  <a:lnTo>
                    <a:pt x="272732" y="99695"/>
                  </a:lnTo>
                  <a:lnTo>
                    <a:pt x="277088" y="97790"/>
                  </a:lnTo>
                  <a:lnTo>
                    <a:pt x="277660" y="98044"/>
                  </a:lnTo>
                  <a:lnTo>
                    <a:pt x="278422" y="97790"/>
                  </a:lnTo>
                  <a:lnTo>
                    <a:pt x="279488" y="97434"/>
                  </a:lnTo>
                  <a:lnTo>
                    <a:pt x="279450" y="96799"/>
                  </a:lnTo>
                  <a:lnTo>
                    <a:pt x="279933" y="95504"/>
                  </a:lnTo>
                  <a:lnTo>
                    <a:pt x="284861" y="93218"/>
                  </a:lnTo>
                  <a:lnTo>
                    <a:pt x="289420" y="90170"/>
                  </a:lnTo>
                  <a:lnTo>
                    <a:pt x="292455" y="86360"/>
                  </a:lnTo>
                  <a:lnTo>
                    <a:pt x="292836" y="85979"/>
                  </a:lnTo>
                  <a:lnTo>
                    <a:pt x="293204" y="85852"/>
                  </a:lnTo>
                  <a:lnTo>
                    <a:pt x="293395" y="85344"/>
                  </a:lnTo>
                  <a:lnTo>
                    <a:pt x="294157" y="84201"/>
                  </a:lnTo>
                  <a:lnTo>
                    <a:pt x="295300" y="82804"/>
                  </a:lnTo>
                  <a:lnTo>
                    <a:pt x="295871" y="81153"/>
                  </a:lnTo>
                  <a:lnTo>
                    <a:pt x="296240" y="80391"/>
                  </a:lnTo>
                  <a:lnTo>
                    <a:pt x="296316" y="80137"/>
                  </a:lnTo>
                  <a:lnTo>
                    <a:pt x="296811" y="78486"/>
                  </a:lnTo>
                  <a:lnTo>
                    <a:pt x="297002" y="77470"/>
                  </a:lnTo>
                  <a:lnTo>
                    <a:pt x="297383" y="76581"/>
                  </a:lnTo>
                  <a:lnTo>
                    <a:pt x="297383" y="755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1767470" y="6789618"/>
            <a:ext cx="1882775" cy="1689100"/>
            <a:chOff x="11767470" y="6789618"/>
            <a:chExt cx="1882775" cy="1689100"/>
          </a:xfrm>
        </p:grpSpPr>
        <p:sp>
          <p:nvSpPr>
            <p:cNvPr id="31" name="object 31"/>
            <p:cNvSpPr/>
            <p:nvPr/>
          </p:nvSpPr>
          <p:spPr>
            <a:xfrm>
              <a:off x="11767470" y="6789618"/>
              <a:ext cx="1882775" cy="1689100"/>
            </a:xfrm>
            <a:custGeom>
              <a:avLst/>
              <a:gdLst/>
              <a:ahLst/>
              <a:cxnLst/>
              <a:rect l="l" t="t" r="r" b="b"/>
              <a:pathLst>
                <a:path w="1882775" h="1689100">
                  <a:moveTo>
                    <a:pt x="913205" y="25399"/>
                  </a:moveTo>
                  <a:lnTo>
                    <a:pt x="846121" y="25399"/>
                  </a:lnTo>
                  <a:lnTo>
                    <a:pt x="841793" y="12699"/>
                  </a:lnTo>
                  <a:lnTo>
                    <a:pt x="865597" y="0"/>
                  </a:lnTo>
                  <a:lnTo>
                    <a:pt x="904549" y="0"/>
                  </a:lnTo>
                  <a:lnTo>
                    <a:pt x="908877" y="12699"/>
                  </a:lnTo>
                  <a:lnTo>
                    <a:pt x="913205" y="12699"/>
                  </a:lnTo>
                  <a:lnTo>
                    <a:pt x="913205" y="25399"/>
                  </a:lnTo>
                  <a:close/>
                </a:path>
                <a:path w="1882775" h="1689100">
                  <a:moveTo>
                    <a:pt x="1174339" y="25399"/>
                  </a:moveTo>
                  <a:lnTo>
                    <a:pt x="1155573" y="25399"/>
                  </a:lnTo>
                  <a:lnTo>
                    <a:pt x="1159901" y="12699"/>
                  </a:lnTo>
                  <a:lnTo>
                    <a:pt x="1174339" y="25399"/>
                  </a:lnTo>
                  <a:close/>
                </a:path>
                <a:path w="1882775" h="1689100">
                  <a:moveTo>
                    <a:pt x="917533" y="38099"/>
                  </a:moveTo>
                  <a:lnTo>
                    <a:pt x="832766" y="38099"/>
                  </a:lnTo>
                  <a:lnTo>
                    <a:pt x="835302" y="25399"/>
                  </a:lnTo>
                  <a:lnTo>
                    <a:pt x="908877" y="25399"/>
                  </a:lnTo>
                  <a:lnTo>
                    <a:pt x="917533" y="38099"/>
                  </a:lnTo>
                  <a:close/>
                </a:path>
                <a:path w="1882775" h="1689100">
                  <a:moveTo>
                    <a:pt x="1194525" y="76199"/>
                  </a:moveTo>
                  <a:lnTo>
                    <a:pt x="1099309" y="76199"/>
                  </a:lnTo>
                  <a:lnTo>
                    <a:pt x="1110738" y="63499"/>
                  </a:lnTo>
                  <a:lnTo>
                    <a:pt x="1122572" y="50799"/>
                  </a:lnTo>
                  <a:lnTo>
                    <a:pt x="1135218" y="38099"/>
                  </a:lnTo>
                  <a:lnTo>
                    <a:pt x="1149081" y="25399"/>
                  </a:lnTo>
                  <a:lnTo>
                    <a:pt x="1186139" y="25399"/>
                  </a:lnTo>
                  <a:lnTo>
                    <a:pt x="1196723" y="38099"/>
                  </a:lnTo>
                  <a:lnTo>
                    <a:pt x="1207509" y="50799"/>
                  </a:lnTo>
                  <a:lnTo>
                    <a:pt x="1203958" y="50799"/>
                  </a:lnTo>
                  <a:lnTo>
                    <a:pt x="1201828" y="63499"/>
                  </a:lnTo>
                  <a:lnTo>
                    <a:pt x="1199292" y="63499"/>
                  </a:lnTo>
                  <a:lnTo>
                    <a:pt x="1194525" y="76199"/>
                  </a:lnTo>
                  <a:close/>
                </a:path>
                <a:path w="1882775" h="1689100">
                  <a:moveTo>
                    <a:pt x="908877" y="50799"/>
                  </a:moveTo>
                  <a:lnTo>
                    <a:pt x="828810" y="50799"/>
                  </a:lnTo>
                  <a:lnTo>
                    <a:pt x="825259" y="38099"/>
                  </a:lnTo>
                  <a:lnTo>
                    <a:pt x="906713" y="38099"/>
                  </a:lnTo>
                  <a:lnTo>
                    <a:pt x="908877" y="50799"/>
                  </a:lnTo>
                  <a:close/>
                </a:path>
                <a:path w="1882775" h="1689100">
                  <a:moveTo>
                    <a:pt x="906477" y="76199"/>
                  </a:moveTo>
                  <a:lnTo>
                    <a:pt x="809029" y="76199"/>
                  </a:lnTo>
                  <a:lnTo>
                    <a:pt x="817990" y="63499"/>
                  </a:lnTo>
                  <a:lnTo>
                    <a:pt x="815826" y="50799"/>
                  </a:lnTo>
                  <a:lnTo>
                    <a:pt x="911041" y="50799"/>
                  </a:lnTo>
                  <a:lnTo>
                    <a:pt x="907897" y="63499"/>
                  </a:lnTo>
                  <a:lnTo>
                    <a:pt x="906984" y="63499"/>
                  </a:lnTo>
                  <a:lnTo>
                    <a:pt x="906477" y="76199"/>
                  </a:lnTo>
                  <a:close/>
                </a:path>
                <a:path w="1882775" h="1689100">
                  <a:moveTo>
                    <a:pt x="465258" y="76199"/>
                  </a:moveTo>
                  <a:lnTo>
                    <a:pt x="445782" y="76199"/>
                  </a:lnTo>
                  <a:lnTo>
                    <a:pt x="445782" y="63499"/>
                  </a:lnTo>
                  <a:lnTo>
                    <a:pt x="460930" y="63499"/>
                  </a:lnTo>
                  <a:lnTo>
                    <a:pt x="465258" y="76199"/>
                  </a:lnTo>
                  <a:close/>
                </a:path>
                <a:path w="1882775" h="1689100">
                  <a:moveTo>
                    <a:pt x="490888" y="76199"/>
                  </a:moveTo>
                  <a:lnTo>
                    <a:pt x="465258" y="76199"/>
                  </a:lnTo>
                  <a:lnTo>
                    <a:pt x="467422" y="63499"/>
                  </a:lnTo>
                  <a:lnTo>
                    <a:pt x="476416" y="63499"/>
                  </a:lnTo>
                  <a:lnTo>
                    <a:pt x="490888" y="76199"/>
                  </a:lnTo>
                  <a:close/>
                </a:path>
                <a:path w="1882775" h="1689100">
                  <a:moveTo>
                    <a:pt x="525850" y="126999"/>
                  </a:moveTo>
                  <a:lnTo>
                    <a:pt x="439290" y="126999"/>
                  </a:lnTo>
                  <a:lnTo>
                    <a:pt x="437126" y="114299"/>
                  </a:lnTo>
                  <a:lnTo>
                    <a:pt x="439290" y="101599"/>
                  </a:lnTo>
                  <a:lnTo>
                    <a:pt x="434962" y="101599"/>
                  </a:lnTo>
                  <a:lnTo>
                    <a:pt x="430804" y="88899"/>
                  </a:lnTo>
                  <a:lnTo>
                    <a:pt x="434658" y="88899"/>
                  </a:lnTo>
                  <a:lnTo>
                    <a:pt x="441454" y="76199"/>
                  </a:lnTo>
                  <a:lnTo>
                    <a:pt x="504210" y="76199"/>
                  </a:lnTo>
                  <a:lnTo>
                    <a:pt x="507896" y="88899"/>
                  </a:lnTo>
                  <a:lnTo>
                    <a:pt x="514219" y="101599"/>
                  </a:lnTo>
                  <a:lnTo>
                    <a:pt x="520947" y="114299"/>
                  </a:lnTo>
                  <a:lnTo>
                    <a:pt x="525850" y="126999"/>
                  </a:lnTo>
                  <a:close/>
                </a:path>
                <a:path w="1882775" h="1689100">
                  <a:moveTo>
                    <a:pt x="896434" y="114299"/>
                  </a:moveTo>
                  <a:lnTo>
                    <a:pt x="792022" y="114299"/>
                  </a:lnTo>
                  <a:lnTo>
                    <a:pt x="792022" y="101599"/>
                  </a:lnTo>
                  <a:lnTo>
                    <a:pt x="789858" y="101599"/>
                  </a:lnTo>
                  <a:lnTo>
                    <a:pt x="797601" y="88899"/>
                  </a:lnTo>
                  <a:lnTo>
                    <a:pt x="803112" y="76199"/>
                  </a:lnTo>
                  <a:lnTo>
                    <a:pt x="902385" y="76199"/>
                  </a:lnTo>
                  <a:lnTo>
                    <a:pt x="906713" y="88899"/>
                  </a:lnTo>
                  <a:lnTo>
                    <a:pt x="898057" y="88899"/>
                  </a:lnTo>
                  <a:lnTo>
                    <a:pt x="898869" y="101599"/>
                  </a:lnTo>
                  <a:lnTo>
                    <a:pt x="896434" y="114299"/>
                  </a:lnTo>
                  <a:close/>
                </a:path>
                <a:path w="1882775" h="1689100">
                  <a:moveTo>
                    <a:pt x="1198075" y="88899"/>
                  </a:moveTo>
                  <a:lnTo>
                    <a:pt x="1077669" y="88899"/>
                  </a:lnTo>
                  <a:lnTo>
                    <a:pt x="1086325" y="76199"/>
                  </a:lnTo>
                  <a:lnTo>
                    <a:pt x="1196689" y="76199"/>
                  </a:lnTo>
                  <a:lnTo>
                    <a:pt x="1198075" y="88899"/>
                  </a:lnTo>
                  <a:close/>
                </a:path>
                <a:path w="1882775" h="1689100">
                  <a:moveTo>
                    <a:pt x="1188033" y="101599"/>
                  </a:moveTo>
                  <a:lnTo>
                    <a:pt x="1060357" y="101599"/>
                  </a:lnTo>
                  <a:lnTo>
                    <a:pt x="1065361" y="88899"/>
                  </a:lnTo>
                  <a:lnTo>
                    <a:pt x="1192733" y="88899"/>
                  </a:lnTo>
                  <a:lnTo>
                    <a:pt x="1188033" y="101599"/>
                  </a:lnTo>
                  <a:close/>
                </a:path>
                <a:path w="1882775" h="1689100">
                  <a:moveTo>
                    <a:pt x="1179242" y="114299"/>
                  </a:moveTo>
                  <a:lnTo>
                    <a:pt x="1043823" y="114299"/>
                  </a:lnTo>
                  <a:lnTo>
                    <a:pt x="1055353" y="101599"/>
                  </a:lnTo>
                  <a:lnTo>
                    <a:pt x="1183705" y="101599"/>
                  </a:lnTo>
                  <a:lnTo>
                    <a:pt x="1179242" y="114299"/>
                  </a:lnTo>
                  <a:close/>
                </a:path>
                <a:path w="1882775" h="1689100">
                  <a:moveTo>
                    <a:pt x="887237" y="177799"/>
                  </a:moveTo>
                  <a:lnTo>
                    <a:pt x="753070" y="177799"/>
                  </a:lnTo>
                  <a:lnTo>
                    <a:pt x="754862" y="165099"/>
                  </a:lnTo>
                  <a:lnTo>
                    <a:pt x="759291" y="152399"/>
                  </a:lnTo>
                  <a:lnTo>
                    <a:pt x="764938" y="152399"/>
                  </a:lnTo>
                  <a:lnTo>
                    <a:pt x="770382" y="139699"/>
                  </a:lnTo>
                  <a:lnTo>
                    <a:pt x="772546" y="139699"/>
                  </a:lnTo>
                  <a:lnTo>
                    <a:pt x="779038" y="126999"/>
                  </a:lnTo>
                  <a:lnTo>
                    <a:pt x="779038" y="114299"/>
                  </a:lnTo>
                  <a:lnTo>
                    <a:pt x="893188" y="114299"/>
                  </a:lnTo>
                  <a:lnTo>
                    <a:pt x="891565" y="126999"/>
                  </a:lnTo>
                  <a:lnTo>
                    <a:pt x="891498" y="139699"/>
                  </a:lnTo>
                  <a:lnTo>
                    <a:pt x="892647" y="152399"/>
                  </a:lnTo>
                  <a:lnTo>
                    <a:pt x="892174" y="165099"/>
                  </a:lnTo>
                  <a:lnTo>
                    <a:pt x="887237" y="177799"/>
                  </a:lnTo>
                  <a:close/>
                </a:path>
                <a:path w="1882775" h="1689100">
                  <a:moveTo>
                    <a:pt x="1177619" y="126999"/>
                  </a:moveTo>
                  <a:lnTo>
                    <a:pt x="1038886" y="126999"/>
                  </a:lnTo>
                  <a:lnTo>
                    <a:pt x="1041152" y="114299"/>
                  </a:lnTo>
                  <a:lnTo>
                    <a:pt x="1178836" y="114299"/>
                  </a:lnTo>
                  <a:lnTo>
                    <a:pt x="1177619" y="126999"/>
                  </a:lnTo>
                  <a:close/>
                </a:path>
                <a:path w="1882775" h="1689100">
                  <a:moveTo>
                    <a:pt x="556146" y="203199"/>
                  </a:moveTo>
                  <a:lnTo>
                    <a:pt x="447947" y="203199"/>
                  </a:lnTo>
                  <a:lnTo>
                    <a:pt x="445783" y="190499"/>
                  </a:lnTo>
                  <a:lnTo>
                    <a:pt x="441455" y="177799"/>
                  </a:lnTo>
                  <a:lnTo>
                    <a:pt x="443619" y="177799"/>
                  </a:lnTo>
                  <a:lnTo>
                    <a:pt x="443754" y="165099"/>
                  </a:lnTo>
                  <a:lnTo>
                    <a:pt x="441455" y="152399"/>
                  </a:lnTo>
                  <a:lnTo>
                    <a:pt x="437532" y="139699"/>
                  </a:lnTo>
                  <a:lnTo>
                    <a:pt x="432799" y="126999"/>
                  </a:lnTo>
                  <a:lnTo>
                    <a:pt x="534506" y="126999"/>
                  </a:lnTo>
                  <a:lnTo>
                    <a:pt x="534506" y="152399"/>
                  </a:lnTo>
                  <a:lnTo>
                    <a:pt x="538834" y="152399"/>
                  </a:lnTo>
                  <a:lnTo>
                    <a:pt x="546104" y="165099"/>
                  </a:lnTo>
                  <a:lnTo>
                    <a:pt x="551548" y="177799"/>
                  </a:lnTo>
                  <a:lnTo>
                    <a:pt x="554963" y="190499"/>
                  </a:lnTo>
                  <a:lnTo>
                    <a:pt x="556146" y="190499"/>
                  </a:lnTo>
                  <a:lnTo>
                    <a:pt x="556146" y="203199"/>
                  </a:lnTo>
                  <a:close/>
                </a:path>
                <a:path w="1882775" h="1689100">
                  <a:moveTo>
                    <a:pt x="1126629" y="253999"/>
                  </a:moveTo>
                  <a:lnTo>
                    <a:pt x="904549" y="253999"/>
                  </a:lnTo>
                  <a:lnTo>
                    <a:pt x="908370" y="241299"/>
                  </a:lnTo>
                  <a:lnTo>
                    <a:pt x="914017" y="228599"/>
                  </a:lnTo>
                  <a:lnTo>
                    <a:pt x="934845" y="228599"/>
                  </a:lnTo>
                  <a:lnTo>
                    <a:pt x="946544" y="215899"/>
                  </a:lnTo>
                  <a:lnTo>
                    <a:pt x="960272" y="203199"/>
                  </a:lnTo>
                  <a:lnTo>
                    <a:pt x="973189" y="190499"/>
                  </a:lnTo>
                  <a:lnTo>
                    <a:pt x="982453" y="177799"/>
                  </a:lnTo>
                  <a:lnTo>
                    <a:pt x="987119" y="165099"/>
                  </a:lnTo>
                  <a:lnTo>
                    <a:pt x="1001321" y="165099"/>
                  </a:lnTo>
                  <a:lnTo>
                    <a:pt x="1008421" y="152399"/>
                  </a:lnTo>
                  <a:lnTo>
                    <a:pt x="1010585" y="152399"/>
                  </a:lnTo>
                  <a:lnTo>
                    <a:pt x="1017077" y="139699"/>
                  </a:lnTo>
                  <a:lnTo>
                    <a:pt x="1023569" y="139699"/>
                  </a:lnTo>
                  <a:lnTo>
                    <a:pt x="1027897" y="126999"/>
                  </a:lnTo>
                  <a:lnTo>
                    <a:pt x="1170721" y="126999"/>
                  </a:lnTo>
                  <a:lnTo>
                    <a:pt x="1164229" y="152399"/>
                  </a:lnTo>
                  <a:lnTo>
                    <a:pt x="1156858" y="165099"/>
                  </a:lnTo>
                  <a:lnTo>
                    <a:pt x="1150704" y="177799"/>
                  </a:lnTo>
                  <a:lnTo>
                    <a:pt x="1145362" y="190499"/>
                  </a:lnTo>
                  <a:lnTo>
                    <a:pt x="1140425" y="215899"/>
                  </a:lnTo>
                  <a:lnTo>
                    <a:pt x="1137855" y="215899"/>
                  </a:lnTo>
                  <a:lnTo>
                    <a:pt x="1134339" y="228599"/>
                  </a:lnTo>
                  <a:lnTo>
                    <a:pt x="1131769" y="241299"/>
                  </a:lnTo>
                  <a:lnTo>
                    <a:pt x="1129504" y="241299"/>
                  </a:lnTo>
                  <a:lnTo>
                    <a:pt x="1126629" y="253999"/>
                  </a:lnTo>
                  <a:close/>
                </a:path>
                <a:path w="1882775" h="1689100">
                  <a:moveTo>
                    <a:pt x="1460696" y="177799"/>
                  </a:moveTo>
                  <a:lnTo>
                    <a:pt x="1445548" y="177799"/>
                  </a:lnTo>
                  <a:lnTo>
                    <a:pt x="1452040" y="165099"/>
                  </a:lnTo>
                  <a:lnTo>
                    <a:pt x="1460696" y="177799"/>
                  </a:lnTo>
                  <a:close/>
                </a:path>
                <a:path w="1882775" h="1689100">
                  <a:moveTo>
                    <a:pt x="891565" y="203199"/>
                  </a:moveTo>
                  <a:lnTo>
                    <a:pt x="735758" y="203199"/>
                  </a:lnTo>
                  <a:lnTo>
                    <a:pt x="744414" y="177799"/>
                  </a:lnTo>
                  <a:lnTo>
                    <a:pt x="893729" y="177799"/>
                  </a:lnTo>
                  <a:lnTo>
                    <a:pt x="893729" y="190499"/>
                  </a:lnTo>
                  <a:lnTo>
                    <a:pt x="891565" y="203199"/>
                  </a:lnTo>
                  <a:close/>
                </a:path>
                <a:path w="1882775" h="1689100">
                  <a:moveTo>
                    <a:pt x="1499378" y="190499"/>
                  </a:moveTo>
                  <a:lnTo>
                    <a:pt x="1391245" y="190499"/>
                  </a:lnTo>
                  <a:lnTo>
                    <a:pt x="1402268" y="177799"/>
                  </a:lnTo>
                  <a:lnTo>
                    <a:pt x="1491905" y="177799"/>
                  </a:lnTo>
                  <a:lnTo>
                    <a:pt x="1499378" y="190499"/>
                  </a:lnTo>
                  <a:close/>
                </a:path>
                <a:path w="1882775" h="1689100">
                  <a:moveTo>
                    <a:pt x="1513511" y="228599"/>
                  </a:moveTo>
                  <a:lnTo>
                    <a:pt x="1302386" y="228599"/>
                  </a:lnTo>
                  <a:lnTo>
                    <a:pt x="1339850" y="203199"/>
                  </a:lnTo>
                  <a:lnTo>
                    <a:pt x="1370011" y="203199"/>
                  </a:lnTo>
                  <a:lnTo>
                    <a:pt x="1380628" y="190499"/>
                  </a:lnTo>
                  <a:lnTo>
                    <a:pt x="1506444" y="190499"/>
                  </a:lnTo>
                  <a:lnTo>
                    <a:pt x="1510468" y="203199"/>
                  </a:lnTo>
                  <a:lnTo>
                    <a:pt x="1512294" y="215899"/>
                  </a:lnTo>
                  <a:lnTo>
                    <a:pt x="1513714" y="215899"/>
                  </a:lnTo>
                  <a:lnTo>
                    <a:pt x="1513511" y="228599"/>
                  </a:lnTo>
                  <a:close/>
                </a:path>
                <a:path w="1882775" h="1689100">
                  <a:moveTo>
                    <a:pt x="631514" y="304799"/>
                  </a:moveTo>
                  <a:lnTo>
                    <a:pt x="473982" y="304799"/>
                  </a:lnTo>
                  <a:lnTo>
                    <a:pt x="471750" y="292099"/>
                  </a:lnTo>
                  <a:lnTo>
                    <a:pt x="465258" y="292099"/>
                  </a:lnTo>
                  <a:lnTo>
                    <a:pt x="465258" y="253999"/>
                  </a:lnTo>
                  <a:lnTo>
                    <a:pt x="463094" y="253999"/>
                  </a:lnTo>
                  <a:lnTo>
                    <a:pt x="454438" y="241299"/>
                  </a:lnTo>
                  <a:lnTo>
                    <a:pt x="454438" y="228599"/>
                  </a:lnTo>
                  <a:lnTo>
                    <a:pt x="453728" y="215899"/>
                  </a:lnTo>
                  <a:lnTo>
                    <a:pt x="452004" y="215899"/>
                  </a:lnTo>
                  <a:lnTo>
                    <a:pt x="449874" y="203199"/>
                  </a:lnTo>
                  <a:lnTo>
                    <a:pt x="571531" y="203199"/>
                  </a:lnTo>
                  <a:lnTo>
                    <a:pt x="576975" y="215899"/>
                  </a:lnTo>
                  <a:lnTo>
                    <a:pt x="581201" y="228599"/>
                  </a:lnTo>
                  <a:lnTo>
                    <a:pt x="586442" y="228599"/>
                  </a:lnTo>
                  <a:lnTo>
                    <a:pt x="587625" y="241299"/>
                  </a:lnTo>
                  <a:lnTo>
                    <a:pt x="592664" y="241299"/>
                  </a:lnTo>
                  <a:lnTo>
                    <a:pt x="598919" y="253999"/>
                  </a:lnTo>
                  <a:lnTo>
                    <a:pt x="603754" y="266699"/>
                  </a:lnTo>
                  <a:lnTo>
                    <a:pt x="608961" y="266699"/>
                  </a:lnTo>
                  <a:lnTo>
                    <a:pt x="620187" y="279399"/>
                  </a:lnTo>
                  <a:lnTo>
                    <a:pt x="625394" y="292099"/>
                  </a:lnTo>
                  <a:lnTo>
                    <a:pt x="631514" y="304799"/>
                  </a:lnTo>
                  <a:close/>
                </a:path>
                <a:path w="1882775" h="1689100">
                  <a:moveTo>
                    <a:pt x="891565" y="228599"/>
                  </a:moveTo>
                  <a:lnTo>
                    <a:pt x="718446" y="228599"/>
                  </a:lnTo>
                  <a:lnTo>
                    <a:pt x="727102" y="215899"/>
                  </a:lnTo>
                  <a:lnTo>
                    <a:pt x="724938" y="203199"/>
                  </a:lnTo>
                  <a:lnTo>
                    <a:pt x="890044" y="203199"/>
                  </a:lnTo>
                  <a:lnTo>
                    <a:pt x="890754" y="215899"/>
                  </a:lnTo>
                  <a:lnTo>
                    <a:pt x="891870" y="215899"/>
                  </a:lnTo>
                  <a:lnTo>
                    <a:pt x="891565" y="228599"/>
                  </a:lnTo>
                  <a:close/>
                </a:path>
                <a:path w="1882775" h="1689100">
                  <a:moveTo>
                    <a:pt x="890754" y="241299"/>
                  </a:moveTo>
                  <a:lnTo>
                    <a:pt x="709790" y="241299"/>
                  </a:lnTo>
                  <a:lnTo>
                    <a:pt x="716282" y="228599"/>
                  </a:lnTo>
                  <a:lnTo>
                    <a:pt x="890653" y="228599"/>
                  </a:lnTo>
                  <a:lnTo>
                    <a:pt x="890754" y="241299"/>
                  </a:lnTo>
                  <a:close/>
                </a:path>
                <a:path w="1882775" h="1689100">
                  <a:moveTo>
                    <a:pt x="1502624" y="266699"/>
                  </a:moveTo>
                  <a:lnTo>
                    <a:pt x="1209673" y="266699"/>
                  </a:lnTo>
                  <a:lnTo>
                    <a:pt x="1222657" y="253999"/>
                  </a:lnTo>
                  <a:lnTo>
                    <a:pt x="1246089" y="253999"/>
                  </a:lnTo>
                  <a:lnTo>
                    <a:pt x="1250789" y="241299"/>
                  </a:lnTo>
                  <a:lnTo>
                    <a:pt x="1275438" y="241299"/>
                  </a:lnTo>
                  <a:lnTo>
                    <a:pt x="1283248" y="228599"/>
                  </a:lnTo>
                  <a:lnTo>
                    <a:pt x="1506140" y="228599"/>
                  </a:lnTo>
                  <a:lnTo>
                    <a:pt x="1506140" y="241299"/>
                  </a:lnTo>
                  <a:lnTo>
                    <a:pt x="1505903" y="253999"/>
                  </a:lnTo>
                  <a:lnTo>
                    <a:pt x="1502624" y="266699"/>
                  </a:lnTo>
                  <a:close/>
                </a:path>
                <a:path w="1882775" h="1689100">
                  <a:moveTo>
                    <a:pt x="891565" y="253999"/>
                  </a:moveTo>
                  <a:lnTo>
                    <a:pt x="701675" y="253999"/>
                  </a:lnTo>
                  <a:lnTo>
                    <a:pt x="704109" y="241299"/>
                  </a:lnTo>
                  <a:lnTo>
                    <a:pt x="891261" y="241299"/>
                  </a:lnTo>
                  <a:lnTo>
                    <a:pt x="891565" y="253999"/>
                  </a:lnTo>
                  <a:close/>
                </a:path>
                <a:path w="1882775" h="1689100">
                  <a:moveTo>
                    <a:pt x="256703" y="266699"/>
                  </a:moveTo>
                  <a:lnTo>
                    <a:pt x="225055" y="266699"/>
                  </a:lnTo>
                  <a:lnTo>
                    <a:pt x="239121" y="253999"/>
                  </a:lnTo>
                  <a:lnTo>
                    <a:pt x="248318" y="253999"/>
                  </a:lnTo>
                  <a:lnTo>
                    <a:pt x="256703" y="266699"/>
                  </a:lnTo>
                  <a:close/>
                </a:path>
                <a:path w="1882775" h="1689100">
                  <a:moveTo>
                    <a:pt x="1447679" y="330199"/>
                  </a:moveTo>
                  <a:lnTo>
                    <a:pt x="647034" y="330199"/>
                  </a:lnTo>
                  <a:lnTo>
                    <a:pt x="656738" y="317499"/>
                  </a:lnTo>
                  <a:lnTo>
                    <a:pt x="675335" y="304799"/>
                  </a:lnTo>
                  <a:lnTo>
                    <a:pt x="683822" y="292099"/>
                  </a:lnTo>
                  <a:lnTo>
                    <a:pt x="679494" y="292099"/>
                  </a:lnTo>
                  <a:lnTo>
                    <a:pt x="679494" y="279399"/>
                  </a:lnTo>
                  <a:lnTo>
                    <a:pt x="683112" y="279399"/>
                  </a:lnTo>
                  <a:lnTo>
                    <a:pt x="687338" y="266699"/>
                  </a:lnTo>
                  <a:lnTo>
                    <a:pt x="696806" y="266699"/>
                  </a:lnTo>
                  <a:lnTo>
                    <a:pt x="700052" y="253999"/>
                  </a:lnTo>
                  <a:lnTo>
                    <a:pt x="1124161" y="253999"/>
                  </a:lnTo>
                  <a:lnTo>
                    <a:pt x="1123113" y="266699"/>
                  </a:lnTo>
                  <a:lnTo>
                    <a:pt x="1118785" y="279399"/>
                  </a:lnTo>
                  <a:lnTo>
                    <a:pt x="1112293" y="292099"/>
                  </a:lnTo>
                  <a:lnTo>
                    <a:pt x="1114457" y="304799"/>
                  </a:lnTo>
                  <a:lnTo>
                    <a:pt x="1462860" y="304799"/>
                  </a:lnTo>
                  <a:lnTo>
                    <a:pt x="1462860" y="317499"/>
                  </a:lnTo>
                  <a:lnTo>
                    <a:pt x="1456368" y="317499"/>
                  </a:lnTo>
                  <a:lnTo>
                    <a:pt x="1447679" y="330199"/>
                  </a:lnTo>
                  <a:close/>
                </a:path>
                <a:path w="1882775" h="1689100">
                  <a:moveTo>
                    <a:pt x="286729" y="292099"/>
                  </a:moveTo>
                  <a:lnTo>
                    <a:pt x="204227" y="292099"/>
                  </a:lnTo>
                  <a:lnTo>
                    <a:pt x="202502" y="279399"/>
                  </a:lnTo>
                  <a:lnTo>
                    <a:pt x="207709" y="279399"/>
                  </a:lnTo>
                  <a:lnTo>
                    <a:pt x="211801" y="266699"/>
                  </a:lnTo>
                  <a:lnTo>
                    <a:pt x="268335" y="266699"/>
                  </a:lnTo>
                  <a:lnTo>
                    <a:pt x="277126" y="279399"/>
                  </a:lnTo>
                  <a:lnTo>
                    <a:pt x="286729" y="292099"/>
                  </a:lnTo>
                  <a:close/>
                </a:path>
                <a:path w="1882775" h="1689100">
                  <a:moveTo>
                    <a:pt x="1490992" y="279399"/>
                  </a:moveTo>
                  <a:lnTo>
                    <a:pt x="1177720" y="279399"/>
                  </a:lnTo>
                  <a:lnTo>
                    <a:pt x="1188844" y="266699"/>
                  </a:lnTo>
                  <a:lnTo>
                    <a:pt x="1497315" y="266699"/>
                  </a:lnTo>
                  <a:lnTo>
                    <a:pt x="1490992" y="279399"/>
                  </a:lnTo>
                  <a:close/>
                </a:path>
                <a:path w="1882775" h="1689100">
                  <a:moveTo>
                    <a:pt x="1482066" y="292099"/>
                  </a:moveTo>
                  <a:lnTo>
                    <a:pt x="1145564" y="292099"/>
                  </a:lnTo>
                  <a:lnTo>
                    <a:pt x="1155674" y="279399"/>
                  </a:lnTo>
                  <a:lnTo>
                    <a:pt x="1485007" y="279399"/>
                  </a:lnTo>
                  <a:lnTo>
                    <a:pt x="1482066" y="292099"/>
                  </a:lnTo>
                  <a:close/>
                </a:path>
                <a:path w="1882775" h="1689100">
                  <a:moveTo>
                    <a:pt x="331091" y="317499"/>
                  </a:moveTo>
                  <a:lnTo>
                    <a:pt x="210076" y="317499"/>
                  </a:lnTo>
                  <a:lnTo>
                    <a:pt x="209907" y="304799"/>
                  </a:lnTo>
                  <a:lnTo>
                    <a:pt x="205579" y="304799"/>
                  </a:lnTo>
                  <a:lnTo>
                    <a:pt x="203415" y="292099"/>
                  </a:lnTo>
                  <a:lnTo>
                    <a:pt x="296332" y="292099"/>
                  </a:lnTo>
                  <a:lnTo>
                    <a:pt x="305123" y="304799"/>
                  </a:lnTo>
                  <a:lnTo>
                    <a:pt x="331091" y="317499"/>
                  </a:lnTo>
                  <a:close/>
                </a:path>
                <a:path w="1882775" h="1689100">
                  <a:moveTo>
                    <a:pt x="1478008" y="304799"/>
                  </a:moveTo>
                  <a:lnTo>
                    <a:pt x="1116621" y="304799"/>
                  </a:lnTo>
                  <a:lnTo>
                    <a:pt x="1120949" y="292099"/>
                  </a:lnTo>
                  <a:lnTo>
                    <a:pt x="1480341" y="292099"/>
                  </a:lnTo>
                  <a:lnTo>
                    <a:pt x="1478008" y="304799"/>
                  </a:lnTo>
                  <a:close/>
                </a:path>
                <a:path w="1882775" h="1689100">
                  <a:moveTo>
                    <a:pt x="1426072" y="355599"/>
                  </a:moveTo>
                  <a:lnTo>
                    <a:pt x="476078" y="355599"/>
                  </a:lnTo>
                  <a:lnTo>
                    <a:pt x="476078" y="342899"/>
                  </a:lnTo>
                  <a:lnTo>
                    <a:pt x="473914" y="330199"/>
                  </a:lnTo>
                  <a:lnTo>
                    <a:pt x="478242" y="317499"/>
                  </a:lnTo>
                  <a:lnTo>
                    <a:pt x="473576" y="317499"/>
                  </a:lnTo>
                  <a:lnTo>
                    <a:pt x="473373" y="304799"/>
                  </a:lnTo>
                  <a:lnTo>
                    <a:pt x="637025" y="304799"/>
                  </a:lnTo>
                  <a:lnTo>
                    <a:pt x="642131" y="317499"/>
                  </a:lnTo>
                  <a:lnTo>
                    <a:pt x="647034" y="330199"/>
                  </a:lnTo>
                  <a:lnTo>
                    <a:pt x="1440409" y="330199"/>
                  </a:lnTo>
                  <a:lnTo>
                    <a:pt x="1433545" y="342899"/>
                  </a:lnTo>
                  <a:lnTo>
                    <a:pt x="1426072" y="355599"/>
                  </a:lnTo>
                  <a:close/>
                </a:path>
                <a:path w="1882775" h="1689100">
                  <a:moveTo>
                    <a:pt x="344886" y="330199"/>
                  </a:moveTo>
                  <a:lnTo>
                    <a:pt x="214472" y="330199"/>
                  </a:lnTo>
                  <a:lnTo>
                    <a:pt x="211260" y="317499"/>
                  </a:lnTo>
                  <a:lnTo>
                    <a:pt x="337887" y="317499"/>
                  </a:lnTo>
                  <a:lnTo>
                    <a:pt x="344886" y="330199"/>
                  </a:lnTo>
                  <a:close/>
                </a:path>
                <a:path w="1882775" h="1689100">
                  <a:moveTo>
                    <a:pt x="420356" y="393699"/>
                  </a:moveTo>
                  <a:lnTo>
                    <a:pt x="231547" y="393699"/>
                  </a:lnTo>
                  <a:lnTo>
                    <a:pt x="227726" y="380999"/>
                  </a:lnTo>
                  <a:lnTo>
                    <a:pt x="225325" y="368299"/>
                  </a:lnTo>
                  <a:lnTo>
                    <a:pt x="223331" y="355599"/>
                  </a:lnTo>
                  <a:lnTo>
                    <a:pt x="220727" y="330199"/>
                  </a:lnTo>
                  <a:lnTo>
                    <a:pt x="351480" y="330199"/>
                  </a:lnTo>
                  <a:lnTo>
                    <a:pt x="357059" y="342899"/>
                  </a:lnTo>
                  <a:lnTo>
                    <a:pt x="367811" y="342899"/>
                  </a:lnTo>
                  <a:lnTo>
                    <a:pt x="391750" y="368299"/>
                  </a:lnTo>
                  <a:lnTo>
                    <a:pt x="402503" y="380999"/>
                  </a:lnTo>
                  <a:lnTo>
                    <a:pt x="411226" y="380999"/>
                  </a:lnTo>
                  <a:lnTo>
                    <a:pt x="420356" y="393699"/>
                  </a:lnTo>
                  <a:close/>
                </a:path>
                <a:path w="1882775" h="1689100">
                  <a:moveTo>
                    <a:pt x="1403350" y="380999"/>
                  </a:moveTo>
                  <a:lnTo>
                    <a:pt x="480271" y="380999"/>
                  </a:lnTo>
                  <a:lnTo>
                    <a:pt x="478242" y="368299"/>
                  </a:lnTo>
                  <a:lnTo>
                    <a:pt x="478242" y="355599"/>
                  </a:lnTo>
                  <a:lnTo>
                    <a:pt x="1421744" y="355599"/>
                  </a:lnTo>
                  <a:lnTo>
                    <a:pt x="1419580" y="368299"/>
                  </a:lnTo>
                  <a:lnTo>
                    <a:pt x="1406732" y="368299"/>
                  </a:lnTo>
                  <a:lnTo>
                    <a:pt x="1403350" y="380999"/>
                  </a:lnTo>
                  <a:close/>
                </a:path>
                <a:path w="1882775" h="1689100">
                  <a:moveTo>
                    <a:pt x="1387121" y="419099"/>
                  </a:moveTo>
                  <a:lnTo>
                    <a:pt x="493390" y="419099"/>
                  </a:lnTo>
                  <a:lnTo>
                    <a:pt x="491226" y="406399"/>
                  </a:lnTo>
                  <a:lnTo>
                    <a:pt x="486763" y="393699"/>
                  </a:lnTo>
                  <a:lnTo>
                    <a:pt x="483111" y="380999"/>
                  </a:lnTo>
                  <a:lnTo>
                    <a:pt x="1399969" y="380999"/>
                  </a:lnTo>
                  <a:lnTo>
                    <a:pt x="1395777" y="393699"/>
                  </a:lnTo>
                  <a:lnTo>
                    <a:pt x="1382793" y="393699"/>
                  </a:lnTo>
                  <a:lnTo>
                    <a:pt x="1380629" y="406399"/>
                  </a:lnTo>
                  <a:lnTo>
                    <a:pt x="1382793" y="406399"/>
                  </a:lnTo>
                  <a:lnTo>
                    <a:pt x="1387121" y="419099"/>
                  </a:lnTo>
                  <a:close/>
                </a:path>
                <a:path w="1882775" h="1689100">
                  <a:moveTo>
                    <a:pt x="434962" y="406399"/>
                  </a:moveTo>
                  <a:lnTo>
                    <a:pt x="233711" y="406399"/>
                  </a:lnTo>
                  <a:lnTo>
                    <a:pt x="227219" y="393699"/>
                  </a:lnTo>
                  <a:lnTo>
                    <a:pt x="428673" y="393699"/>
                  </a:lnTo>
                  <a:lnTo>
                    <a:pt x="434962" y="406399"/>
                  </a:lnTo>
                  <a:close/>
                </a:path>
                <a:path w="1882775" h="1689100">
                  <a:moveTo>
                    <a:pt x="447946" y="419099"/>
                  </a:moveTo>
                  <a:lnTo>
                    <a:pt x="244531" y="419099"/>
                  </a:lnTo>
                  <a:lnTo>
                    <a:pt x="240203" y="406399"/>
                  </a:lnTo>
                  <a:lnTo>
                    <a:pt x="437127" y="406399"/>
                  </a:lnTo>
                  <a:lnTo>
                    <a:pt x="447946" y="419099"/>
                  </a:lnTo>
                  <a:close/>
                </a:path>
                <a:path w="1882775" h="1689100">
                  <a:moveTo>
                    <a:pt x="480914" y="444499"/>
                  </a:moveTo>
                  <a:lnTo>
                    <a:pt x="248859" y="444499"/>
                  </a:lnTo>
                  <a:lnTo>
                    <a:pt x="247236" y="431799"/>
                  </a:lnTo>
                  <a:lnTo>
                    <a:pt x="246424" y="431799"/>
                  </a:lnTo>
                  <a:lnTo>
                    <a:pt x="242367" y="419099"/>
                  </a:lnTo>
                  <a:lnTo>
                    <a:pt x="463804" y="419099"/>
                  </a:lnTo>
                  <a:lnTo>
                    <a:pt x="472562" y="431799"/>
                  </a:lnTo>
                  <a:lnTo>
                    <a:pt x="480914" y="444499"/>
                  </a:lnTo>
                  <a:close/>
                </a:path>
                <a:path w="1882775" h="1689100">
                  <a:moveTo>
                    <a:pt x="1369268" y="431799"/>
                  </a:moveTo>
                  <a:lnTo>
                    <a:pt x="495554" y="431799"/>
                  </a:lnTo>
                  <a:lnTo>
                    <a:pt x="491226" y="419099"/>
                  </a:lnTo>
                  <a:lnTo>
                    <a:pt x="1375760" y="419099"/>
                  </a:lnTo>
                  <a:lnTo>
                    <a:pt x="1369268" y="431799"/>
                  </a:lnTo>
                  <a:close/>
                </a:path>
                <a:path w="1882775" h="1689100">
                  <a:moveTo>
                    <a:pt x="1354661" y="457199"/>
                  </a:moveTo>
                  <a:lnTo>
                    <a:pt x="246695" y="457199"/>
                  </a:lnTo>
                  <a:lnTo>
                    <a:pt x="253187" y="444499"/>
                  </a:lnTo>
                  <a:lnTo>
                    <a:pt x="491226" y="444499"/>
                  </a:lnTo>
                  <a:lnTo>
                    <a:pt x="497718" y="431799"/>
                  </a:lnTo>
                  <a:lnTo>
                    <a:pt x="1363587" y="431799"/>
                  </a:lnTo>
                  <a:lnTo>
                    <a:pt x="1361153" y="444499"/>
                  </a:lnTo>
                  <a:lnTo>
                    <a:pt x="1354661" y="457199"/>
                  </a:lnTo>
                  <a:close/>
                </a:path>
                <a:path w="1882775" h="1689100">
                  <a:moveTo>
                    <a:pt x="1674898" y="533399"/>
                  </a:moveTo>
                  <a:lnTo>
                    <a:pt x="289975" y="533399"/>
                  </a:lnTo>
                  <a:lnTo>
                    <a:pt x="284261" y="520699"/>
                  </a:lnTo>
                  <a:lnTo>
                    <a:pt x="281589" y="520699"/>
                  </a:lnTo>
                  <a:lnTo>
                    <a:pt x="279324" y="507999"/>
                  </a:lnTo>
                  <a:lnTo>
                    <a:pt x="274827" y="507999"/>
                  </a:lnTo>
                  <a:lnTo>
                    <a:pt x="272122" y="495299"/>
                  </a:lnTo>
                  <a:lnTo>
                    <a:pt x="260220" y="469899"/>
                  </a:lnTo>
                  <a:lnTo>
                    <a:pt x="257515" y="457199"/>
                  </a:lnTo>
                  <a:lnTo>
                    <a:pt x="1346005" y="457199"/>
                  </a:lnTo>
                  <a:lnTo>
                    <a:pt x="1348169" y="482599"/>
                  </a:lnTo>
                  <a:lnTo>
                    <a:pt x="1690080" y="482599"/>
                  </a:lnTo>
                  <a:lnTo>
                    <a:pt x="1687916" y="495299"/>
                  </a:lnTo>
                  <a:lnTo>
                    <a:pt x="1692244" y="507999"/>
                  </a:lnTo>
                  <a:lnTo>
                    <a:pt x="1681154" y="520699"/>
                  </a:lnTo>
                  <a:lnTo>
                    <a:pt x="1674898" y="533399"/>
                  </a:lnTo>
                  <a:close/>
                </a:path>
                <a:path w="1882775" h="1689100">
                  <a:moveTo>
                    <a:pt x="1580054" y="469899"/>
                  </a:moveTo>
                  <a:lnTo>
                    <a:pt x="1380426" y="469899"/>
                  </a:lnTo>
                  <a:lnTo>
                    <a:pt x="1402269" y="457199"/>
                  </a:lnTo>
                  <a:lnTo>
                    <a:pt x="1573224" y="457199"/>
                  </a:lnTo>
                  <a:lnTo>
                    <a:pt x="1580054" y="469899"/>
                  </a:lnTo>
                  <a:close/>
                </a:path>
                <a:path w="1882775" h="1689100">
                  <a:moveTo>
                    <a:pt x="1664146" y="482599"/>
                  </a:moveTo>
                  <a:lnTo>
                    <a:pt x="1348169" y="482599"/>
                  </a:lnTo>
                  <a:lnTo>
                    <a:pt x="1358989" y="469899"/>
                  </a:lnTo>
                  <a:lnTo>
                    <a:pt x="1651399" y="469899"/>
                  </a:lnTo>
                  <a:lnTo>
                    <a:pt x="1664146" y="482599"/>
                  </a:lnTo>
                  <a:close/>
                </a:path>
                <a:path w="1882775" h="1689100">
                  <a:moveTo>
                    <a:pt x="1658432" y="546099"/>
                  </a:moveTo>
                  <a:lnTo>
                    <a:pt x="289975" y="546099"/>
                  </a:lnTo>
                  <a:lnTo>
                    <a:pt x="287811" y="533399"/>
                  </a:lnTo>
                  <a:lnTo>
                    <a:pt x="1662929" y="533399"/>
                  </a:lnTo>
                  <a:lnTo>
                    <a:pt x="1658432" y="546099"/>
                  </a:lnTo>
                  <a:close/>
                </a:path>
                <a:path w="1882775" h="1689100">
                  <a:moveTo>
                    <a:pt x="1646800" y="558799"/>
                  </a:moveTo>
                  <a:lnTo>
                    <a:pt x="305123" y="558799"/>
                  </a:lnTo>
                  <a:lnTo>
                    <a:pt x="296467" y="546099"/>
                  </a:lnTo>
                  <a:lnTo>
                    <a:pt x="1653529" y="546099"/>
                  </a:lnTo>
                  <a:lnTo>
                    <a:pt x="1646800" y="558799"/>
                  </a:lnTo>
                  <a:close/>
                </a:path>
                <a:path w="1882775" h="1689100">
                  <a:moveTo>
                    <a:pt x="1599192" y="596899"/>
                  </a:moveTo>
                  <a:lnTo>
                    <a:pt x="324058" y="596899"/>
                  </a:lnTo>
                  <a:lnTo>
                    <a:pt x="317228" y="584199"/>
                  </a:lnTo>
                  <a:lnTo>
                    <a:pt x="311615" y="571499"/>
                  </a:lnTo>
                  <a:lnTo>
                    <a:pt x="309451" y="571499"/>
                  </a:lnTo>
                  <a:lnTo>
                    <a:pt x="307287" y="558799"/>
                  </a:lnTo>
                  <a:lnTo>
                    <a:pt x="1635710" y="558799"/>
                  </a:lnTo>
                  <a:lnTo>
                    <a:pt x="1631280" y="571499"/>
                  </a:lnTo>
                  <a:lnTo>
                    <a:pt x="1629488" y="584199"/>
                  </a:lnTo>
                  <a:lnTo>
                    <a:pt x="1601356" y="584199"/>
                  </a:lnTo>
                  <a:lnTo>
                    <a:pt x="1599192" y="596899"/>
                  </a:lnTo>
                  <a:close/>
                </a:path>
                <a:path w="1882775" h="1689100">
                  <a:moveTo>
                    <a:pt x="121724" y="584199"/>
                  </a:moveTo>
                  <a:lnTo>
                    <a:pt x="108199" y="584199"/>
                  </a:lnTo>
                  <a:lnTo>
                    <a:pt x="112527" y="571499"/>
                  </a:lnTo>
                  <a:lnTo>
                    <a:pt x="121724" y="584199"/>
                  </a:lnTo>
                  <a:close/>
                </a:path>
                <a:path w="1882775" h="1689100">
                  <a:moveTo>
                    <a:pt x="173390" y="596899"/>
                  </a:moveTo>
                  <a:lnTo>
                    <a:pt x="24615" y="596899"/>
                  </a:lnTo>
                  <a:lnTo>
                    <a:pt x="35401" y="584199"/>
                  </a:lnTo>
                  <a:lnTo>
                    <a:pt x="162536" y="584199"/>
                  </a:lnTo>
                  <a:lnTo>
                    <a:pt x="173390" y="596899"/>
                  </a:lnTo>
                  <a:close/>
                </a:path>
                <a:path w="1882775" h="1689100">
                  <a:moveTo>
                    <a:pt x="237735" y="609599"/>
                  </a:moveTo>
                  <a:lnTo>
                    <a:pt x="6491" y="609599"/>
                  </a:lnTo>
                  <a:lnTo>
                    <a:pt x="15046" y="596899"/>
                  </a:lnTo>
                  <a:lnTo>
                    <a:pt x="224243" y="596899"/>
                  </a:lnTo>
                  <a:lnTo>
                    <a:pt x="237735" y="609599"/>
                  </a:lnTo>
                  <a:close/>
                </a:path>
                <a:path w="1882775" h="1689100">
                  <a:moveTo>
                    <a:pt x="1592430" y="609599"/>
                  </a:moveTo>
                  <a:lnTo>
                    <a:pt x="339747" y="609599"/>
                  </a:lnTo>
                  <a:lnTo>
                    <a:pt x="331699" y="596899"/>
                  </a:lnTo>
                  <a:lnTo>
                    <a:pt x="1597130" y="596899"/>
                  </a:lnTo>
                  <a:lnTo>
                    <a:pt x="1592430" y="609599"/>
                  </a:lnTo>
                  <a:close/>
                </a:path>
                <a:path w="1882775" h="1689100">
                  <a:moveTo>
                    <a:pt x="337583" y="634999"/>
                  </a:moveTo>
                  <a:lnTo>
                    <a:pt x="7844" y="634999"/>
                  </a:lnTo>
                  <a:lnTo>
                    <a:pt x="8825" y="622299"/>
                  </a:lnTo>
                  <a:lnTo>
                    <a:pt x="10819" y="609599"/>
                  </a:lnTo>
                  <a:lnTo>
                    <a:pt x="284565" y="609599"/>
                  </a:lnTo>
                  <a:lnTo>
                    <a:pt x="300930" y="622299"/>
                  </a:lnTo>
                  <a:lnTo>
                    <a:pt x="326763" y="622299"/>
                  </a:lnTo>
                  <a:lnTo>
                    <a:pt x="337583" y="634999"/>
                  </a:lnTo>
                  <a:close/>
                </a:path>
                <a:path w="1882775" h="1689100">
                  <a:moveTo>
                    <a:pt x="1580054" y="622299"/>
                  </a:moveTo>
                  <a:lnTo>
                    <a:pt x="350296" y="622299"/>
                  </a:lnTo>
                  <a:lnTo>
                    <a:pt x="346340" y="609599"/>
                  </a:lnTo>
                  <a:lnTo>
                    <a:pt x="1584044" y="609599"/>
                  </a:lnTo>
                  <a:lnTo>
                    <a:pt x="1580054" y="622299"/>
                  </a:lnTo>
                  <a:close/>
                </a:path>
                <a:path w="1882775" h="1689100">
                  <a:moveTo>
                    <a:pt x="1566394" y="634999"/>
                  </a:moveTo>
                  <a:lnTo>
                    <a:pt x="352731" y="634999"/>
                  </a:lnTo>
                  <a:lnTo>
                    <a:pt x="352224" y="622299"/>
                  </a:lnTo>
                  <a:lnTo>
                    <a:pt x="1573224" y="622299"/>
                  </a:lnTo>
                  <a:lnTo>
                    <a:pt x="1566394" y="634999"/>
                  </a:lnTo>
                  <a:close/>
                </a:path>
                <a:path w="1882775" h="1689100">
                  <a:moveTo>
                    <a:pt x="1545904" y="647699"/>
                  </a:moveTo>
                  <a:lnTo>
                    <a:pt x="0" y="647699"/>
                  </a:lnTo>
                  <a:lnTo>
                    <a:pt x="5646" y="634999"/>
                  </a:lnTo>
                  <a:lnTo>
                    <a:pt x="1553444" y="634999"/>
                  </a:lnTo>
                  <a:lnTo>
                    <a:pt x="1545904" y="647699"/>
                  </a:lnTo>
                  <a:close/>
                </a:path>
                <a:path w="1882775" h="1689100">
                  <a:moveTo>
                    <a:pt x="1503976" y="698499"/>
                  </a:moveTo>
                  <a:lnTo>
                    <a:pt x="34623" y="698499"/>
                  </a:lnTo>
                  <a:lnTo>
                    <a:pt x="25967" y="685799"/>
                  </a:lnTo>
                  <a:lnTo>
                    <a:pt x="21910" y="673099"/>
                  </a:lnTo>
                  <a:lnTo>
                    <a:pt x="16229" y="660399"/>
                  </a:lnTo>
                  <a:lnTo>
                    <a:pt x="8926" y="647699"/>
                  </a:lnTo>
                  <a:lnTo>
                    <a:pt x="1539581" y="647699"/>
                  </a:lnTo>
                  <a:lnTo>
                    <a:pt x="1534272" y="660399"/>
                  </a:lnTo>
                  <a:lnTo>
                    <a:pt x="1529065" y="660399"/>
                  </a:lnTo>
                  <a:lnTo>
                    <a:pt x="1517839" y="685799"/>
                  </a:lnTo>
                  <a:lnTo>
                    <a:pt x="1510468" y="685799"/>
                  </a:lnTo>
                  <a:lnTo>
                    <a:pt x="1503976" y="698499"/>
                  </a:lnTo>
                  <a:close/>
                </a:path>
                <a:path w="1882775" h="1689100">
                  <a:moveTo>
                    <a:pt x="1510468" y="711199"/>
                  </a:moveTo>
                  <a:lnTo>
                    <a:pt x="36787" y="711199"/>
                  </a:lnTo>
                  <a:lnTo>
                    <a:pt x="36787" y="698499"/>
                  </a:lnTo>
                  <a:lnTo>
                    <a:pt x="1506140" y="698499"/>
                  </a:lnTo>
                  <a:lnTo>
                    <a:pt x="1510468" y="711199"/>
                  </a:lnTo>
                  <a:close/>
                </a:path>
                <a:path w="1882775" h="1689100">
                  <a:moveTo>
                    <a:pt x="1527780" y="711199"/>
                  </a:moveTo>
                  <a:lnTo>
                    <a:pt x="1510468" y="711199"/>
                  </a:lnTo>
                  <a:lnTo>
                    <a:pt x="1516960" y="698499"/>
                  </a:lnTo>
                  <a:lnTo>
                    <a:pt x="1521288" y="698499"/>
                  </a:lnTo>
                  <a:lnTo>
                    <a:pt x="1527780" y="711199"/>
                  </a:lnTo>
                  <a:close/>
                </a:path>
                <a:path w="1882775" h="1689100">
                  <a:moveTo>
                    <a:pt x="1579716" y="723899"/>
                  </a:moveTo>
                  <a:lnTo>
                    <a:pt x="50481" y="723899"/>
                  </a:lnTo>
                  <a:lnTo>
                    <a:pt x="45173" y="711199"/>
                  </a:lnTo>
                  <a:lnTo>
                    <a:pt x="1573224" y="711199"/>
                  </a:lnTo>
                  <a:lnTo>
                    <a:pt x="1579716" y="723899"/>
                  </a:lnTo>
                  <a:close/>
                </a:path>
                <a:path w="1882775" h="1689100">
                  <a:moveTo>
                    <a:pt x="1780968" y="774699"/>
                  </a:moveTo>
                  <a:lnTo>
                    <a:pt x="95215" y="774699"/>
                  </a:lnTo>
                  <a:lnTo>
                    <a:pt x="84192" y="761999"/>
                  </a:lnTo>
                  <a:lnTo>
                    <a:pt x="62958" y="736599"/>
                  </a:lnTo>
                  <a:lnTo>
                    <a:pt x="51935" y="723899"/>
                  </a:lnTo>
                  <a:lnTo>
                    <a:pt x="1620832" y="723899"/>
                  </a:lnTo>
                  <a:lnTo>
                    <a:pt x="1622996" y="736599"/>
                  </a:lnTo>
                  <a:lnTo>
                    <a:pt x="1653292" y="736599"/>
                  </a:lnTo>
                  <a:lnTo>
                    <a:pt x="1664991" y="749299"/>
                  </a:lnTo>
                  <a:lnTo>
                    <a:pt x="1689201" y="749299"/>
                  </a:lnTo>
                  <a:lnTo>
                    <a:pt x="1721627" y="761999"/>
                  </a:lnTo>
                  <a:lnTo>
                    <a:pt x="1761458" y="761999"/>
                  </a:lnTo>
                  <a:lnTo>
                    <a:pt x="1780968" y="774699"/>
                  </a:lnTo>
                  <a:close/>
                </a:path>
                <a:path w="1882775" h="1689100">
                  <a:moveTo>
                    <a:pt x="1809100" y="787399"/>
                  </a:moveTo>
                  <a:lnTo>
                    <a:pt x="114691" y="787399"/>
                  </a:lnTo>
                  <a:lnTo>
                    <a:pt x="109281" y="774699"/>
                  </a:lnTo>
                  <a:lnTo>
                    <a:pt x="1803182" y="774699"/>
                  </a:lnTo>
                  <a:lnTo>
                    <a:pt x="1809100" y="787399"/>
                  </a:lnTo>
                  <a:close/>
                </a:path>
                <a:path w="1882775" h="1689100">
                  <a:moveTo>
                    <a:pt x="133085" y="812799"/>
                  </a:moveTo>
                  <a:lnTo>
                    <a:pt x="129366" y="812799"/>
                  </a:lnTo>
                  <a:lnTo>
                    <a:pt x="127675" y="800099"/>
                  </a:lnTo>
                  <a:lnTo>
                    <a:pt x="125511" y="787399"/>
                  </a:lnTo>
                  <a:lnTo>
                    <a:pt x="1841019" y="787399"/>
                  </a:lnTo>
                  <a:lnTo>
                    <a:pt x="1855355" y="800099"/>
                  </a:lnTo>
                  <a:lnTo>
                    <a:pt x="136805" y="800099"/>
                  </a:lnTo>
                  <a:lnTo>
                    <a:pt x="133085" y="812799"/>
                  </a:lnTo>
                  <a:close/>
                </a:path>
                <a:path w="1882775" h="1689100">
                  <a:moveTo>
                    <a:pt x="1869692" y="812799"/>
                  </a:moveTo>
                  <a:lnTo>
                    <a:pt x="138495" y="812799"/>
                  </a:lnTo>
                  <a:lnTo>
                    <a:pt x="136805" y="800099"/>
                  </a:lnTo>
                  <a:lnTo>
                    <a:pt x="1855355" y="800099"/>
                  </a:lnTo>
                  <a:lnTo>
                    <a:pt x="1869692" y="812799"/>
                  </a:lnTo>
                  <a:close/>
                </a:path>
                <a:path w="1882775" h="1689100">
                  <a:moveTo>
                    <a:pt x="1882675" y="838199"/>
                  </a:moveTo>
                  <a:lnTo>
                    <a:pt x="177447" y="838199"/>
                  </a:lnTo>
                  <a:lnTo>
                    <a:pt x="173119" y="825499"/>
                  </a:lnTo>
                  <a:lnTo>
                    <a:pt x="153643" y="825499"/>
                  </a:lnTo>
                  <a:lnTo>
                    <a:pt x="147151" y="812799"/>
                  </a:lnTo>
                  <a:lnTo>
                    <a:pt x="1880241" y="812799"/>
                  </a:lnTo>
                  <a:lnTo>
                    <a:pt x="1882777" y="825499"/>
                  </a:lnTo>
                  <a:lnTo>
                    <a:pt x="1882675" y="838199"/>
                  </a:lnTo>
                  <a:close/>
                </a:path>
                <a:path w="1882775" h="1689100">
                  <a:moveTo>
                    <a:pt x="1877265" y="850899"/>
                  </a:moveTo>
                  <a:lnTo>
                    <a:pt x="188267" y="850899"/>
                  </a:lnTo>
                  <a:lnTo>
                    <a:pt x="183939" y="838199"/>
                  </a:lnTo>
                  <a:lnTo>
                    <a:pt x="1880579" y="838199"/>
                  </a:lnTo>
                  <a:lnTo>
                    <a:pt x="1877265" y="850899"/>
                  </a:lnTo>
                  <a:close/>
                </a:path>
                <a:path w="1882775" h="1689100">
                  <a:moveTo>
                    <a:pt x="1800444" y="876299"/>
                  </a:moveTo>
                  <a:lnTo>
                    <a:pt x="225765" y="876299"/>
                  </a:lnTo>
                  <a:lnTo>
                    <a:pt x="214506" y="863599"/>
                  </a:lnTo>
                  <a:lnTo>
                    <a:pt x="203652" y="850899"/>
                  </a:lnTo>
                  <a:lnTo>
                    <a:pt x="1865363" y="850899"/>
                  </a:lnTo>
                  <a:lnTo>
                    <a:pt x="1856471" y="863599"/>
                  </a:lnTo>
                  <a:lnTo>
                    <a:pt x="1806936" y="863599"/>
                  </a:lnTo>
                  <a:lnTo>
                    <a:pt x="1800444" y="876299"/>
                  </a:lnTo>
                  <a:close/>
                </a:path>
                <a:path w="1882775" h="1689100">
                  <a:moveTo>
                    <a:pt x="1621711" y="952499"/>
                  </a:moveTo>
                  <a:lnTo>
                    <a:pt x="300795" y="952499"/>
                  </a:lnTo>
                  <a:lnTo>
                    <a:pt x="310905" y="939799"/>
                  </a:lnTo>
                  <a:lnTo>
                    <a:pt x="329873" y="939799"/>
                  </a:lnTo>
                  <a:lnTo>
                    <a:pt x="322976" y="927099"/>
                  </a:lnTo>
                  <a:lnTo>
                    <a:pt x="316890" y="927099"/>
                  </a:lnTo>
                  <a:lnTo>
                    <a:pt x="311615" y="914399"/>
                  </a:lnTo>
                  <a:lnTo>
                    <a:pt x="289400" y="914399"/>
                  </a:lnTo>
                  <a:lnTo>
                    <a:pt x="283483" y="901699"/>
                  </a:lnTo>
                  <a:lnTo>
                    <a:pt x="260490" y="901699"/>
                  </a:lnTo>
                  <a:lnTo>
                    <a:pt x="250921" y="888999"/>
                  </a:lnTo>
                  <a:lnTo>
                    <a:pt x="242367" y="876299"/>
                  </a:lnTo>
                  <a:lnTo>
                    <a:pt x="1564298" y="876299"/>
                  </a:lnTo>
                  <a:lnTo>
                    <a:pt x="1553917" y="888999"/>
                  </a:lnTo>
                  <a:lnTo>
                    <a:pt x="1542928" y="888999"/>
                  </a:lnTo>
                  <a:lnTo>
                    <a:pt x="1562337" y="901699"/>
                  </a:lnTo>
                  <a:lnTo>
                    <a:pt x="1581339" y="914399"/>
                  </a:lnTo>
                  <a:lnTo>
                    <a:pt x="1599530" y="927099"/>
                  </a:lnTo>
                  <a:lnTo>
                    <a:pt x="1616504" y="939799"/>
                  </a:lnTo>
                  <a:lnTo>
                    <a:pt x="1621711" y="952499"/>
                  </a:lnTo>
                  <a:close/>
                </a:path>
                <a:path w="1882775" h="1689100">
                  <a:moveTo>
                    <a:pt x="1638144" y="965199"/>
                  </a:moveTo>
                  <a:lnTo>
                    <a:pt x="225866" y="965199"/>
                  </a:lnTo>
                  <a:lnTo>
                    <a:pt x="233711" y="952499"/>
                  </a:lnTo>
                  <a:lnTo>
                    <a:pt x="1632937" y="952499"/>
                  </a:lnTo>
                  <a:lnTo>
                    <a:pt x="1638144" y="965199"/>
                  </a:lnTo>
                  <a:close/>
                </a:path>
                <a:path w="1882775" h="1689100">
                  <a:moveTo>
                    <a:pt x="1652751" y="977899"/>
                  </a:moveTo>
                  <a:lnTo>
                    <a:pt x="170955" y="977899"/>
                  </a:lnTo>
                  <a:lnTo>
                    <a:pt x="177447" y="965199"/>
                  </a:lnTo>
                  <a:lnTo>
                    <a:pt x="1647882" y="965199"/>
                  </a:lnTo>
                  <a:lnTo>
                    <a:pt x="1652751" y="977899"/>
                  </a:lnTo>
                  <a:close/>
                </a:path>
                <a:path w="1882775" h="1689100">
                  <a:moveTo>
                    <a:pt x="1664112" y="990599"/>
                  </a:moveTo>
                  <a:lnTo>
                    <a:pt x="108199" y="990599"/>
                  </a:lnTo>
                  <a:lnTo>
                    <a:pt x="121183" y="977899"/>
                  </a:lnTo>
                  <a:lnTo>
                    <a:pt x="1657620" y="977899"/>
                  </a:lnTo>
                  <a:lnTo>
                    <a:pt x="1664112" y="990599"/>
                  </a:lnTo>
                  <a:close/>
                </a:path>
                <a:path w="1882775" h="1689100">
                  <a:moveTo>
                    <a:pt x="90887" y="1003299"/>
                  </a:moveTo>
                  <a:lnTo>
                    <a:pt x="66576" y="1003299"/>
                  </a:lnTo>
                  <a:lnTo>
                    <a:pt x="77903" y="990599"/>
                  </a:lnTo>
                  <a:lnTo>
                    <a:pt x="84395" y="990599"/>
                  </a:lnTo>
                  <a:lnTo>
                    <a:pt x="90887" y="1003299"/>
                  </a:lnTo>
                  <a:close/>
                </a:path>
                <a:path w="1882775" h="1689100">
                  <a:moveTo>
                    <a:pt x="1682236" y="1003299"/>
                  </a:moveTo>
                  <a:lnTo>
                    <a:pt x="90887" y="1003299"/>
                  </a:lnTo>
                  <a:lnTo>
                    <a:pt x="97379" y="990599"/>
                  </a:lnTo>
                  <a:lnTo>
                    <a:pt x="1677096" y="990599"/>
                  </a:lnTo>
                  <a:lnTo>
                    <a:pt x="1682236" y="1003299"/>
                  </a:lnTo>
                  <a:close/>
                </a:path>
                <a:path w="1882775" h="1689100">
                  <a:moveTo>
                    <a:pt x="1697485" y="1028699"/>
                  </a:moveTo>
                  <a:lnTo>
                    <a:pt x="25967" y="1028699"/>
                  </a:lnTo>
                  <a:lnTo>
                    <a:pt x="34623" y="1003299"/>
                  </a:lnTo>
                  <a:lnTo>
                    <a:pt x="1687375" y="1003299"/>
                  </a:lnTo>
                  <a:lnTo>
                    <a:pt x="1691703" y="1015999"/>
                  </a:lnTo>
                  <a:lnTo>
                    <a:pt x="1694408" y="1015999"/>
                  </a:lnTo>
                  <a:lnTo>
                    <a:pt x="1697485" y="1028699"/>
                  </a:lnTo>
                  <a:close/>
                </a:path>
                <a:path w="1882775" h="1689100">
                  <a:moveTo>
                    <a:pt x="1728829" y="1054099"/>
                  </a:moveTo>
                  <a:lnTo>
                    <a:pt x="17311" y="1054099"/>
                  </a:lnTo>
                  <a:lnTo>
                    <a:pt x="21098" y="1041399"/>
                  </a:lnTo>
                  <a:lnTo>
                    <a:pt x="22180" y="1028699"/>
                  </a:lnTo>
                  <a:lnTo>
                    <a:pt x="1709319" y="1028699"/>
                  </a:lnTo>
                  <a:lnTo>
                    <a:pt x="1716048" y="1041399"/>
                  </a:lnTo>
                  <a:lnTo>
                    <a:pt x="1720579" y="1041399"/>
                  </a:lnTo>
                  <a:lnTo>
                    <a:pt x="1728829" y="1054099"/>
                  </a:lnTo>
                  <a:close/>
                </a:path>
                <a:path w="1882775" h="1689100">
                  <a:moveTo>
                    <a:pt x="1750097" y="1079499"/>
                  </a:moveTo>
                  <a:lnTo>
                    <a:pt x="37092" y="1079499"/>
                  </a:lnTo>
                  <a:lnTo>
                    <a:pt x="30025" y="1066799"/>
                  </a:lnTo>
                  <a:lnTo>
                    <a:pt x="24175" y="1054099"/>
                  </a:lnTo>
                  <a:lnTo>
                    <a:pt x="1733360" y="1054099"/>
                  </a:lnTo>
                  <a:lnTo>
                    <a:pt x="1739480" y="1066799"/>
                  </a:lnTo>
                  <a:lnTo>
                    <a:pt x="1744992" y="1066799"/>
                  </a:lnTo>
                  <a:lnTo>
                    <a:pt x="1750097" y="1079499"/>
                  </a:lnTo>
                  <a:close/>
                </a:path>
                <a:path w="1882775" h="1689100">
                  <a:moveTo>
                    <a:pt x="1439429" y="1168399"/>
                  </a:moveTo>
                  <a:lnTo>
                    <a:pt x="452274" y="1168399"/>
                  </a:lnTo>
                  <a:lnTo>
                    <a:pt x="448623" y="1155699"/>
                  </a:lnTo>
                  <a:lnTo>
                    <a:pt x="305934" y="1155699"/>
                  </a:lnTo>
                  <a:lnTo>
                    <a:pt x="298056" y="1142999"/>
                  </a:lnTo>
                  <a:lnTo>
                    <a:pt x="209907" y="1142999"/>
                  </a:lnTo>
                  <a:lnTo>
                    <a:pt x="205579" y="1130299"/>
                  </a:lnTo>
                  <a:lnTo>
                    <a:pt x="160135" y="1130299"/>
                  </a:lnTo>
                  <a:lnTo>
                    <a:pt x="160135" y="1117599"/>
                  </a:lnTo>
                  <a:lnTo>
                    <a:pt x="106035" y="1117599"/>
                  </a:lnTo>
                  <a:lnTo>
                    <a:pt x="99543" y="1104899"/>
                  </a:lnTo>
                  <a:lnTo>
                    <a:pt x="71411" y="1104899"/>
                  </a:lnTo>
                  <a:lnTo>
                    <a:pt x="62755" y="1092199"/>
                  </a:lnTo>
                  <a:lnTo>
                    <a:pt x="47607" y="1092199"/>
                  </a:lnTo>
                  <a:lnTo>
                    <a:pt x="47607" y="1079499"/>
                  </a:lnTo>
                  <a:lnTo>
                    <a:pt x="1410925" y="1079499"/>
                  </a:lnTo>
                  <a:lnTo>
                    <a:pt x="1417079" y="1092199"/>
                  </a:lnTo>
                  <a:lnTo>
                    <a:pt x="1428575" y="1130299"/>
                  </a:lnTo>
                  <a:lnTo>
                    <a:pt x="1434729" y="1142999"/>
                  </a:lnTo>
                  <a:lnTo>
                    <a:pt x="1439057" y="1155699"/>
                  </a:lnTo>
                  <a:lnTo>
                    <a:pt x="1439429" y="1168399"/>
                  </a:lnTo>
                  <a:close/>
                </a:path>
                <a:path w="1882775" h="1689100">
                  <a:moveTo>
                    <a:pt x="1761729" y="1092199"/>
                  </a:moveTo>
                  <a:lnTo>
                    <a:pt x="1456369" y="1092199"/>
                  </a:lnTo>
                  <a:lnTo>
                    <a:pt x="1453292" y="1079499"/>
                  </a:lnTo>
                  <a:lnTo>
                    <a:pt x="1755000" y="1079499"/>
                  </a:lnTo>
                  <a:lnTo>
                    <a:pt x="1761729" y="1092199"/>
                  </a:lnTo>
                  <a:close/>
                </a:path>
                <a:path w="1882775" h="1689100">
                  <a:moveTo>
                    <a:pt x="1783132" y="1117599"/>
                  </a:moveTo>
                  <a:lnTo>
                    <a:pt x="1534273" y="1117599"/>
                  </a:lnTo>
                  <a:lnTo>
                    <a:pt x="1527781" y="1104899"/>
                  </a:lnTo>
                  <a:lnTo>
                    <a:pt x="1493157" y="1104899"/>
                  </a:lnTo>
                  <a:lnTo>
                    <a:pt x="1486665" y="1092199"/>
                  </a:lnTo>
                  <a:lnTo>
                    <a:pt x="1773563" y="1092199"/>
                  </a:lnTo>
                  <a:lnTo>
                    <a:pt x="1776640" y="1104899"/>
                  </a:lnTo>
                  <a:lnTo>
                    <a:pt x="1783132" y="1117599"/>
                  </a:lnTo>
                  <a:close/>
                </a:path>
                <a:path w="1882775" h="1689100">
                  <a:moveTo>
                    <a:pt x="95215" y="1117599"/>
                  </a:moveTo>
                  <a:lnTo>
                    <a:pt x="90042" y="1104899"/>
                  </a:lnTo>
                  <a:lnTo>
                    <a:pt x="99543" y="1104899"/>
                  </a:lnTo>
                  <a:lnTo>
                    <a:pt x="95215" y="1117599"/>
                  </a:lnTo>
                  <a:close/>
                </a:path>
                <a:path w="1882775" h="1689100">
                  <a:moveTo>
                    <a:pt x="123347" y="1130299"/>
                  </a:moveTo>
                  <a:lnTo>
                    <a:pt x="119019" y="1117599"/>
                  </a:lnTo>
                  <a:lnTo>
                    <a:pt x="129839" y="1117599"/>
                  </a:lnTo>
                  <a:lnTo>
                    <a:pt x="123347" y="1130299"/>
                  </a:lnTo>
                  <a:close/>
                </a:path>
                <a:path w="1882775" h="1689100">
                  <a:moveTo>
                    <a:pt x="132003" y="1130299"/>
                  </a:moveTo>
                  <a:lnTo>
                    <a:pt x="136331" y="1117599"/>
                  </a:lnTo>
                  <a:lnTo>
                    <a:pt x="140659" y="1117599"/>
                  </a:lnTo>
                  <a:lnTo>
                    <a:pt x="132003" y="1130299"/>
                  </a:lnTo>
                  <a:close/>
                </a:path>
                <a:path w="1882775" h="1689100">
                  <a:moveTo>
                    <a:pt x="1797401" y="1130299"/>
                  </a:moveTo>
                  <a:lnTo>
                    <a:pt x="1587967" y="1130299"/>
                  </a:lnTo>
                  <a:lnTo>
                    <a:pt x="1571061" y="1117599"/>
                  </a:lnTo>
                  <a:lnTo>
                    <a:pt x="1789624" y="1117599"/>
                  </a:lnTo>
                  <a:lnTo>
                    <a:pt x="1797401" y="1130299"/>
                  </a:lnTo>
                  <a:close/>
                </a:path>
                <a:path w="1882775" h="1689100">
                  <a:moveTo>
                    <a:pt x="162299" y="1142999"/>
                  </a:moveTo>
                  <a:lnTo>
                    <a:pt x="162299" y="1130299"/>
                  </a:lnTo>
                  <a:lnTo>
                    <a:pt x="168791" y="1130299"/>
                  </a:lnTo>
                  <a:lnTo>
                    <a:pt x="162299" y="1142999"/>
                  </a:lnTo>
                  <a:close/>
                </a:path>
                <a:path w="1882775" h="1689100">
                  <a:moveTo>
                    <a:pt x="194759" y="1142999"/>
                  </a:moveTo>
                  <a:lnTo>
                    <a:pt x="189755" y="1142999"/>
                  </a:lnTo>
                  <a:lnTo>
                    <a:pt x="183939" y="1130299"/>
                  </a:lnTo>
                  <a:lnTo>
                    <a:pt x="199763" y="1130299"/>
                  </a:lnTo>
                  <a:lnTo>
                    <a:pt x="194759" y="1142999"/>
                  </a:lnTo>
                  <a:close/>
                </a:path>
                <a:path w="1882775" h="1689100">
                  <a:moveTo>
                    <a:pt x="1802405" y="1142999"/>
                  </a:moveTo>
                  <a:lnTo>
                    <a:pt x="1623402" y="1142999"/>
                  </a:lnTo>
                  <a:lnTo>
                    <a:pt x="1605685" y="1130299"/>
                  </a:lnTo>
                  <a:lnTo>
                    <a:pt x="1801526" y="1130299"/>
                  </a:lnTo>
                  <a:lnTo>
                    <a:pt x="1802405" y="1142999"/>
                  </a:lnTo>
                  <a:close/>
                </a:path>
                <a:path w="1882775" h="1689100">
                  <a:moveTo>
                    <a:pt x="1800444" y="1168399"/>
                  </a:moveTo>
                  <a:lnTo>
                    <a:pt x="1712430" y="1168399"/>
                  </a:lnTo>
                  <a:lnTo>
                    <a:pt x="1698736" y="1155699"/>
                  </a:lnTo>
                  <a:lnTo>
                    <a:pt x="1676217" y="1155699"/>
                  </a:lnTo>
                  <a:lnTo>
                    <a:pt x="1655456" y="1142999"/>
                  </a:lnTo>
                  <a:lnTo>
                    <a:pt x="1800444" y="1142999"/>
                  </a:lnTo>
                  <a:lnTo>
                    <a:pt x="1798280" y="1155699"/>
                  </a:lnTo>
                  <a:lnTo>
                    <a:pt x="1800444" y="1168399"/>
                  </a:lnTo>
                  <a:close/>
                </a:path>
                <a:path w="1882775" h="1689100">
                  <a:moveTo>
                    <a:pt x="390601" y="1168399"/>
                  </a:moveTo>
                  <a:lnTo>
                    <a:pt x="388098" y="1168399"/>
                  </a:lnTo>
                  <a:lnTo>
                    <a:pt x="385191" y="1155699"/>
                  </a:lnTo>
                  <a:lnTo>
                    <a:pt x="393103" y="1155699"/>
                  </a:lnTo>
                  <a:lnTo>
                    <a:pt x="390601" y="1168399"/>
                  </a:lnTo>
                  <a:close/>
                </a:path>
                <a:path w="1882775" h="1689100">
                  <a:moveTo>
                    <a:pt x="400339" y="1168399"/>
                  </a:moveTo>
                  <a:lnTo>
                    <a:pt x="396011" y="1155699"/>
                  </a:lnTo>
                  <a:lnTo>
                    <a:pt x="406830" y="1155699"/>
                  </a:lnTo>
                  <a:lnTo>
                    <a:pt x="400339" y="1168399"/>
                  </a:lnTo>
                  <a:close/>
                </a:path>
                <a:path w="1882775" h="1689100">
                  <a:moveTo>
                    <a:pt x="438885" y="1168399"/>
                  </a:moveTo>
                  <a:lnTo>
                    <a:pt x="432798" y="1155699"/>
                  </a:lnTo>
                  <a:lnTo>
                    <a:pt x="444159" y="1155699"/>
                  </a:lnTo>
                  <a:lnTo>
                    <a:pt x="438885" y="1168399"/>
                  </a:lnTo>
                  <a:close/>
                </a:path>
                <a:path w="1882775" h="1689100">
                  <a:moveTo>
                    <a:pt x="1441796" y="1181099"/>
                  </a:moveTo>
                  <a:lnTo>
                    <a:pt x="443618" y="1181099"/>
                  </a:lnTo>
                  <a:lnTo>
                    <a:pt x="447946" y="1168399"/>
                  </a:lnTo>
                  <a:lnTo>
                    <a:pt x="1440409" y="1168399"/>
                  </a:lnTo>
                  <a:lnTo>
                    <a:pt x="1441796" y="1181099"/>
                  </a:lnTo>
                  <a:close/>
                </a:path>
                <a:path w="1882775" h="1689100">
                  <a:moveTo>
                    <a:pt x="1788812" y="1181099"/>
                  </a:moveTo>
                  <a:lnTo>
                    <a:pt x="1757164" y="1181099"/>
                  </a:lnTo>
                  <a:lnTo>
                    <a:pt x="1742253" y="1168399"/>
                  </a:lnTo>
                  <a:lnTo>
                    <a:pt x="1798280" y="1168399"/>
                  </a:lnTo>
                  <a:lnTo>
                    <a:pt x="1788812" y="1181099"/>
                  </a:lnTo>
                  <a:close/>
                </a:path>
                <a:path w="1882775" h="1689100">
                  <a:moveTo>
                    <a:pt x="678412" y="1358899"/>
                  </a:moveTo>
                  <a:lnTo>
                    <a:pt x="205579" y="1358899"/>
                  </a:lnTo>
                  <a:lnTo>
                    <a:pt x="205579" y="1346199"/>
                  </a:lnTo>
                  <a:lnTo>
                    <a:pt x="215013" y="1333499"/>
                  </a:lnTo>
                  <a:lnTo>
                    <a:pt x="225866" y="1320799"/>
                  </a:lnTo>
                  <a:lnTo>
                    <a:pt x="236314" y="1308099"/>
                  </a:lnTo>
                  <a:lnTo>
                    <a:pt x="244531" y="1295399"/>
                  </a:lnTo>
                  <a:lnTo>
                    <a:pt x="259679" y="1295399"/>
                  </a:lnTo>
                  <a:lnTo>
                    <a:pt x="267050" y="1282699"/>
                  </a:lnTo>
                  <a:lnTo>
                    <a:pt x="278546" y="1282699"/>
                  </a:lnTo>
                  <a:lnTo>
                    <a:pt x="283483" y="1269999"/>
                  </a:lnTo>
                  <a:lnTo>
                    <a:pt x="297414" y="1269999"/>
                  </a:lnTo>
                  <a:lnTo>
                    <a:pt x="312156" y="1257299"/>
                  </a:lnTo>
                  <a:lnTo>
                    <a:pt x="326086" y="1244599"/>
                  </a:lnTo>
                  <a:lnTo>
                    <a:pt x="337583" y="1231899"/>
                  </a:lnTo>
                  <a:lnTo>
                    <a:pt x="349552" y="1219199"/>
                  </a:lnTo>
                  <a:lnTo>
                    <a:pt x="360305" y="1219199"/>
                  </a:lnTo>
                  <a:lnTo>
                    <a:pt x="371057" y="1206499"/>
                  </a:lnTo>
                  <a:lnTo>
                    <a:pt x="391683" y="1206499"/>
                  </a:lnTo>
                  <a:lnTo>
                    <a:pt x="403449" y="1193799"/>
                  </a:lnTo>
                  <a:lnTo>
                    <a:pt x="416027" y="1181099"/>
                  </a:lnTo>
                  <a:lnTo>
                    <a:pt x="1443385" y="1181099"/>
                  </a:lnTo>
                  <a:lnTo>
                    <a:pt x="1445549" y="1193799"/>
                  </a:lnTo>
                  <a:lnTo>
                    <a:pt x="1449877" y="1193799"/>
                  </a:lnTo>
                  <a:lnTo>
                    <a:pt x="1443385" y="1206499"/>
                  </a:lnTo>
                  <a:lnTo>
                    <a:pt x="1452041" y="1219199"/>
                  </a:lnTo>
                  <a:lnTo>
                    <a:pt x="1458533" y="1244599"/>
                  </a:lnTo>
                  <a:lnTo>
                    <a:pt x="1460697" y="1257299"/>
                  </a:lnTo>
                  <a:lnTo>
                    <a:pt x="1263773" y="1257299"/>
                  </a:lnTo>
                  <a:lnTo>
                    <a:pt x="1263773" y="1282699"/>
                  </a:lnTo>
                  <a:lnTo>
                    <a:pt x="1258093" y="1295399"/>
                  </a:lnTo>
                  <a:lnTo>
                    <a:pt x="1254035" y="1308099"/>
                  </a:lnTo>
                  <a:lnTo>
                    <a:pt x="1251601" y="1320799"/>
                  </a:lnTo>
                  <a:lnTo>
                    <a:pt x="1250789" y="1333499"/>
                  </a:lnTo>
                  <a:lnTo>
                    <a:pt x="735758" y="1333499"/>
                  </a:lnTo>
                  <a:lnTo>
                    <a:pt x="735758" y="1346199"/>
                  </a:lnTo>
                  <a:lnTo>
                    <a:pt x="686527" y="1346199"/>
                  </a:lnTo>
                  <a:lnTo>
                    <a:pt x="678412" y="1358899"/>
                  </a:lnTo>
                  <a:close/>
                </a:path>
                <a:path w="1882775" h="1689100">
                  <a:moveTo>
                    <a:pt x="1460697" y="1269999"/>
                  </a:moveTo>
                  <a:lnTo>
                    <a:pt x="1270265" y="1269999"/>
                  </a:lnTo>
                  <a:lnTo>
                    <a:pt x="1263773" y="1257299"/>
                  </a:lnTo>
                  <a:lnTo>
                    <a:pt x="1460697" y="1257299"/>
                  </a:lnTo>
                  <a:lnTo>
                    <a:pt x="1460697" y="1269999"/>
                  </a:lnTo>
                  <a:close/>
                </a:path>
                <a:path w="1882775" h="1689100">
                  <a:moveTo>
                    <a:pt x="1473681" y="1308099"/>
                  </a:moveTo>
                  <a:lnTo>
                    <a:pt x="1307053" y="1308099"/>
                  </a:lnTo>
                  <a:lnTo>
                    <a:pt x="1299276" y="1295399"/>
                  </a:lnTo>
                  <a:lnTo>
                    <a:pt x="1291905" y="1295399"/>
                  </a:lnTo>
                  <a:lnTo>
                    <a:pt x="1284534" y="1282699"/>
                  </a:lnTo>
                  <a:lnTo>
                    <a:pt x="1276757" y="1269999"/>
                  </a:lnTo>
                  <a:lnTo>
                    <a:pt x="1462861" y="1269999"/>
                  </a:lnTo>
                  <a:lnTo>
                    <a:pt x="1464855" y="1282699"/>
                  </a:lnTo>
                  <a:lnTo>
                    <a:pt x="1467459" y="1282699"/>
                  </a:lnTo>
                  <a:lnTo>
                    <a:pt x="1470468" y="1295399"/>
                  </a:lnTo>
                  <a:lnTo>
                    <a:pt x="1473681" y="1308099"/>
                  </a:lnTo>
                  <a:close/>
                </a:path>
                <a:path w="1882775" h="1689100">
                  <a:moveTo>
                    <a:pt x="1482337" y="1320799"/>
                  </a:moveTo>
                  <a:lnTo>
                    <a:pt x="1319766" y="1320799"/>
                  </a:lnTo>
                  <a:lnTo>
                    <a:pt x="1313511" y="1308099"/>
                  </a:lnTo>
                  <a:lnTo>
                    <a:pt x="1478008" y="1308099"/>
                  </a:lnTo>
                  <a:lnTo>
                    <a:pt x="1482337" y="1320799"/>
                  </a:lnTo>
                  <a:close/>
                </a:path>
                <a:path w="1882775" h="1689100">
                  <a:moveTo>
                    <a:pt x="1480173" y="1333499"/>
                  </a:moveTo>
                  <a:lnTo>
                    <a:pt x="1330857" y="1333499"/>
                  </a:lnTo>
                  <a:lnTo>
                    <a:pt x="1325616" y="1320799"/>
                  </a:lnTo>
                  <a:lnTo>
                    <a:pt x="1484500" y="1320799"/>
                  </a:lnTo>
                  <a:lnTo>
                    <a:pt x="1480173" y="1333499"/>
                  </a:lnTo>
                  <a:close/>
                </a:path>
                <a:path w="1882775" h="1689100">
                  <a:moveTo>
                    <a:pt x="1246461" y="1358899"/>
                  </a:moveTo>
                  <a:lnTo>
                    <a:pt x="757398" y="1358899"/>
                  </a:lnTo>
                  <a:lnTo>
                    <a:pt x="753070" y="1346199"/>
                  </a:lnTo>
                  <a:lnTo>
                    <a:pt x="735758" y="1346199"/>
                  </a:lnTo>
                  <a:lnTo>
                    <a:pt x="735758" y="1333499"/>
                  </a:lnTo>
                  <a:lnTo>
                    <a:pt x="1250789" y="1333499"/>
                  </a:lnTo>
                  <a:lnTo>
                    <a:pt x="1246461" y="1346199"/>
                  </a:lnTo>
                  <a:lnTo>
                    <a:pt x="1246461" y="1358899"/>
                  </a:lnTo>
                  <a:close/>
                </a:path>
                <a:path w="1882775" h="1689100">
                  <a:moveTo>
                    <a:pt x="1490722" y="1358899"/>
                  </a:moveTo>
                  <a:lnTo>
                    <a:pt x="1354661" y="1358899"/>
                  </a:lnTo>
                  <a:lnTo>
                    <a:pt x="1350333" y="1346199"/>
                  </a:lnTo>
                  <a:lnTo>
                    <a:pt x="1343841" y="1333499"/>
                  </a:lnTo>
                  <a:lnTo>
                    <a:pt x="1482337" y="1333499"/>
                  </a:lnTo>
                  <a:lnTo>
                    <a:pt x="1486834" y="1346199"/>
                  </a:lnTo>
                  <a:lnTo>
                    <a:pt x="1490722" y="1358899"/>
                  </a:lnTo>
                  <a:close/>
                </a:path>
                <a:path w="1882775" h="1689100">
                  <a:moveTo>
                    <a:pt x="694642" y="1358899"/>
                  </a:moveTo>
                  <a:lnTo>
                    <a:pt x="686527" y="1346199"/>
                  </a:lnTo>
                  <a:lnTo>
                    <a:pt x="705327" y="1346199"/>
                  </a:lnTo>
                  <a:lnTo>
                    <a:pt x="694642" y="1358899"/>
                  </a:lnTo>
                  <a:close/>
                </a:path>
                <a:path w="1882775" h="1689100">
                  <a:moveTo>
                    <a:pt x="608082" y="1384299"/>
                  </a:moveTo>
                  <a:lnTo>
                    <a:pt x="218563" y="1384299"/>
                  </a:lnTo>
                  <a:lnTo>
                    <a:pt x="214235" y="1371599"/>
                  </a:lnTo>
                  <a:lnTo>
                    <a:pt x="214235" y="1358899"/>
                  </a:lnTo>
                  <a:lnTo>
                    <a:pt x="662182" y="1358899"/>
                  </a:lnTo>
                  <a:lnTo>
                    <a:pt x="649773" y="1371599"/>
                  </a:lnTo>
                  <a:lnTo>
                    <a:pt x="621708" y="1371599"/>
                  </a:lnTo>
                  <a:lnTo>
                    <a:pt x="608082" y="1384299"/>
                  </a:lnTo>
                  <a:close/>
                </a:path>
                <a:path w="1882775" h="1689100">
                  <a:moveTo>
                    <a:pt x="1246461" y="1371599"/>
                  </a:moveTo>
                  <a:lnTo>
                    <a:pt x="751041" y="1371599"/>
                  </a:lnTo>
                  <a:lnTo>
                    <a:pt x="759562" y="1358899"/>
                  </a:lnTo>
                  <a:lnTo>
                    <a:pt x="1250789" y="1358899"/>
                  </a:lnTo>
                  <a:lnTo>
                    <a:pt x="1246461" y="1371599"/>
                  </a:lnTo>
                  <a:close/>
                </a:path>
                <a:path w="1882775" h="1689100">
                  <a:moveTo>
                    <a:pt x="1497484" y="1371599"/>
                  </a:moveTo>
                  <a:lnTo>
                    <a:pt x="1369809" y="1371599"/>
                  </a:lnTo>
                  <a:lnTo>
                    <a:pt x="1365481" y="1358899"/>
                  </a:lnTo>
                  <a:lnTo>
                    <a:pt x="1494205" y="1358899"/>
                  </a:lnTo>
                  <a:lnTo>
                    <a:pt x="1497484" y="1371599"/>
                  </a:lnTo>
                  <a:close/>
                </a:path>
                <a:path w="1882775" h="1689100">
                  <a:moveTo>
                    <a:pt x="1048726" y="1396999"/>
                  </a:moveTo>
                  <a:lnTo>
                    <a:pt x="740086" y="1396999"/>
                  </a:lnTo>
                  <a:lnTo>
                    <a:pt x="741303" y="1384299"/>
                  </a:lnTo>
                  <a:lnTo>
                    <a:pt x="744955" y="1371599"/>
                  </a:lnTo>
                  <a:lnTo>
                    <a:pt x="1239969" y="1371599"/>
                  </a:lnTo>
                  <a:lnTo>
                    <a:pt x="1246461" y="1384299"/>
                  </a:lnTo>
                  <a:lnTo>
                    <a:pt x="1053020" y="1384299"/>
                  </a:lnTo>
                  <a:lnTo>
                    <a:pt x="1048726" y="1396999"/>
                  </a:lnTo>
                  <a:close/>
                </a:path>
                <a:path w="1882775" h="1689100">
                  <a:moveTo>
                    <a:pt x="1495320" y="1384299"/>
                  </a:moveTo>
                  <a:lnTo>
                    <a:pt x="1380899" y="1384299"/>
                  </a:lnTo>
                  <a:lnTo>
                    <a:pt x="1375050" y="1371599"/>
                  </a:lnTo>
                  <a:lnTo>
                    <a:pt x="1497214" y="1371599"/>
                  </a:lnTo>
                  <a:lnTo>
                    <a:pt x="1495320" y="1384299"/>
                  </a:lnTo>
                  <a:close/>
                </a:path>
                <a:path w="1882775" h="1689100">
                  <a:moveTo>
                    <a:pt x="536670" y="1396999"/>
                  </a:moveTo>
                  <a:lnTo>
                    <a:pt x="221538" y="1396999"/>
                  </a:lnTo>
                  <a:lnTo>
                    <a:pt x="216027" y="1384299"/>
                  </a:lnTo>
                  <a:lnTo>
                    <a:pt x="544210" y="1384299"/>
                  </a:lnTo>
                  <a:lnTo>
                    <a:pt x="536670" y="1396999"/>
                  </a:lnTo>
                  <a:close/>
                </a:path>
                <a:path w="1882775" h="1689100">
                  <a:moveTo>
                    <a:pt x="1071177" y="1435099"/>
                  </a:moveTo>
                  <a:lnTo>
                    <a:pt x="1069013" y="1435099"/>
                  </a:lnTo>
                  <a:lnTo>
                    <a:pt x="1065429" y="1422399"/>
                  </a:lnTo>
                  <a:lnTo>
                    <a:pt x="1057450" y="1396999"/>
                  </a:lnTo>
                  <a:lnTo>
                    <a:pt x="1053865" y="1384299"/>
                  </a:lnTo>
                  <a:lnTo>
                    <a:pt x="1246461" y="1384299"/>
                  </a:lnTo>
                  <a:lnTo>
                    <a:pt x="1242133" y="1396999"/>
                  </a:lnTo>
                  <a:lnTo>
                    <a:pt x="1240375" y="1422399"/>
                  </a:lnTo>
                  <a:lnTo>
                    <a:pt x="1071177" y="1422399"/>
                  </a:lnTo>
                  <a:lnTo>
                    <a:pt x="1071177" y="1435099"/>
                  </a:lnTo>
                  <a:close/>
                </a:path>
                <a:path w="1882775" h="1689100">
                  <a:moveTo>
                    <a:pt x="1499648" y="1396999"/>
                  </a:moveTo>
                  <a:lnTo>
                    <a:pt x="1393613" y="1396999"/>
                  </a:lnTo>
                  <a:lnTo>
                    <a:pt x="1387154" y="1384299"/>
                  </a:lnTo>
                  <a:lnTo>
                    <a:pt x="1495050" y="1384299"/>
                  </a:lnTo>
                  <a:lnTo>
                    <a:pt x="1499648" y="1396999"/>
                  </a:lnTo>
                  <a:close/>
                </a:path>
                <a:path w="1882775" h="1689100">
                  <a:moveTo>
                    <a:pt x="248859" y="1409699"/>
                  </a:moveTo>
                  <a:lnTo>
                    <a:pt x="246695" y="1396999"/>
                  </a:lnTo>
                  <a:lnTo>
                    <a:pt x="255351" y="1396999"/>
                  </a:lnTo>
                  <a:lnTo>
                    <a:pt x="248859" y="1409699"/>
                  </a:lnTo>
                  <a:close/>
                </a:path>
                <a:path w="1882775" h="1689100">
                  <a:moveTo>
                    <a:pt x="379848" y="1409699"/>
                  </a:moveTo>
                  <a:lnTo>
                    <a:pt x="270499" y="1409699"/>
                  </a:lnTo>
                  <a:lnTo>
                    <a:pt x="266171" y="1396999"/>
                  </a:lnTo>
                  <a:lnTo>
                    <a:pt x="393847" y="1396999"/>
                  </a:lnTo>
                  <a:lnTo>
                    <a:pt x="379848" y="1409699"/>
                  </a:lnTo>
                  <a:close/>
                </a:path>
                <a:path w="1882775" h="1689100">
                  <a:moveTo>
                    <a:pt x="417921" y="1409699"/>
                  </a:moveTo>
                  <a:lnTo>
                    <a:pt x="405579" y="1409699"/>
                  </a:lnTo>
                  <a:lnTo>
                    <a:pt x="393847" y="1396999"/>
                  </a:lnTo>
                  <a:lnTo>
                    <a:pt x="430668" y="1396999"/>
                  </a:lnTo>
                  <a:lnTo>
                    <a:pt x="417921" y="1409699"/>
                  </a:lnTo>
                  <a:close/>
                </a:path>
                <a:path w="1882775" h="1689100">
                  <a:moveTo>
                    <a:pt x="456602" y="1409699"/>
                  </a:moveTo>
                  <a:lnTo>
                    <a:pt x="443618" y="1409699"/>
                  </a:lnTo>
                  <a:lnTo>
                    <a:pt x="430668" y="1396999"/>
                  </a:lnTo>
                  <a:lnTo>
                    <a:pt x="460930" y="1396999"/>
                  </a:lnTo>
                  <a:lnTo>
                    <a:pt x="456602" y="1409699"/>
                  </a:lnTo>
                  <a:close/>
                </a:path>
                <a:path w="1882775" h="1689100">
                  <a:moveTo>
                    <a:pt x="1038717" y="1409699"/>
                  </a:moveTo>
                  <a:lnTo>
                    <a:pt x="737111" y="1409699"/>
                  </a:lnTo>
                  <a:lnTo>
                    <a:pt x="741202" y="1396999"/>
                  </a:lnTo>
                  <a:lnTo>
                    <a:pt x="1043214" y="1396999"/>
                  </a:lnTo>
                  <a:lnTo>
                    <a:pt x="1038717" y="1409699"/>
                  </a:lnTo>
                  <a:close/>
                </a:path>
                <a:path w="1882775" h="1689100">
                  <a:moveTo>
                    <a:pt x="1514796" y="1447799"/>
                  </a:moveTo>
                  <a:lnTo>
                    <a:pt x="1434729" y="1447799"/>
                  </a:lnTo>
                  <a:lnTo>
                    <a:pt x="1431415" y="1435099"/>
                  </a:lnTo>
                  <a:lnTo>
                    <a:pt x="1423165" y="1435099"/>
                  </a:lnTo>
                  <a:lnTo>
                    <a:pt x="1417417" y="1422399"/>
                  </a:lnTo>
                  <a:lnTo>
                    <a:pt x="1410350" y="1422399"/>
                  </a:lnTo>
                  <a:lnTo>
                    <a:pt x="1404703" y="1409699"/>
                  </a:lnTo>
                  <a:lnTo>
                    <a:pt x="1399462" y="1396999"/>
                  </a:lnTo>
                  <a:lnTo>
                    <a:pt x="1506140" y="1396999"/>
                  </a:lnTo>
                  <a:lnTo>
                    <a:pt x="1506140" y="1409699"/>
                  </a:lnTo>
                  <a:lnTo>
                    <a:pt x="1510468" y="1422399"/>
                  </a:lnTo>
                  <a:lnTo>
                    <a:pt x="1510468" y="1435099"/>
                  </a:lnTo>
                  <a:lnTo>
                    <a:pt x="1514796" y="1447799"/>
                  </a:lnTo>
                  <a:close/>
                </a:path>
                <a:path w="1882775" h="1689100">
                  <a:moveTo>
                    <a:pt x="1030602" y="1422399"/>
                  </a:moveTo>
                  <a:lnTo>
                    <a:pt x="733594" y="1422399"/>
                  </a:lnTo>
                  <a:lnTo>
                    <a:pt x="735048" y="1409699"/>
                  </a:lnTo>
                  <a:lnTo>
                    <a:pt x="1035674" y="1409699"/>
                  </a:lnTo>
                  <a:lnTo>
                    <a:pt x="1030602" y="1422399"/>
                  </a:lnTo>
                  <a:close/>
                </a:path>
                <a:path w="1882775" h="1689100">
                  <a:moveTo>
                    <a:pt x="1019241" y="1435099"/>
                  </a:moveTo>
                  <a:lnTo>
                    <a:pt x="731430" y="1435099"/>
                  </a:lnTo>
                  <a:lnTo>
                    <a:pt x="731430" y="1422399"/>
                  </a:lnTo>
                  <a:lnTo>
                    <a:pt x="1024719" y="1422399"/>
                  </a:lnTo>
                  <a:lnTo>
                    <a:pt x="1019241" y="1435099"/>
                  </a:lnTo>
                  <a:close/>
                </a:path>
                <a:path w="1882775" h="1689100">
                  <a:moveTo>
                    <a:pt x="1206968" y="1536699"/>
                  </a:moveTo>
                  <a:lnTo>
                    <a:pt x="1100391" y="1536699"/>
                  </a:lnTo>
                  <a:lnTo>
                    <a:pt x="1097145" y="1523999"/>
                  </a:lnTo>
                  <a:lnTo>
                    <a:pt x="1094981" y="1511299"/>
                  </a:lnTo>
                  <a:lnTo>
                    <a:pt x="1094981" y="1498599"/>
                  </a:lnTo>
                  <a:lnTo>
                    <a:pt x="1091972" y="1485899"/>
                  </a:lnTo>
                  <a:lnTo>
                    <a:pt x="1088760" y="1473199"/>
                  </a:lnTo>
                  <a:lnTo>
                    <a:pt x="1084330" y="1460499"/>
                  </a:lnTo>
                  <a:lnTo>
                    <a:pt x="1077669" y="1460499"/>
                  </a:lnTo>
                  <a:lnTo>
                    <a:pt x="1082133" y="1447799"/>
                  </a:lnTo>
                  <a:lnTo>
                    <a:pt x="1071177" y="1447799"/>
                  </a:lnTo>
                  <a:lnTo>
                    <a:pt x="1073341" y="1435099"/>
                  </a:lnTo>
                  <a:lnTo>
                    <a:pt x="1075505" y="1435099"/>
                  </a:lnTo>
                  <a:lnTo>
                    <a:pt x="1077669" y="1422399"/>
                  </a:lnTo>
                  <a:lnTo>
                    <a:pt x="1240375" y="1422399"/>
                  </a:lnTo>
                  <a:lnTo>
                    <a:pt x="1236182" y="1435099"/>
                  </a:lnTo>
                  <a:lnTo>
                    <a:pt x="1231178" y="1447799"/>
                  </a:lnTo>
                  <a:lnTo>
                    <a:pt x="1226985" y="1473199"/>
                  </a:lnTo>
                  <a:lnTo>
                    <a:pt x="1220358" y="1473199"/>
                  </a:lnTo>
                  <a:lnTo>
                    <a:pt x="1216165" y="1485899"/>
                  </a:lnTo>
                  <a:lnTo>
                    <a:pt x="1213595" y="1498599"/>
                  </a:lnTo>
                  <a:lnTo>
                    <a:pt x="1211837" y="1511299"/>
                  </a:lnTo>
                  <a:lnTo>
                    <a:pt x="1209605" y="1523999"/>
                  </a:lnTo>
                  <a:lnTo>
                    <a:pt x="1206968" y="1536699"/>
                  </a:lnTo>
                  <a:close/>
                </a:path>
                <a:path w="1882775" h="1689100">
                  <a:moveTo>
                    <a:pt x="1008962" y="1447799"/>
                  </a:moveTo>
                  <a:lnTo>
                    <a:pt x="725784" y="1447799"/>
                  </a:lnTo>
                  <a:lnTo>
                    <a:pt x="727102" y="1435099"/>
                  </a:lnTo>
                  <a:lnTo>
                    <a:pt x="1014305" y="1435099"/>
                  </a:lnTo>
                  <a:lnTo>
                    <a:pt x="1008962" y="1447799"/>
                  </a:lnTo>
                  <a:close/>
                </a:path>
                <a:path w="1882775" h="1689100">
                  <a:moveTo>
                    <a:pt x="995438" y="1460499"/>
                  </a:moveTo>
                  <a:lnTo>
                    <a:pt x="725581" y="1460499"/>
                  </a:lnTo>
                  <a:lnTo>
                    <a:pt x="726291" y="1447799"/>
                  </a:lnTo>
                  <a:lnTo>
                    <a:pt x="1002809" y="1447799"/>
                  </a:lnTo>
                  <a:lnTo>
                    <a:pt x="995438" y="1460499"/>
                  </a:lnTo>
                  <a:close/>
                </a:path>
                <a:path w="1882775" h="1689100">
                  <a:moveTo>
                    <a:pt x="1486664" y="1485899"/>
                  </a:moveTo>
                  <a:lnTo>
                    <a:pt x="1473680" y="1485899"/>
                  </a:lnTo>
                  <a:lnTo>
                    <a:pt x="1449876" y="1473199"/>
                  </a:lnTo>
                  <a:lnTo>
                    <a:pt x="1446292" y="1460499"/>
                  </a:lnTo>
                  <a:lnTo>
                    <a:pt x="1438313" y="1447799"/>
                  </a:lnTo>
                  <a:lnTo>
                    <a:pt x="1509522" y="1447799"/>
                  </a:lnTo>
                  <a:lnTo>
                    <a:pt x="1508845" y="1460499"/>
                  </a:lnTo>
                  <a:lnTo>
                    <a:pt x="1508981" y="1473199"/>
                  </a:lnTo>
                  <a:lnTo>
                    <a:pt x="1488828" y="1473199"/>
                  </a:lnTo>
                  <a:lnTo>
                    <a:pt x="1486664" y="1485899"/>
                  </a:lnTo>
                  <a:close/>
                </a:path>
                <a:path w="1882775" h="1689100">
                  <a:moveTo>
                    <a:pt x="949994" y="1511299"/>
                  </a:moveTo>
                  <a:lnTo>
                    <a:pt x="718446" y="1511299"/>
                  </a:lnTo>
                  <a:lnTo>
                    <a:pt x="713611" y="1498599"/>
                  </a:lnTo>
                  <a:lnTo>
                    <a:pt x="713848" y="1485899"/>
                  </a:lnTo>
                  <a:lnTo>
                    <a:pt x="716925" y="1473199"/>
                  </a:lnTo>
                  <a:lnTo>
                    <a:pt x="720610" y="1460499"/>
                  </a:lnTo>
                  <a:lnTo>
                    <a:pt x="993274" y="1460499"/>
                  </a:lnTo>
                  <a:lnTo>
                    <a:pt x="982454" y="1473199"/>
                  </a:lnTo>
                  <a:lnTo>
                    <a:pt x="971634" y="1473199"/>
                  </a:lnTo>
                  <a:lnTo>
                    <a:pt x="970552" y="1485899"/>
                  </a:lnTo>
                  <a:lnTo>
                    <a:pt x="960814" y="1485899"/>
                  </a:lnTo>
                  <a:lnTo>
                    <a:pt x="960814" y="1498599"/>
                  </a:lnTo>
                  <a:lnTo>
                    <a:pt x="949994" y="1498599"/>
                  </a:lnTo>
                  <a:lnTo>
                    <a:pt x="949994" y="1511299"/>
                  </a:lnTo>
                  <a:close/>
                </a:path>
                <a:path w="1882775" h="1689100">
                  <a:moveTo>
                    <a:pt x="1501812" y="1485899"/>
                  </a:moveTo>
                  <a:lnTo>
                    <a:pt x="1499648" y="1485899"/>
                  </a:lnTo>
                  <a:lnTo>
                    <a:pt x="1488828" y="1473199"/>
                  </a:lnTo>
                  <a:lnTo>
                    <a:pt x="1508304" y="1473199"/>
                  </a:lnTo>
                  <a:lnTo>
                    <a:pt x="1501812" y="1485899"/>
                  </a:lnTo>
                  <a:close/>
                </a:path>
                <a:path w="1882775" h="1689100">
                  <a:moveTo>
                    <a:pt x="900222" y="1549399"/>
                  </a:moveTo>
                  <a:lnTo>
                    <a:pt x="703298" y="1549399"/>
                  </a:lnTo>
                  <a:lnTo>
                    <a:pt x="707626" y="1536699"/>
                  </a:lnTo>
                  <a:lnTo>
                    <a:pt x="703298" y="1536699"/>
                  </a:lnTo>
                  <a:lnTo>
                    <a:pt x="701134" y="1523999"/>
                  </a:lnTo>
                  <a:lnTo>
                    <a:pt x="707626" y="1523999"/>
                  </a:lnTo>
                  <a:lnTo>
                    <a:pt x="711954" y="1511299"/>
                  </a:lnTo>
                  <a:lnTo>
                    <a:pt x="931870" y="1511299"/>
                  </a:lnTo>
                  <a:lnTo>
                    <a:pt x="921321" y="1523999"/>
                  </a:lnTo>
                  <a:lnTo>
                    <a:pt x="911583" y="1536699"/>
                  </a:lnTo>
                  <a:lnTo>
                    <a:pt x="900222" y="1549399"/>
                  </a:lnTo>
                  <a:close/>
                </a:path>
                <a:path w="1882775" h="1689100">
                  <a:moveTo>
                    <a:pt x="1205345" y="1562099"/>
                  </a:moveTo>
                  <a:lnTo>
                    <a:pt x="1110129" y="1562099"/>
                  </a:lnTo>
                  <a:lnTo>
                    <a:pt x="1103637" y="1536699"/>
                  </a:lnTo>
                  <a:lnTo>
                    <a:pt x="1205142" y="1536699"/>
                  </a:lnTo>
                  <a:lnTo>
                    <a:pt x="1205345" y="1549399"/>
                  </a:lnTo>
                  <a:lnTo>
                    <a:pt x="1205345" y="1562099"/>
                  </a:lnTo>
                  <a:close/>
                </a:path>
                <a:path w="1882775" h="1689100">
                  <a:moveTo>
                    <a:pt x="869926" y="1574799"/>
                  </a:moveTo>
                  <a:lnTo>
                    <a:pt x="694642" y="1574799"/>
                  </a:lnTo>
                  <a:lnTo>
                    <a:pt x="696806" y="1562099"/>
                  </a:lnTo>
                  <a:lnTo>
                    <a:pt x="696806" y="1549399"/>
                  </a:lnTo>
                  <a:lnTo>
                    <a:pt x="894068" y="1549399"/>
                  </a:lnTo>
                  <a:lnTo>
                    <a:pt x="888320" y="1562099"/>
                  </a:lnTo>
                  <a:lnTo>
                    <a:pt x="876418" y="1562099"/>
                  </a:lnTo>
                  <a:lnTo>
                    <a:pt x="869926" y="1574799"/>
                  </a:lnTo>
                  <a:close/>
                </a:path>
                <a:path w="1882775" h="1689100">
                  <a:moveTo>
                    <a:pt x="1201017" y="1587499"/>
                  </a:moveTo>
                  <a:lnTo>
                    <a:pt x="1120848" y="1587499"/>
                  </a:lnTo>
                  <a:lnTo>
                    <a:pt x="1118785" y="1574799"/>
                  </a:lnTo>
                  <a:lnTo>
                    <a:pt x="1120949" y="1574799"/>
                  </a:lnTo>
                  <a:lnTo>
                    <a:pt x="1125277" y="1562099"/>
                  </a:lnTo>
                  <a:lnTo>
                    <a:pt x="1201017" y="1562099"/>
                  </a:lnTo>
                  <a:lnTo>
                    <a:pt x="1201017" y="1587499"/>
                  </a:lnTo>
                  <a:close/>
                </a:path>
                <a:path w="1882775" h="1689100">
                  <a:moveTo>
                    <a:pt x="817990" y="1625599"/>
                  </a:moveTo>
                  <a:lnTo>
                    <a:pt x="685986" y="1625599"/>
                  </a:lnTo>
                  <a:lnTo>
                    <a:pt x="682673" y="1612899"/>
                  </a:lnTo>
                  <a:lnTo>
                    <a:pt x="686595" y="1612899"/>
                  </a:lnTo>
                  <a:lnTo>
                    <a:pt x="688150" y="1600199"/>
                  </a:lnTo>
                  <a:lnTo>
                    <a:pt x="685986" y="1600199"/>
                  </a:lnTo>
                  <a:lnTo>
                    <a:pt x="690314" y="1574799"/>
                  </a:lnTo>
                  <a:lnTo>
                    <a:pt x="867762" y="1574799"/>
                  </a:lnTo>
                  <a:lnTo>
                    <a:pt x="867762" y="1587499"/>
                  </a:lnTo>
                  <a:lnTo>
                    <a:pt x="854812" y="1587499"/>
                  </a:lnTo>
                  <a:lnTo>
                    <a:pt x="843687" y="1600199"/>
                  </a:lnTo>
                  <a:lnTo>
                    <a:pt x="832157" y="1612899"/>
                  </a:lnTo>
                  <a:lnTo>
                    <a:pt x="817990" y="1625599"/>
                  </a:lnTo>
                  <a:close/>
                </a:path>
                <a:path w="1882775" h="1689100">
                  <a:moveTo>
                    <a:pt x="1194525" y="1612899"/>
                  </a:moveTo>
                  <a:lnTo>
                    <a:pt x="1140831" y="1612899"/>
                  </a:lnTo>
                  <a:lnTo>
                    <a:pt x="1133933" y="1600199"/>
                  </a:lnTo>
                  <a:lnTo>
                    <a:pt x="1128219" y="1600199"/>
                  </a:lnTo>
                  <a:lnTo>
                    <a:pt x="1123925" y="1587499"/>
                  </a:lnTo>
                  <a:lnTo>
                    <a:pt x="1198853" y="1587499"/>
                  </a:lnTo>
                  <a:lnTo>
                    <a:pt x="1194525" y="1600199"/>
                  </a:lnTo>
                  <a:lnTo>
                    <a:pt x="1194525" y="1612899"/>
                  </a:lnTo>
                  <a:close/>
                </a:path>
                <a:path w="1882775" h="1689100">
                  <a:moveTo>
                    <a:pt x="1168557" y="1625599"/>
                  </a:moveTo>
                  <a:lnTo>
                    <a:pt x="1166393" y="1625599"/>
                  </a:lnTo>
                  <a:lnTo>
                    <a:pt x="1157061" y="1612899"/>
                  </a:lnTo>
                  <a:lnTo>
                    <a:pt x="1170721" y="1612899"/>
                  </a:lnTo>
                  <a:lnTo>
                    <a:pt x="1168557" y="1625599"/>
                  </a:lnTo>
                  <a:close/>
                </a:path>
                <a:path w="1882775" h="1689100">
                  <a:moveTo>
                    <a:pt x="1185869" y="1625599"/>
                  </a:moveTo>
                  <a:lnTo>
                    <a:pt x="1179377" y="1612899"/>
                  </a:lnTo>
                  <a:lnTo>
                    <a:pt x="1185869" y="1612899"/>
                  </a:lnTo>
                  <a:lnTo>
                    <a:pt x="1185869" y="1625599"/>
                  </a:lnTo>
                  <a:close/>
                </a:path>
                <a:path w="1882775" h="1689100">
                  <a:moveTo>
                    <a:pt x="802166" y="1638299"/>
                  </a:moveTo>
                  <a:lnTo>
                    <a:pt x="682030" y="1638299"/>
                  </a:lnTo>
                  <a:lnTo>
                    <a:pt x="683552" y="1625599"/>
                  </a:lnTo>
                  <a:lnTo>
                    <a:pt x="807170" y="1625599"/>
                  </a:lnTo>
                  <a:lnTo>
                    <a:pt x="802166" y="1638299"/>
                  </a:lnTo>
                  <a:close/>
                </a:path>
                <a:path w="1882775" h="1689100">
                  <a:moveTo>
                    <a:pt x="785631" y="1650999"/>
                  </a:moveTo>
                  <a:lnTo>
                    <a:pt x="682740" y="1650999"/>
                  </a:lnTo>
                  <a:lnTo>
                    <a:pt x="681726" y="1638299"/>
                  </a:lnTo>
                  <a:lnTo>
                    <a:pt x="796350" y="1638299"/>
                  </a:lnTo>
                  <a:lnTo>
                    <a:pt x="785631" y="1650999"/>
                  </a:lnTo>
                  <a:close/>
                </a:path>
                <a:path w="1882775" h="1689100">
                  <a:moveTo>
                    <a:pt x="753070" y="1676399"/>
                  </a:moveTo>
                  <a:lnTo>
                    <a:pt x="696333" y="1676399"/>
                  </a:lnTo>
                  <a:lnTo>
                    <a:pt x="690855" y="1663699"/>
                  </a:lnTo>
                  <a:lnTo>
                    <a:pt x="686189" y="1663699"/>
                  </a:lnTo>
                  <a:lnTo>
                    <a:pt x="685986" y="1650999"/>
                  </a:lnTo>
                  <a:lnTo>
                    <a:pt x="775522" y="1650999"/>
                  </a:lnTo>
                  <a:lnTo>
                    <a:pt x="765006" y="1663699"/>
                  </a:lnTo>
                  <a:lnTo>
                    <a:pt x="753070" y="1676399"/>
                  </a:lnTo>
                  <a:close/>
                </a:path>
                <a:path w="1882775" h="1689100">
                  <a:moveTo>
                    <a:pt x="714118" y="1689099"/>
                  </a:moveTo>
                  <a:lnTo>
                    <a:pt x="707626" y="1689099"/>
                  </a:lnTo>
                  <a:lnTo>
                    <a:pt x="707626" y="1676399"/>
                  </a:lnTo>
                  <a:lnTo>
                    <a:pt x="727812" y="1676399"/>
                  </a:lnTo>
                  <a:lnTo>
                    <a:pt x="714118" y="1689099"/>
                  </a:lnTo>
                  <a:close/>
                </a:path>
              </a:pathLst>
            </a:custGeom>
            <a:solidFill>
              <a:srgbClr val="59A7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338263" y="7384099"/>
              <a:ext cx="743585" cy="162560"/>
            </a:xfrm>
            <a:custGeom>
              <a:avLst/>
              <a:gdLst/>
              <a:ahLst/>
              <a:cxnLst/>
              <a:rect l="l" t="t" r="r" b="b"/>
              <a:pathLst>
                <a:path w="743584" h="162559">
                  <a:moveTo>
                    <a:pt x="159910" y="11036"/>
                  </a:moveTo>
                  <a:lnTo>
                    <a:pt x="151398" y="11036"/>
                  </a:lnTo>
                  <a:lnTo>
                    <a:pt x="157478" y="9766"/>
                  </a:lnTo>
                  <a:lnTo>
                    <a:pt x="159910" y="11036"/>
                  </a:lnTo>
                  <a:close/>
                </a:path>
                <a:path w="743584" h="162559">
                  <a:moveTo>
                    <a:pt x="162342" y="11036"/>
                  </a:moveTo>
                  <a:lnTo>
                    <a:pt x="159910" y="11036"/>
                  </a:lnTo>
                  <a:lnTo>
                    <a:pt x="162038" y="9766"/>
                  </a:lnTo>
                  <a:lnTo>
                    <a:pt x="162342" y="11036"/>
                  </a:lnTo>
                  <a:close/>
                </a:path>
                <a:path w="743584" h="162559">
                  <a:moveTo>
                    <a:pt x="163710" y="11036"/>
                  </a:moveTo>
                  <a:lnTo>
                    <a:pt x="162342" y="11036"/>
                  </a:lnTo>
                  <a:lnTo>
                    <a:pt x="164622" y="9766"/>
                  </a:lnTo>
                  <a:lnTo>
                    <a:pt x="163710" y="11036"/>
                  </a:lnTo>
                  <a:close/>
                </a:path>
                <a:path w="743584" h="162559">
                  <a:moveTo>
                    <a:pt x="173439" y="11036"/>
                  </a:moveTo>
                  <a:lnTo>
                    <a:pt x="168575" y="11036"/>
                  </a:lnTo>
                  <a:lnTo>
                    <a:pt x="172831" y="9766"/>
                  </a:lnTo>
                  <a:lnTo>
                    <a:pt x="173439" y="11036"/>
                  </a:lnTo>
                  <a:close/>
                </a:path>
                <a:path w="743584" h="162559">
                  <a:moveTo>
                    <a:pt x="191072" y="11036"/>
                  </a:moveTo>
                  <a:lnTo>
                    <a:pt x="181343" y="11036"/>
                  </a:lnTo>
                  <a:lnTo>
                    <a:pt x="179367" y="9766"/>
                  </a:lnTo>
                  <a:lnTo>
                    <a:pt x="188031" y="9766"/>
                  </a:lnTo>
                  <a:lnTo>
                    <a:pt x="191072" y="11036"/>
                  </a:lnTo>
                  <a:close/>
                </a:path>
                <a:path w="743584" h="162559">
                  <a:moveTo>
                    <a:pt x="207488" y="12306"/>
                  </a:moveTo>
                  <a:lnTo>
                    <a:pt x="148814" y="12306"/>
                  </a:lnTo>
                  <a:lnTo>
                    <a:pt x="151550" y="11036"/>
                  </a:lnTo>
                  <a:lnTo>
                    <a:pt x="204752" y="11036"/>
                  </a:lnTo>
                  <a:lnTo>
                    <a:pt x="207488" y="12306"/>
                  </a:lnTo>
                  <a:close/>
                </a:path>
                <a:path w="743584" h="162559">
                  <a:moveTo>
                    <a:pt x="208552" y="13576"/>
                  </a:moveTo>
                  <a:lnTo>
                    <a:pt x="141061" y="13576"/>
                  </a:lnTo>
                  <a:lnTo>
                    <a:pt x="144406" y="12306"/>
                  </a:lnTo>
                  <a:lnTo>
                    <a:pt x="207792" y="12306"/>
                  </a:lnTo>
                  <a:lnTo>
                    <a:pt x="208552" y="13576"/>
                  </a:lnTo>
                  <a:close/>
                </a:path>
                <a:path w="743584" h="162559">
                  <a:moveTo>
                    <a:pt x="219497" y="16116"/>
                  </a:moveTo>
                  <a:lnTo>
                    <a:pt x="131485" y="16116"/>
                  </a:lnTo>
                  <a:lnTo>
                    <a:pt x="129661" y="14846"/>
                  </a:lnTo>
                  <a:lnTo>
                    <a:pt x="134525" y="14846"/>
                  </a:lnTo>
                  <a:lnTo>
                    <a:pt x="139389" y="13576"/>
                  </a:lnTo>
                  <a:lnTo>
                    <a:pt x="213416" y="13576"/>
                  </a:lnTo>
                  <a:lnTo>
                    <a:pt x="217065" y="14846"/>
                  </a:lnTo>
                  <a:lnTo>
                    <a:pt x="219497" y="16116"/>
                  </a:lnTo>
                  <a:close/>
                </a:path>
                <a:path w="743584" h="162559">
                  <a:moveTo>
                    <a:pt x="231505" y="22466"/>
                  </a:moveTo>
                  <a:lnTo>
                    <a:pt x="96980" y="22466"/>
                  </a:lnTo>
                  <a:lnTo>
                    <a:pt x="103972" y="21196"/>
                  </a:lnTo>
                  <a:lnTo>
                    <a:pt x="108076" y="19926"/>
                  </a:lnTo>
                  <a:lnTo>
                    <a:pt x="112484" y="18656"/>
                  </a:lnTo>
                  <a:lnTo>
                    <a:pt x="116436" y="17386"/>
                  </a:lnTo>
                  <a:lnTo>
                    <a:pt x="117044" y="17386"/>
                  </a:lnTo>
                  <a:lnTo>
                    <a:pt x="122973" y="16116"/>
                  </a:lnTo>
                  <a:lnTo>
                    <a:pt x="113244" y="19926"/>
                  </a:lnTo>
                  <a:lnTo>
                    <a:pt x="228161" y="19926"/>
                  </a:lnTo>
                  <a:lnTo>
                    <a:pt x="230441" y="21196"/>
                  </a:lnTo>
                  <a:lnTo>
                    <a:pt x="229681" y="21196"/>
                  </a:lnTo>
                  <a:lnTo>
                    <a:pt x="231505" y="22466"/>
                  </a:lnTo>
                  <a:close/>
                </a:path>
                <a:path w="743584" h="162559">
                  <a:moveTo>
                    <a:pt x="221625" y="17386"/>
                  </a:moveTo>
                  <a:lnTo>
                    <a:pt x="125405" y="17386"/>
                  </a:lnTo>
                  <a:lnTo>
                    <a:pt x="126925" y="16116"/>
                  </a:lnTo>
                  <a:lnTo>
                    <a:pt x="221625" y="16116"/>
                  </a:lnTo>
                  <a:lnTo>
                    <a:pt x="221625" y="17386"/>
                  </a:lnTo>
                  <a:close/>
                </a:path>
                <a:path w="743584" h="162559">
                  <a:moveTo>
                    <a:pt x="223981" y="17386"/>
                  </a:moveTo>
                  <a:lnTo>
                    <a:pt x="223753" y="17386"/>
                  </a:lnTo>
                  <a:lnTo>
                    <a:pt x="221625" y="16116"/>
                  </a:lnTo>
                  <a:lnTo>
                    <a:pt x="223981" y="17386"/>
                  </a:lnTo>
                  <a:close/>
                </a:path>
                <a:path w="743584" h="162559">
                  <a:moveTo>
                    <a:pt x="224209" y="18656"/>
                  </a:moveTo>
                  <a:lnTo>
                    <a:pt x="223601" y="18656"/>
                  </a:lnTo>
                  <a:lnTo>
                    <a:pt x="221473" y="17386"/>
                  </a:lnTo>
                  <a:lnTo>
                    <a:pt x="221625" y="17386"/>
                  </a:lnTo>
                  <a:lnTo>
                    <a:pt x="221625" y="16116"/>
                  </a:lnTo>
                  <a:lnTo>
                    <a:pt x="223753" y="17386"/>
                  </a:lnTo>
                  <a:lnTo>
                    <a:pt x="224209" y="18656"/>
                  </a:lnTo>
                  <a:close/>
                </a:path>
                <a:path w="743584" h="162559">
                  <a:moveTo>
                    <a:pt x="224513" y="19926"/>
                  </a:moveTo>
                  <a:lnTo>
                    <a:pt x="117956" y="19926"/>
                  </a:lnTo>
                  <a:lnTo>
                    <a:pt x="121605" y="18656"/>
                  </a:lnTo>
                  <a:lnTo>
                    <a:pt x="122669" y="17386"/>
                  </a:lnTo>
                  <a:lnTo>
                    <a:pt x="220257" y="17386"/>
                  </a:lnTo>
                  <a:lnTo>
                    <a:pt x="222233" y="18656"/>
                  </a:lnTo>
                  <a:lnTo>
                    <a:pt x="223297" y="18656"/>
                  </a:lnTo>
                  <a:lnTo>
                    <a:pt x="224513" y="19926"/>
                  </a:lnTo>
                  <a:close/>
                </a:path>
                <a:path w="743584" h="162559">
                  <a:moveTo>
                    <a:pt x="226337" y="18656"/>
                  </a:moveTo>
                  <a:lnTo>
                    <a:pt x="225729" y="18656"/>
                  </a:lnTo>
                  <a:lnTo>
                    <a:pt x="223905" y="17386"/>
                  </a:lnTo>
                  <a:lnTo>
                    <a:pt x="226337" y="18656"/>
                  </a:lnTo>
                  <a:close/>
                </a:path>
                <a:path w="743584" h="162559">
                  <a:moveTo>
                    <a:pt x="228465" y="19926"/>
                  </a:moveTo>
                  <a:lnTo>
                    <a:pt x="224513" y="19926"/>
                  </a:lnTo>
                  <a:lnTo>
                    <a:pt x="224817" y="18656"/>
                  </a:lnTo>
                  <a:lnTo>
                    <a:pt x="225577" y="18656"/>
                  </a:lnTo>
                  <a:lnTo>
                    <a:pt x="228465" y="19926"/>
                  </a:lnTo>
                  <a:close/>
                </a:path>
                <a:path w="743584" h="162559">
                  <a:moveTo>
                    <a:pt x="235001" y="25006"/>
                  </a:moveTo>
                  <a:lnTo>
                    <a:pt x="87859" y="25006"/>
                  </a:lnTo>
                  <a:lnTo>
                    <a:pt x="93483" y="23736"/>
                  </a:lnTo>
                  <a:lnTo>
                    <a:pt x="92875" y="22466"/>
                  </a:lnTo>
                  <a:lnTo>
                    <a:pt x="232113" y="22466"/>
                  </a:lnTo>
                  <a:lnTo>
                    <a:pt x="232721" y="23736"/>
                  </a:lnTo>
                  <a:lnTo>
                    <a:pt x="233633" y="23736"/>
                  </a:lnTo>
                  <a:lnTo>
                    <a:pt x="235001" y="25006"/>
                  </a:lnTo>
                  <a:close/>
                </a:path>
                <a:path w="743584" h="162559">
                  <a:moveTo>
                    <a:pt x="233481" y="23736"/>
                  </a:moveTo>
                  <a:lnTo>
                    <a:pt x="232721" y="23736"/>
                  </a:lnTo>
                  <a:lnTo>
                    <a:pt x="232417" y="22466"/>
                  </a:lnTo>
                  <a:lnTo>
                    <a:pt x="232873" y="22466"/>
                  </a:lnTo>
                  <a:lnTo>
                    <a:pt x="233481" y="23736"/>
                  </a:lnTo>
                  <a:close/>
                </a:path>
                <a:path w="743584" h="162559">
                  <a:moveTo>
                    <a:pt x="244831" y="28816"/>
                  </a:moveTo>
                  <a:lnTo>
                    <a:pt x="79803" y="28816"/>
                  </a:lnTo>
                  <a:lnTo>
                    <a:pt x="85427" y="26276"/>
                  </a:lnTo>
                  <a:lnTo>
                    <a:pt x="87099" y="25006"/>
                  </a:lnTo>
                  <a:lnTo>
                    <a:pt x="89835" y="23736"/>
                  </a:lnTo>
                  <a:lnTo>
                    <a:pt x="90747" y="23736"/>
                  </a:lnTo>
                  <a:lnTo>
                    <a:pt x="87859" y="25006"/>
                  </a:lnTo>
                  <a:lnTo>
                    <a:pt x="236218" y="25006"/>
                  </a:lnTo>
                  <a:lnTo>
                    <a:pt x="237738" y="26276"/>
                  </a:lnTo>
                  <a:lnTo>
                    <a:pt x="240322" y="27546"/>
                  </a:lnTo>
                  <a:lnTo>
                    <a:pt x="243210" y="27546"/>
                  </a:lnTo>
                  <a:lnTo>
                    <a:pt x="244831" y="28816"/>
                  </a:lnTo>
                  <a:close/>
                </a:path>
                <a:path w="743584" h="162559">
                  <a:moveTo>
                    <a:pt x="236978" y="25006"/>
                  </a:moveTo>
                  <a:lnTo>
                    <a:pt x="236522" y="25006"/>
                  </a:lnTo>
                  <a:lnTo>
                    <a:pt x="235153" y="23736"/>
                  </a:lnTo>
                  <a:lnTo>
                    <a:pt x="236978" y="25006"/>
                  </a:lnTo>
                  <a:close/>
                </a:path>
                <a:path w="743584" h="162559">
                  <a:moveTo>
                    <a:pt x="247314" y="31356"/>
                  </a:moveTo>
                  <a:lnTo>
                    <a:pt x="67338" y="31356"/>
                  </a:lnTo>
                  <a:lnTo>
                    <a:pt x="71746" y="30086"/>
                  </a:lnTo>
                  <a:lnTo>
                    <a:pt x="75547" y="28816"/>
                  </a:lnTo>
                  <a:lnTo>
                    <a:pt x="76915" y="27546"/>
                  </a:lnTo>
                  <a:lnTo>
                    <a:pt x="77371" y="27546"/>
                  </a:lnTo>
                  <a:lnTo>
                    <a:pt x="81627" y="25006"/>
                  </a:lnTo>
                  <a:lnTo>
                    <a:pt x="79803" y="28816"/>
                  </a:lnTo>
                  <a:lnTo>
                    <a:pt x="244831" y="28816"/>
                  </a:lnTo>
                  <a:lnTo>
                    <a:pt x="246453" y="30086"/>
                  </a:lnTo>
                  <a:lnTo>
                    <a:pt x="245794" y="30086"/>
                  </a:lnTo>
                  <a:lnTo>
                    <a:pt x="247314" y="31356"/>
                  </a:lnTo>
                  <a:close/>
                </a:path>
                <a:path w="743584" h="162559">
                  <a:moveTo>
                    <a:pt x="238042" y="25853"/>
                  </a:moveTo>
                  <a:lnTo>
                    <a:pt x="236218" y="25006"/>
                  </a:lnTo>
                  <a:lnTo>
                    <a:pt x="236826" y="25006"/>
                  </a:lnTo>
                  <a:lnTo>
                    <a:pt x="238042" y="25853"/>
                  </a:lnTo>
                  <a:close/>
                </a:path>
                <a:path w="743584" h="162559">
                  <a:moveTo>
                    <a:pt x="238954" y="26276"/>
                  </a:moveTo>
                  <a:lnTo>
                    <a:pt x="238650" y="26276"/>
                  </a:lnTo>
                  <a:lnTo>
                    <a:pt x="238042" y="25853"/>
                  </a:lnTo>
                  <a:lnTo>
                    <a:pt x="238954" y="26276"/>
                  </a:lnTo>
                  <a:close/>
                </a:path>
                <a:path w="743584" h="162559">
                  <a:moveTo>
                    <a:pt x="242602" y="27546"/>
                  </a:moveTo>
                  <a:lnTo>
                    <a:pt x="240322" y="27546"/>
                  </a:lnTo>
                  <a:lnTo>
                    <a:pt x="240626" y="26276"/>
                  </a:lnTo>
                  <a:lnTo>
                    <a:pt x="242602" y="27546"/>
                  </a:lnTo>
                  <a:close/>
                </a:path>
                <a:path w="743584" h="162559">
                  <a:moveTo>
                    <a:pt x="261299" y="41516"/>
                  </a:moveTo>
                  <a:lnTo>
                    <a:pt x="257802" y="38976"/>
                  </a:lnTo>
                  <a:lnTo>
                    <a:pt x="49402" y="38976"/>
                  </a:lnTo>
                  <a:lnTo>
                    <a:pt x="50314" y="37706"/>
                  </a:lnTo>
                  <a:lnTo>
                    <a:pt x="53050" y="37706"/>
                  </a:lnTo>
                  <a:lnTo>
                    <a:pt x="53901" y="37198"/>
                  </a:lnTo>
                  <a:lnTo>
                    <a:pt x="55634" y="36436"/>
                  </a:lnTo>
                  <a:lnTo>
                    <a:pt x="56242" y="36436"/>
                  </a:lnTo>
                  <a:lnTo>
                    <a:pt x="56656" y="35859"/>
                  </a:lnTo>
                  <a:lnTo>
                    <a:pt x="58066" y="35166"/>
                  </a:lnTo>
                  <a:lnTo>
                    <a:pt x="60346" y="35166"/>
                  </a:lnTo>
                  <a:lnTo>
                    <a:pt x="61410" y="33896"/>
                  </a:lnTo>
                  <a:lnTo>
                    <a:pt x="61258" y="33896"/>
                  </a:lnTo>
                  <a:lnTo>
                    <a:pt x="66730" y="31356"/>
                  </a:lnTo>
                  <a:lnTo>
                    <a:pt x="69618" y="28816"/>
                  </a:lnTo>
                  <a:lnTo>
                    <a:pt x="71442" y="30086"/>
                  </a:lnTo>
                  <a:lnTo>
                    <a:pt x="68554" y="30086"/>
                  </a:lnTo>
                  <a:lnTo>
                    <a:pt x="67338" y="31356"/>
                  </a:lnTo>
                  <a:lnTo>
                    <a:pt x="245794" y="31356"/>
                  </a:lnTo>
                  <a:lnTo>
                    <a:pt x="250202" y="33896"/>
                  </a:lnTo>
                  <a:lnTo>
                    <a:pt x="257042" y="36436"/>
                  </a:lnTo>
                  <a:lnTo>
                    <a:pt x="261299" y="41516"/>
                  </a:lnTo>
                  <a:close/>
                </a:path>
                <a:path w="743584" h="162559">
                  <a:moveTo>
                    <a:pt x="248074" y="31356"/>
                  </a:moveTo>
                  <a:lnTo>
                    <a:pt x="245794" y="30086"/>
                  </a:lnTo>
                  <a:lnTo>
                    <a:pt x="246453" y="30086"/>
                  </a:lnTo>
                  <a:lnTo>
                    <a:pt x="248074" y="31356"/>
                  </a:lnTo>
                  <a:close/>
                </a:path>
                <a:path w="743584" h="162559">
                  <a:moveTo>
                    <a:pt x="56893" y="35529"/>
                  </a:moveTo>
                  <a:lnTo>
                    <a:pt x="58066" y="33896"/>
                  </a:lnTo>
                  <a:lnTo>
                    <a:pt x="57458" y="35166"/>
                  </a:lnTo>
                  <a:lnTo>
                    <a:pt x="56893" y="35529"/>
                  </a:lnTo>
                  <a:close/>
                </a:path>
                <a:path w="743584" h="162559">
                  <a:moveTo>
                    <a:pt x="55045" y="36515"/>
                  </a:moveTo>
                  <a:lnTo>
                    <a:pt x="55178" y="36436"/>
                  </a:lnTo>
                  <a:lnTo>
                    <a:pt x="56546" y="35166"/>
                  </a:lnTo>
                  <a:lnTo>
                    <a:pt x="55764" y="36254"/>
                  </a:lnTo>
                  <a:lnTo>
                    <a:pt x="55482" y="36436"/>
                  </a:lnTo>
                  <a:lnTo>
                    <a:pt x="55330" y="36436"/>
                  </a:lnTo>
                  <a:lnTo>
                    <a:pt x="55045" y="36515"/>
                  </a:lnTo>
                  <a:close/>
                </a:path>
                <a:path w="743584" h="162559">
                  <a:moveTo>
                    <a:pt x="55717" y="36320"/>
                  </a:moveTo>
                  <a:lnTo>
                    <a:pt x="56893" y="35529"/>
                  </a:lnTo>
                  <a:lnTo>
                    <a:pt x="56656" y="35859"/>
                  </a:lnTo>
                  <a:lnTo>
                    <a:pt x="55717" y="36320"/>
                  </a:lnTo>
                  <a:close/>
                </a:path>
                <a:path w="743584" h="162559">
                  <a:moveTo>
                    <a:pt x="53901" y="37198"/>
                  </a:moveTo>
                  <a:lnTo>
                    <a:pt x="55045" y="36515"/>
                  </a:lnTo>
                  <a:lnTo>
                    <a:pt x="55330" y="36436"/>
                  </a:lnTo>
                  <a:lnTo>
                    <a:pt x="55482" y="36436"/>
                  </a:lnTo>
                  <a:lnTo>
                    <a:pt x="55717" y="36320"/>
                  </a:lnTo>
                  <a:lnTo>
                    <a:pt x="53901" y="37198"/>
                  </a:lnTo>
                  <a:close/>
                </a:path>
                <a:path w="743584" h="162559">
                  <a:moveTo>
                    <a:pt x="52746" y="37706"/>
                  </a:moveTo>
                  <a:lnTo>
                    <a:pt x="50770" y="37706"/>
                  </a:lnTo>
                  <a:lnTo>
                    <a:pt x="55045" y="36515"/>
                  </a:lnTo>
                  <a:lnTo>
                    <a:pt x="53901" y="37198"/>
                  </a:lnTo>
                  <a:lnTo>
                    <a:pt x="52746" y="37706"/>
                  </a:lnTo>
                  <a:close/>
                </a:path>
                <a:path w="743584" h="162559">
                  <a:moveTo>
                    <a:pt x="263731" y="46596"/>
                  </a:moveTo>
                  <a:lnTo>
                    <a:pt x="36177" y="46596"/>
                  </a:lnTo>
                  <a:lnTo>
                    <a:pt x="39521" y="45326"/>
                  </a:lnTo>
                  <a:lnTo>
                    <a:pt x="42105" y="42786"/>
                  </a:lnTo>
                  <a:lnTo>
                    <a:pt x="44537" y="40246"/>
                  </a:lnTo>
                  <a:lnTo>
                    <a:pt x="47426" y="40246"/>
                  </a:lnTo>
                  <a:lnTo>
                    <a:pt x="49098" y="38976"/>
                  </a:lnTo>
                  <a:lnTo>
                    <a:pt x="257802" y="38976"/>
                  </a:lnTo>
                  <a:lnTo>
                    <a:pt x="261147" y="42786"/>
                  </a:lnTo>
                  <a:lnTo>
                    <a:pt x="263579" y="44056"/>
                  </a:lnTo>
                  <a:lnTo>
                    <a:pt x="261299" y="44056"/>
                  </a:lnTo>
                  <a:lnTo>
                    <a:pt x="262363" y="45326"/>
                  </a:lnTo>
                  <a:lnTo>
                    <a:pt x="263731" y="46596"/>
                  </a:lnTo>
                  <a:close/>
                </a:path>
                <a:path w="743584" h="162559">
                  <a:moveTo>
                    <a:pt x="266011" y="45326"/>
                  </a:moveTo>
                  <a:lnTo>
                    <a:pt x="264491" y="45326"/>
                  </a:lnTo>
                  <a:lnTo>
                    <a:pt x="261299" y="44056"/>
                  </a:lnTo>
                  <a:lnTo>
                    <a:pt x="263579" y="44056"/>
                  </a:lnTo>
                  <a:lnTo>
                    <a:pt x="266011" y="45326"/>
                  </a:lnTo>
                  <a:close/>
                </a:path>
                <a:path w="743584" h="162559">
                  <a:moveTo>
                    <a:pt x="266315" y="49136"/>
                  </a:moveTo>
                  <a:lnTo>
                    <a:pt x="29945" y="49136"/>
                  </a:lnTo>
                  <a:lnTo>
                    <a:pt x="31769" y="47866"/>
                  </a:lnTo>
                  <a:lnTo>
                    <a:pt x="33745" y="47866"/>
                  </a:lnTo>
                  <a:lnTo>
                    <a:pt x="35569" y="46596"/>
                  </a:lnTo>
                  <a:lnTo>
                    <a:pt x="36937" y="45326"/>
                  </a:lnTo>
                  <a:lnTo>
                    <a:pt x="36177" y="46596"/>
                  </a:lnTo>
                  <a:lnTo>
                    <a:pt x="264643" y="46596"/>
                  </a:lnTo>
                  <a:lnTo>
                    <a:pt x="265555" y="47866"/>
                  </a:lnTo>
                  <a:lnTo>
                    <a:pt x="266315" y="49136"/>
                  </a:lnTo>
                  <a:close/>
                </a:path>
                <a:path w="743584" h="162559">
                  <a:moveTo>
                    <a:pt x="28577" y="50406"/>
                  </a:moveTo>
                  <a:lnTo>
                    <a:pt x="29185" y="49136"/>
                  </a:lnTo>
                  <a:lnTo>
                    <a:pt x="26905" y="49136"/>
                  </a:lnTo>
                  <a:lnTo>
                    <a:pt x="30705" y="47866"/>
                  </a:lnTo>
                  <a:lnTo>
                    <a:pt x="28577" y="50406"/>
                  </a:lnTo>
                  <a:close/>
                </a:path>
                <a:path w="743584" h="162559">
                  <a:moveTo>
                    <a:pt x="266619" y="49136"/>
                  </a:moveTo>
                  <a:lnTo>
                    <a:pt x="266467" y="49136"/>
                  </a:lnTo>
                  <a:lnTo>
                    <a:pt x="266467" y="47866"/>
                  </a:lnTo>
                  <a:lnTo>
                    <a:pt x="266771" y="47866"/>
                  </a:lnTo>
                  <a:lnTo>
                    <a:pt x="266619" y="49136"/>
                  </a:lnTo>
                  <a:close/>
                </a:path>
                <a:path w="743584" h="162559">
                  <a:moveTo>
                    <a:pt x="26905" y="49136"/>
                  </a:moveTo>
                  <a:lnTo>
                    <a:pt x="26449" y="49136"/>
                  </a:lnTo>
                  <a:lnTo>
                    <a:pt x="27817" y="47866"/>
                  </a:lnTo>
                  <a:lnTo>
                    <a:pt x="26905" y="49136"/>
                  </a:lnTo>
                  <a:close/>
                </a:path>
                <a:path w="743584" h="162559">
                  <a:moveTo>
                    <a:pt x="270115" y="51676"/>
                  </a:moveTo>
                  <a:lnTo>
                    <a:pt x="269051" y="50406"/>
                  </a:lnTo>
                  <a:lnTo>
                    <a:pt x="28577" y="50406"/>
                  </a:lnTo>
                  <a:lnTo>
                    <a:pt x="29641" y="49136"/>
                  </a:lnTo>
                  <a:lnTo>
                    <a:pt x="266619" y="49136"/>
                  </a:lnTo>
                  <a:lnTo>
                    <a:pt x="266771" y="47866"/>
                  </a:lnTo>
                  <a:lnTo>
                    <a:pt x="267227" y="49136"/>
                  </a:lnTo>
                  <a:lnTo>
                    <a:pt x="269203" y="50406"/>
                  </a:lnTo>
                  <a:lnTo>
                    <a:pt x="270115" y="51676"/>
                  </a:lnTo>
                  <a:close/>
                </a:path>
                <a:path w="743584" h="162559">
                  <a:moveTo>
                    <a:pt x="28577" y="50406"/>
                  </a:moveTo>
                  <a:lnTo>
                    <a:pt x="24929" y="50406"/>
                  </a:lnTo>
                  <a:lnTo>
                    <a:pt x="25689" y="49136"/>
                  </a:lnTo>
                  <a:lnTo>
                    <a:pt x="29185" y="49136"/>
                  </a:lnTo>
                  <a:lnTo>
                    <a:pt x="28577" y="50406"/>
                  </a:lnTo>
                  <a:close/>
                </a:path>
                <a:path w="743584" h="162559">
                  <a:moveTo>
                    <a:pt x="270571" y="52946"/>
                  </a:moveTo>
                  <a:lnTo>
                    <a:pt x="22800" y="52946"/>
                  </a:lnTo>
                  <a:lnTo>
                    <a:pt x="24625" y="51676"/>
                  </a:lnTo>
                  <a:lnTo>
                    <a:pt x="24777" y="50406"/>
                  </a:lnTo>
                  <a:lnTo>
                    <a:pt x="266771" y="50406"/>
                  </a:lnTo>
                  <a:lnTo>
                    <a:pt x="269355" y="51676"/>
                  </a:lnTo>
                  <a:lnTo>
                    <a:pt x="270571" y="52946"/>
                  </a:lnTo>
                  <a:close/>
                </a:path>
                <a:path w="743584" h="162559">
                  <a:moveTo>
                    <a:pt x="20368" y="54216"/>
                  </a:moveTo>
                  <a:lnTo>
                    <a:pt x="23104" y="51676"/>
                  </a:lnTo>
                  <a:lnTo>
                    <a:pt x="21888" y="53061"/>
                  </a:lnTo>
                  <a:lnTo>
                    <a:pt x="20368" y="54216"/>
                  </a:lnTo>
                  <a:close/>
                </a:path>
                <a:path w="743584" h="162559">
                  <a:moveTo>
                    <a:pt x="273003" y="55486"/>
                  </a:moveTo>
                  <a:lnTo>
                    <a:pt x="19760" y="55486"/>
                  </a:lnTo>
                  <a:lnTo>
                    <a:pt x="21888" y="53061"/>
                  </a:lnTo>
                  <a:lnTo>
                    <a:pt x="23713" y="51676"/>
                  </a:lnTo>
                  <a:lnTo>
                    <a:pt x="22800" y="52946"/>
                  </a:lnTo>
                  <a:lnTo>
                    <a:pt x="270571" y="52946"/>
                  </a:lnTo>
                  <a:lnTo>
                    <a:pt x="273003" y="55486"/>
                  </a:lnTo>
                  <a:close/>
                </a:path>
                <a:path w="743584" h="162559">
                  <a:moveTo>
                    <a:pt x="18088" y="56756"/>
                  </a:moveTo>
                  <a:lnTo>
                    <a:pt x="17632" y="56756"/>
                  </a:lnTo>
                  <a:lnTo>
                    <a:pt x="19912" y="54216"/>
                  </a:lnTo>
                  <a:lnTo>
                    <a:pt x="18088" y="56756"/>
                  </a:lnTo>
                  <a:close/>
                </a:path>
                <a:path w="743584" h="162559">
                  <a:moveTo>
                    <a:pt x="274219" y="56756"/>
                  </a:moveTo>
                  <a:lnTo>
                    <a:pt x="18088" y="56756"/>
                  </a:lnTo>
                  <a:lnTo>
                    <a:pt x="20520" y="54216"/>
                  </a:lnTo>
                  <a:lnTo>
                    <a:pt x="19760" y="55486"/>
                  </a:lnTo>
                  <a:lnTo>
                    <a:pt x="273003" y="55486"/>
                  </a:lnTo>
                  <a:lnTo>
                    <a:pt x="274219" y="56756"/>
                  </a:lnTo>
                  <a:close/>
                </a:path>
                <a:path w="743584" h="162559">
                  <a:moveTo>
                    <a:pt x="277259" y="58026"/>
                  </a:moveTo>
                  <a:lnTo>
                    <a:pt x="273307" y="56756"/>
                  </a:lnTo>
                  <a:lnTo>
                    <a:pt x="274219" y="56756"/>
                  </a:lnTo>
                  <a:lnTo>
                    <a:pt x="272851" y="54216"/>
                  </a:lnTo>
                  <a:lnTo>
                    <a:pt x="277259" y="58026"/>
                  </a:lnTo>
                  <a:close/>
                </a:path>
                <a:path w="743584" h="162559">
                  <a:moveTo>
                    <a:pt x="280147" y="64376"/>
                  </a:moveTo>
                  <a:lnTo>
                    <a:pt x="11400" y="64376"/>
                  </a:lnTo>
                  <a:lnTo>
                    <a:pt x="12160" y="63106"/>
                  </a:lnTo>
                  <a:lnTo>
                    <a:pt x="13224" y="61836"/>
                  </a:lnTo>
                  <a:lnTo>
                    <a:pt x="12768" y="61836"/>
                  </a:lnTo>
                  <a:lnTo>
                    <a:pt x="13680" y="60566"/>
                  </a:lnTo>
                  <a:lnTo>
                    <a:pt x="14288" y="59296"/>
                  </a:lnTo>
                  <a:lnTo>
                    <a:pt x="14744" y="59296"/>
                  </a:lnTo>
                  <a:lnTo>
                    <a:pt x="15200" y="58026"/>
                  </a:lnTo>
                  <a:lnTo>
                    <a:pt x="15960" y="58026"/>
                  </a:lnTo>
                  <a:lnTo>
                    <a:pt x="16872" y="56756"/>
                  </a:lnTo>
                  <a:lnTo>
                    <a:pt x="273307" y="56756"/>
                  </a:lnTo>
                  <a:lnTo>
                    <a:pt x="274827" y="59296"/>
                  </a:lnTo>
                  <a:lnTo>
                    <a:pt x="280147" y="64376"/>
                  </a:lnTo>
                  <a:close/>
                </a:path>
                <a:path w="743584" h="162559">
                  <a:moveTo>
                    <a:pt x="280755" y="64376"/>
                  </a:moveTo>
                  <a:lnTo>
                    <a:pt x="280147" y="64376"/>
                  </a:lnTo>
                  <a:lnTo>
                    <a:pt x="275131" y="58026"/>
                  </a:lnTo>
                  <a:lnTo>
                    <a:pt x="279691" y="63106"/>
                  </a:lnTo>
                  <a:lnTo>
                    <a:pt x="279387" y="63106"/>
                  </a:lnTo>
                  <a:lnTo>
                    <a:pt x="280755" y="64376"/>
                  </a:lnTo>
                  <a:close/>
                </a:path>
                <a:path w="743584" h="162559">
                  <a:moveTo>
                    <a:pt x="284404" y="70726"/>
                  </a:moveTo>
                  <a:lnTo>
                    <a:pt x="284100" y="70726"/>
                  </a:lnTo>
                  <a:lnTo>
                    <a:pt x="283644" y="69456"/>
                  </a:lnTo>
                  <a:lnTo>
                    <a:pt x="6840" y="69456"/>
                  </a:lnTo>
                  <a:lnTo>
                    <a:pt x="7448" y="68186"/>
                  </a:lnTo>
                  <a:lnTo>
                    <a:pt x="8208" y="68186"/>
                  </a:lnTo>
                  <a:lnTo>
                    <a:pt x="9424" y="66916"/>
                  </a:lnTo>
                  <a:lnTo>
                    <a:pt x="8056" y="66916"/>
                  </a:lnTo>
                  <a:lnTo>
                    <a:pt x="10184" y="65646"/>
                  </a:lnTo>
                  <a:lnTo>
                    <a:pt x="9728" y="63106"/>
                  </a:lnTo>
                  <a:lnTo>
                    <a:pt x="11248" y="63106"/>
                  </a:lnTo>
                  <a:lnTo>
                    <a:pt x="10792" y="64376"/>
                  </a:lnTo>
                  <a:lnTo>
                    <a:pt x="280755" y="64376"/>
                  </a:lnTo>
                  <a:lnTo>
                    <a:pt x="281667" y="65646"/>
                  </a:lnTo>
                  <a:lnTo>
                    <a:pt x="283187" y="68186"/>
                  </a:lnTo>
                  <a:lnTo>
                    <a:pt x="284404" y="70726"/>
                  </a:lnTo>
                  <a:close/>
                </a:path>
                <a:path w="743584" h="162559">
                  <a:moveTo>
                    <a:pt x="285012" y="74536"/>
                  </a:moveTo>
                  <a:lnTo>
                    <a:pt x="4408" y="74536"/>
                  </a:lnTo>
                  <a:lnTo>
                    <a:pt x="4712" y="73266"/>
                  </a:lnTo>
                  <a:lnTo>
                    <a:pt x="5016" y="73266"/>
                  </a:lnTo>
                  <a:lnTo>
                    <a:pt x="5624" y="71996"/>
                  </a:lnTo>
                  <a:lnTo>
                    <a:pt x="6080" y="70726"/>
                  </a:lnTo>
                  <a:lnTo>
                    <a:pt x="5928" y="70726"/>
                  </a:lnTo>
                  <a:lnTo>
                    <a:pt x="6384" y="69456"/>
                  </a:lnTo>
                  <a:lnTo>
                    <a:pt x="283491" y="69456"/>
                  </a:lnTo>
                  <a:lnTo>
                    <a:pt x="284100" y="70726"/>
                  </a:lnTo>
                  <a:lnTo>
                    <a:pt x="284404" y="71996"/>
                  </a:lnTo>
                  <a:lnTo>
                    <a:pt x="284860" y="73266"/>
                  </a:lnTo>
                  <a:lnTo>
                    <a:pt x="285012" y="74536"/>
                  </a:lnTo>
                  <a:close/>
                </a:path>
                <a:path w="743584" h="162559">
                  <a:moveTo>
                    <a:pt x="285316" y="73266"/>
                  </a:moveTo>
                  <a:lnTo>
                    <a:pt x="285164" y="73266"/>
                  </a:lnTo>
                  <a:lnTo>
                    <a:pt x="284252" y="70726"/>
                  </a:lnTo>
                  <a:lnTo>
                    <a:pt x="284860" y="71996"/>
                  </a:lnTo>
                  <a:lnTo>
                    <a:pt x="285316" y="73266"/>
                  </a:lnTo>
                  <a:close/>
                </a:path>
                <a:path w="743584" h="162559">
                  <a:moveTo>
                    <a:pt x="3648" y="75488"/>
                  </a:moveTo>
                  <a:lnTo>
                    <a:pt x="3648" y="74536"/>
                  </a:lnTo>
                  <a:lnTo>
                    <a:pt x="3952" y="74536"/>
                  </a:lnTo>
                  <a:lnTo>
                    <a:pt x="3648" y="75488"/>
                  </a:lnTo>
                  <a:close/>
                </a:path>
                <a:path w="743584" h="162559">
                  <a:moveTo>
                    <a:pt x="292004" y="97396"/>
                  </a:moveTo>
                  <a:lnTo>
                    <a:pt x="912" y="97396"/>
                  </a:lnTo>
                  <a:lnTo>
                    <a:pt x="0" y="92316"/>
                  </a:lnTo>
                  <a:lnTo>
                    <a:pt x="456" y="88506"/>
                  </a:lnTo>
                  <a:lnTo>
                    <a:pt x="608" y="85966"/>
                  </a:lnTo>
                  <a:lnTo>
                    <a:pt x="795" y="84501"/>
                  </a:lnTo>
                  <a:lnTo>
                    <a:pt x="1216" y="82156"/>
                  </a:lnTo>
                  <a:lnTo>
                    <a:pt x="1976" y="79616"/>
                  </a:lnTo>
                  <a:lnTo>
                    <a:pt x="2888" y="78346"/>
                  </a:lnTo>
                  <a:lnTo>
                    <a:pt x="3078" y="77711"/>
                  </a:lnTo>
                  <a:lnTo>
                    <a:pt x="4104" y="75806"/>
                  </a:lnTo>
                  <a:lnTo>
                    <a:pt x="4256" y="74536"/>
                  </a:lnTo>
                  <a:lnTo>
                    <a:pt x="285316" y="74536"/>
                  </a:lnTo>
                  <a:lnTo>
                    <a:pt x="285924" y="75806"/>
                  </a:lnTo>
                  <a:lnTo>
                    <a:pt x="286653" y="76822"/>
                  </a:lnTo>
                  <a:lnTo>
                    <a:pt x="286684" y="77076"/>
                  </a:lnTo>
                  <a:lnTo>
                    <a:pt x="287140" y="77076"/>
                  </a:lnTo>
                  <a:lnTo>
                    <a:pt x="287596" y="78346"/>
                  </a:lnTo>
                  <a:lnTo>
                    <a:pt x="288356" y="78346"/>
                  </a:lnTo>
                  <a:lnTo>
                    <a:pt x="289116" y="80886"/>
                  </a:lnTo>
                  <a:lnTo>
                    <a:pt x="289648" y="82156"/>
                  </a:lnTo>
                  <a:lnTo>
                    <a:pt x="289268" y="82156"/>
                  </a:lnTo>
                  <a:lnTo>
                    <a:pt x="289969" y="84501"/>
                  </a:lnTo>
                  <a:lnTo>
                    <a:pt x="289876" y="84696"/>
                  </a:lnTo>
                  <a:lnTo>
                    <a:pt x="291092" y="87236"/>
                  </a:lnTo>
                  <a:lnTo>
                    <a:pt x="291548" y="88506"/>
                  </a:lnTo>
                  <a:lnTo>
                    <a:pt x="291700" y="88506"/>
                  </a:lnTo>
                  <a:lnTo>
                    <a:pt x="291852" y="89776"/>
                  </a:lnTo>
                  <a:lnTo>
                    <a:pt x="291244" y="89776"/>
                  </a:lnTo>
                  <a:lnTo>
                    <a:pt x="291345" y="92316"/>
                  </a:lnTo>
                  <a:lnTo>
                    <a:pt x="291548" y="94856"/>
                  </a:lnTo>
                  <a:lnTo>
                    <a:pt x="292612" y="94856"/>
                  </a:lnTo>
                  <a:lnTo>
                    <a:pt x="292612" y="96126"/>
                  </a:lnTo>
                  <a:lnTo>
                    <a:pt x="291852" y="96126"/>
                  </a:lnTo>
                  <a:lnTo>
                    <a:pt x="292004" y="97396"/>
                  </a:lnTo>
                  <a:close/>
                </a:path>
                <a:path w="743584" h="162559">
                  <a:moveTo>
                    <a:pt x="287140" y="77076"/>
                  </a:moveTo>
                  <a:lnTo>
                    <a:pt x="286836" y="77076"/>
                  </a:lnTo>
                  <a:lnTo>
                    <a:pt x="286653" y="76822"/>
                  </a:lnTo>
                  <a:lnTo>
                    <a:pt x="286380" y="74536"/>
                  </a:lnTo>
                  <a:lnTo>
                    <a:pt x="286988" y="75806"/>
                  </a:lnTo>
                  <a:lnTo>
                    <a:pt x="287140" y="77076"/>
                  </a:lnTo>
                  <a:close/>
                </a:path>
                <a:path w="743584" h="162559">
                  <a:moveTo>
                    <a:pt x="2736" y="78346"/>
                  </a:moveTo>
                  <a:lnTo>
                    <a:pt x="3648" y="75488"/>
                  </a:lnTo>
                  <a:lnTo>
                    <a:pt x="3648" y="75806"/>
                  </a:lnTo>
                  <a:lnTo>
                    <a:pt x="3078" y="77711"/>
                  </a:lnTo>
                  <a:lnTo>
                    <a:pt x="2736" y="78346"/>
                  </a:lnTo>
                  <a:close/>
                </a:path>
                <a:path w="743584" h="162559">
                  <a:moveTo>
                    <a:pt x="286836" y="77076"/>
                  </a:moveTo>
                  <a:lnTo>
                    <a:pt x="286684" y="77076"/>
                  </a:lnTo>
                  <a:lnTo>
                    <a:pt x="286653" y="76822"/>
                  </a:lnTo>
                  <a:lnTo>
                    <a:pt x="286836" y="77076"/>
                  </a:lnTo>
                  <a:close/>
                </a:path>
                <a:path w="743584" h="162559">
                  <a:moveTo>
                    <a:pt x="290180" y="83426"/>
                  </a:moveTo>
                  <a:lnTo>
                    <a:pt x="289268" y="82156"/>
                  </a:lnTo>
                  <a:lnTo>
                    <a:pt x="289648" y="82156"/>
                  </a:lnTo>
                  <a:lnTo>
                    <a:pt x="290180" y="83426"/>
                  </a:lnTo>
                  <a:close/>
                </a:path>
                <a:path w="743584" h="162559">
                  <a:moveTo>
                    <a:pt x="290028" y="84696"/>
                  </a:moveTo>
                  <a:lnTo>
                    <a:pt x="289969" y="84501"/>
                  </a:lnTo>
                  <a:lnTo>
                    <a:pt x="290484" y="83426"/>
                  </a:lnTo>
                  <a:lnTo>
                    <a:pt x="290028" y="84696"/>
                  </a:lnTo>
                  <a:close/>
                </a:path>
                <a:path w="743584" h="162559">
                  <a:moveTo>
                    <a:pt x="291092" y="85966"/>
                  </a:moveTo>
                  <a:lnTo>
                    <a:pt x="290484" y="83426"/>
                  </a:lnTo>
                  <a:lnTo>
                    <a:pt x="290636" y="83426"/>
                  </a:lnTo>
                  <a:lnTo>
                    <a:pt x="291092" y="85966"/>
                  </a:lnTo>
                  <a:close/>
                </a:path>
                <a:path w="743584" h="162559">
                  <a:moveTo>
                    <a:pt x="292308" y="92316"/>
                  </a:moveTo>
                  <a:lnTo>
                    <a:pt x="291852" y="92316"/>
                  </a:lnTo>
                  <a:lnTo>
                    <a:pt x="291244" y="89776"/>
                  </a:lnTo>
                  <a:lnTo>
                    <a:pt x="291852" y="89776"/>
                  </a:lnTo>
                  <a:lnTo>
                    <a:pt x="292308" y="92316"/>
                  </a:lnTo>
                  <a:close/>
                </a:path>
                <a:path w="743584" h="162559">
                  <a:moveTo>
                    <a:pt x="291700" y="103746"/>
                  </a:moveTo>
                  <a:lnTo>
                    <a:pt x="2128" y="103746"/>
                  </a:lnTo>
                  <a:lnTo>
                    <a:pt x="1976" y="101206"/>
                  </a:lnTo>
                  <a:lnTo>
                    <a:pt x="1064" y="99936"/>
                  </a:lnTo>
                  <a:lnTo>
                    <a:pt x="760" y="98666"/>
                  </a:lnTo>
                  <a:lnTo>
                    <a:pt x="152" y="98666"/>
                  </a:lnTo>
                  <a:lnTo>
                    <a:pt x="304" y="96126"/>
                  </a:lnTo>
                  <a:lnTo>
                    <a:pt x="912" y="97396"/>
                  </a:lnTo>
                  <a:lnTo>
                    <a:pt x="292004" y="97396"/>
                  </a:lnTo>
                  <a:lnTo>
                    <a:pt x="292308" y="99936"/>
                  </a:lnTo>
                  <a:lnTo>
                    <a:pt x="292308" y="101206"/>
                  </a:lnTo>
                  <a:lnTo>
                    <a:pt x="292004" y="101206"/>
                  </a:lnTo>
                  <a:lnTo>
                    <a:pt x="291700" y="103746"/>
                  </a:lnTo>
                  <a:close/>
                </a:path>
                <a:path w="743584" h="162559">
                  <a:moveTo>
                    <a:pt x="292764" y="97396"/>
                  </a:moveTo>
                  <a:lnTo>
                    <a:pt x="292460" y="96126"/>
                  </a:lnTo>
                  <a:lnTo>
                    <a:pt x="292764" y="96126"/>
                  </a:lnTo>
                  <a:lnTo>
                    <a:pt x="292764" y="97396"/>
                  </a:lnTo>
                  <a:close/>
                </a:path>
                <a:path w="743584" h="162559">
                  <a:moveTo>
                    <a:pt x="292308" y="102476"/>
                  </a:moveTo>
                  <a:lnTo>
                    <a:pt x="292156" y="102476"/>
                  </a:lnTo>
                  <a:lnTo>
                    <a:pt x="292308" y="101206"/>
                  </a:lnTo>
                  <a:lnTo>
                    <a:pt x="292308" y="102476"/>
                  </a:lnTo>
                  <a:close/>
                </a:path>
                <a:path w="743584" h="162559">
                  <a:moveTo>
                    <a:pt x="288660" y="110096"/>
                  </a:moveTo>
                  <a:lnTo>
                    <a:pt x="3952" y="110096"/>
                  </a:lnTo>
                  <a:lnTo>
                    <a:pt x="1216" y="102476"/>
                  </a:lnTo>
                  <a:lnTo>
                    <a:pt x="2128" y="103746"/>
                  </a:lnTo>
                  <a:lnTo>
                    <a:pt x="291700" y="103746"/>
                  </a:lnTo>
                  <a:lnTo>
                    <a:pt x="291700" y="105016"/>
                  </a:lnTo>
                  <a:lnTo>
                    <a:pt x="291396" y="106286"/>
                  </a:lnTo>
                  <a:lnTo>
                    <a:pt x="291548" y="106286"/>
                  </a:lnTo>
                  <a:lnTo>
                    <a:pt x="291092" y="107556"/>
                  </a:lnTo>
                  <a:lnTo>
                    <a:pt x="290180" y="108826"/>
                  </a:lnTo>
                  <a:lnTo>
                    <a:pt x="288812" y="108826"/>
                  </a:lnTo>
                  <a:lnTo>
                    <a:pt x="288660" y="110096"/>
                  </a:lnTo>
                  <a:close/>
                </a:path>
                <a:path w="743584" h="162559">
                  <a:moveTo>
                    <a:pt x="291548" y="106286"/>
                  </a:moveTo>
                  <a:lnTo>
                    <a:pt x="291396" y="106286"/>
                  </a:lnTo>
                  <a:lnTo>
                    <a:pt x="292004" y="103746"/>
                  </a:lnTo>
                  <a:lnTo>
                    <a:pt x="291548" y="106286"/>
                  </a:lnTo>
                  <a:close/>
                </a:path>
                <a:path w="743584" h="162559">
                  <a:moveTo>
                    <a:pt x="287900" y="112636"/>
                  </a:moveTo>
                  <a:lnTo>
                    <a:pt x="4408" y="112636"/>
                  </a:lnTo>
                  <a:lnTo>
                    <a:pt x="3800" y="111366"/>
                  </a:lnTo>
                  <a:lnTo>
                    <a:pt x="3040" y="110096"/>
                  </a:lnTo>
                  <a:lnTo>
                    <a:pt x="2584" y="108826"/>
                  </a:lnTo>
                  <a:lnTo>
                    <a:pt x="3952" y="110096"/>
                  </a:lnTo>
                  <a:lnTo>
                    <a:pt x="288204" y="110096"/>
                  </a:lnTo>
                  <a:lnTo>
                    <a:pt x="287900" y="111366"/>
                  </a:lnTo>
                  <a:lnTo>
                    <a:pt x="287444" y="111366"/>
                  </a:lnTo>
                  <a:lnTo>
                    <a:pt x="287900" y="112636"/>
                  </a:lnTo>
                  <a:close/>
                </a:path>
                <a:path w="743584" h="162559">
                  <a:moveTo>
                    <a:pt x="283795" y="117716"/>
                  </a:moveTo>
                  <a:lnTo>
                    <a:pt x="6384" y="117716"/>
                  </a:lnTo>
                  <a:lnTo>
                    <a:pt x="5776" y="116446"/>
                  </a:lnTo>
                  <a:lnTo>
                    <a:pt x="4864" y="115176"/>
                  </a:lnTo>
                  <a:lnTo>
                    <a:pt x="3952" y="112636"/>
                  </a:lnTo>
                  <a:lnTo>
                    <a:pt x="4560" y="113906"/>
                  </a:lnTo>
                  <a:lnTo>
                    <a:pt x="5168" y="113906"/>
                  </a:lnTo>
                  <a:lnTo>
                    <a:pt x="5320" y="115176"/>
                  </a:lnTo>
                  <a:lnTo>
                    <a:pt x="285012" y="115176"/>
                  </a:lnTo>
                  <a:lnTo>
                    <a:pt x="284708" y="116446"/>
                  </a:lnTo>
                  <a:lnTo>
                    <a:pt x="284252" y="116446"/>
                  </a:lnTo>
                  <a:lnTo>
                    <a:pt x="283795" y="117716"/>
                  </a:lnTo>
                  <a:close/>
                </a:path>
                <a:path w="743584" h="162559">
                  <a:moveTo>
                    <a:pt x="285620" y="115176"/>
                  </a:moveTo>
                  <a:lnTo>
                    <a:pt x="5776" y="115176"/>
                  </a:lnTo>
                  <a:lnTo>
                    <a:pt x="5472" y="113906"/>
                  </a:lnTo>
                  <a:lnTo>
                    <a:pt x="5320" y="113906"/>
                  </a:lnTo>
                  <a:lnTo>
                    <a:pt x="5016" y="112636"/>
                  </a:lnTo>
                  <a:lnTo>
                    <a:pt x="286988" y="112636"/>
                  </a:lnTo>
                  <a:lnTo>
                    <a:pt x="286076" y="113906"/>
                  </a:lnTo>
                  <a:lnTo>
                    <a:pt x="285620" y="115176"/>
                  </a:lnTo>
                  <a:close/>
                </a:path>
                <a:path w="743584" h="162559">
                  <a:moveTo>
                    <a:pt x="8208" y="121526"/>
                  </a:moveTo>
                  <a:lnTo>
                    <a:pt x="6840" y="117716"/>
                  </a:lnTo>
                  <a:lnTo>
                    <a:pt x="280451" y="117716"/>
                  </a:lnTo>
                  <a:lnTo>
                    <a:pt x="276568" y="120256"/>
                  </a:lnTo>
                  <a:lnTo>
                    <a:pt x="8512" y="120256"/>
                  </a:lnTo>
                  <a:lnTo>
                    <a:pt x="8208" y="121526"/>
                  </a:lnTo>
                  <a:close/>
                </a:path>
                <a:path w="743584" h="162559">
                  <a:moveTo>
                    <a:pt x="280299" y="120256"/>
                  </a:moveTo>
                  <a:lnTo>
                    <a:pt x="279995" y="118986"/>
                  </a:lnTo>
                  <a:lnTo>
                    <a:pt x="280451" y="118986"/>
                  </a:lnTo>
                  <a:lnTo>
                    <a:pt x="280755" y="117716"/>
                  </a:lnTo>
                  <a:lnTo>
                    <a:pt x="283187" y="117716"/>
                  </a:lnTo>
                  <a:lnTo>
                    <a:pt x="281059" y="118986"/>
                  </a:lnTo>
                  <a:lnTo>
                    <a:pt x="280299" y="120256"/>
                  </a:lnTo>
                  <a:close/>
                </a:path>
                <a:path w="743584" h="162559">
                  <a:moveTo>
                    <a:pt x="166447" y="149466"/>
                  </a:moveTo>
                  <a:lnTo>
                    <a:pt x="36177" y="149466"/>
                  </a:lnTo>
                  <a:lnTo>
                    <a:pt x="35265" y="148196"/>
                  </a:lnTo>
                  <a:lnTo>
                    <a:pt x="35873" y="148196"/>
                  </a:lnTo>
                  <a:lnTo>
                    <a:pt x="31161" y="145656"/>
                  </a:lnTo>
                  <a:lnTo>
                    <a:pt x="29793" y="144386"/>
                  </a:lnTo>
                  <a:lnTo>
                    <a:pt x="29185" y="144386"/>
                  </a:lnTo>
                  <a:lnTo>
                    <a:pt x="25841" y="140576"/>
                  </a:lnTo>
                  <a:lnTo>
                    <a:pt x="26449" y="140576"/>
                  </a:lnTo>
                  <a:lnTo>
                    <a:pt x="23408" y="138036"/>
                  </a:lnTo>
                  <a:lnTo>
                    <a:pt x="21888" y="138036"/>
                  </a:lnTo>
                  <a:lnTo>
                    <a:pt x="19912" y="136766"/>
                  </a:lnTo>
                  <a:lnTo>
                    <a:pt x="19304" y="135496"/>
                  </a:lnTo>
                  <a:lnTo>
                    <a:pt x="17632" y="135496"/>
                  </a:lnTo>
                  <a:lnTo>
                    <a:pt x="14896" y="130416"/>
                  </a:lnTo>
                  <a:lnTo>
                    <a:pt x="12768" y="129146"/>
                  </a:lnTo>
                  <a:lnTo>
                    <a:pt x="12920" y="129146"/>
                  </a:lnTo>
                  <a:lnTo>
                    <a:pt x="11248" y="127876"/>
                  </a:lnTo>
                  <a:lnTo>
                    <a:pt x="9728" y="125336"/>
                  </a:lnTo>
                  <a:lnTo>
                    <a:pt x="9120" y="124066"/>
                  </a:lnTo>
                  <a:lnTo>
                    <a:pt x="8360" y="122796"/>
                  </a:lnTo>
                  <a:lnTo>
                    <a:pt x="8816" y="122796"/>
                  </a:lnTo>
                  <a:lnTo>
                    <a:pt x="8360" y="121526"/>
                  </a:lnTo>
                  <a:lnTo>
                    <a:pt x="8512" y="120256"/>
                  </a:lnTo>
                  <a:lnTo>
                    <a:pt x="276568" y="120256"/>
                  </a:lnTo>
                  <a:lnTo>
                    <a:pt x="259094" y="131686"/>
                  </a:lnTo>
                  <a:lnTo>
                    <a:pt x="237966" y="139306"/>
                  </a:lnTo>
                  <a:lnTo>
                    <a:pt x="216837" y="144386"/>
                  </a:lnTo>
                  <a:lnTo>
                    <a:pt x="195480" y="146926"/>
                  </a:lnTo>
                  <a:lnTo>
                    <a:pt x="186207" y="146926"/>
                  </a:lnTo>
                  <a:lnTo>
                    <a:pt x="173135" y="148196"/>
                  </a:lnTo>
                  <a:lnTo>
                    <a:pt x="166447" y="149466"/>
                  </a:lnTo>
                  <a:close/>
                </a:path>
                <a:path w="743584" h="162559">
                  <a:moveTo>
                    <a:pt x="7600" y="122796"/>
                  </a:moveTo>
                  <a:lnTo>
                    <a:pt x="7448" y="122796"/>
                  </a:lnTo>
                  <a:lnTo>
                    <a:pt x="6232" y="121526"/>
                  </a:lnTo>
                  <a:lnTo>
                    <a:pt x="6840" y="121526"/>
                  </a:lnTo>
                  <a:lnTo>
                    <a:pt x="7600" y="122796"/>
                  </a:lnTo>
                  <a:close/>
                </a:path>
                <a:path w="743584" h="162559">
                  <a:moveTo>
                    <a:pt x="25081" y="140576"/>
                  </a:moveTo>
                  <a:lnTo>
                    <a:pt x="23560" y="139306"/>
                  </a:lnTo>
                  <a:lnTo>
                    <a:pt x="24473" y="139306"/>
                  </a:lnTo>
                  <a:lnTo>
                    <a:pt x="25081" y="140576"/>
                  </a:lnTo>
                  <a:close/>
                </a:path>
                <a:path w="743584" h="162559">
                  <a:moveTo>
                    <a:pt x="36177" y="149466"/>
                  </a:moveTo>
                  <a:lnTo>
                    <a:pt x="34049" y="149466"/>
                  </a:lnTo>
                  <a:lnTo>
                    <a:pt x="32833" y="146926"/>
                  </a:lnTo>
                  <a:lnTo>
                    <a:pt x="36177" y="149466"/>
                  </a:lnTo>
                  <a:close/>
                </a:path>
                <a:path w="743584" h="162559">
                  <a:moveTo>
                    <a:pt x="187119" y="148196"/>
                  </a:moveTo>
                  <a:lnTo>
                    <a:pt x="186663" y="146926"/>
                  </a:lnTo>
                  <a:lnTo>
                    <a:pt x="187727" y="146926"/>
                  </a:lnTo>
                  <a:lnTo>
                    <a:pt x="187119" y="148196"/>
                  </a:lnTo>
                  <a:close/>
                </a:path>
                <a:path w="743584" h="162559">
                  <a:moveTo>
                    <a:pt x="131637" y="154546"/>
                  </a:moveTo>
                  <a:lnTo>
                    <a:pt x="46665" y="154546"/>
                  </a:lnTo>
                  <a:lnTo>
                    <a:pt x="41649" y="152006"/>
                  </a:lnTo>
                  <a:lnTo>
                    <a:pt x="41953" y="152006"/>
                  </a:lnTo>
                  <a:lnTo>
                    <a:pt x="38001" y="149466"/>
                  </a:lnTo>
                  <a:lnTo>
                    <a:pt x="158846" y="149466"/>
                  </a:lnTo>
                  <a:lnTo>
                    <a:pt x="155958" y="150736"/>
                  </a:lnTo>
                  <a:lnTo>
                    <a:pt x="150030" y="150736"/>
                  </a:lnTo>
                  <a:lnTo>
                    <a:pt x="131637" y="154546"/>
                  </a:lnTo>
                  <a:close/>
                </a:path>
                <a:path w="743584" h="162559">
                  <a:moveTo>
                    <a:pt x="159606" y="150736"/>
                  </a:moveTo>
                  <a:lnTo>
                    <a:pt x="158542" y="150736"/>
                  </a:lnTo>
                  <a:lnTo>
                    <a:pt x="158846" y="149466"/>
                  </a:lnTo>
                  <a:lnTo>
                    <a:pt x="161278" y="149466"/>
                  </a:lnTo>
                  <a:lnTo>
                    <a:pt x="159606" y="150736"/>
                  </a:lnTo>
                  <a:close/>
                </a:path>
                <a:path w="743584" h="162559">
                  <a:moveTo>
                    <a:pt x="127077" y="155816"/>
                  </a:moveTo>
                  <a:lnTo>
                    <a:pt x="51074" y="155816"/>
                  </a:lnTo>
                  <a:lnTo>
                    <a:pt x="51074" y="154546"/>
                  </a:lnTo>
                  <a:lnTo>
                    <a:pt x="128749" y="154546"/>
                  </a:lnTo>
                  <a:lnTo>
                    <a:pt x="127077" y="155816"/>
                  </a:lnTo>
                  <a:close/>
                </a:path>
                <a:path w="743584" h="162559">
                  <a:moveTo>
                    <a:pt x="97740" y="160896"/>
                  </a:moveTo>
                  <a:lnTo>
                    <a:pt x="65210" y="160896"/>
                  </a:lnTo>
                  <a:lnTo>
                    <a:pt x="63842" y="159626"/>
                  </a:lnTo>
                  <a:lnTo>
                    <a:pt x="59130" y="158356"/>
                  </a:lnTo>
                  <a:lnTo>
                    <a:pt x="52594" y="157086"/>
                  </a:lnTo>
                  <a:lnTo>
                    <a:pt x="48794" y="155816"/>
                  </a:lnTo>
                  <a:lnTo>
                    <a:pt x="121301" y="155816"/>
                  </a:lnTo>
                  <a:lnTo>
                    <a:pt x="119477" y="157086"/>
                  </a:lnTo>
                  <a:lnTo>
                    <a:pt x="115676" y="157086"/>
                  </a:lnTo>
                  <a:lnTo>
                    <a:pt x="115524" y="158356"/>
                  </a:lnTo>
                  <a:lnTo>
                    <a:pt x="113396" y="158356"/>
                  </a:lnTo>
                  <a:lnTo>
                    <a:pt x="104276" y="159626"/>
                  </a:lnTo>
                  <a:lnTo>
                    <a:pt x="100780" y="159626"/>
                  </a:lnTo>
                  <a:lnTo>
                    <a:pt x="97740" y="160896"/>
                  </a:lnTo>
                  <a:close/>
                </a:path>
                <a:path w="743584" h="162559">
                  <a:moveTo>
                    <a:pt x="102148" y="160896"/>
                  </a:moveTo>
                  <a:lnTo>
                    <a:pt x="103972" y="159626"/>
                  </a:lnTo>
                  <a:lnTo>
                    <a:pt x="104124" y="159626"/>
                  </a:lnTo>
                  <a:lnTo>
                    <a:pt x="102148" y="160896"/>
                  </a:lnTo>
                  <a:close/>
                </a:path>
                <a:path w="743584" h="162559">
                  <a:moveTo>
                    <a:pt x="75243" y="162166"/>
                  </a:moveTo>
                  <a:lnTo>
                    <a:pt x="70378" y="160896"/>
                  </a:lnTo>
                  <a:lnTo>
                    <a:pt x="76763" y="160896"/>
                  </a:lnTo>
                  <a:lnTo>
                    <a:pt x="75243" y="162166"/>
                  </a:lnTo>
                  <a:close/>
                </a:path>
                <a:path w="743584" h="162559">
                  <a:moveTo>
                    <a:pt x="81171" y="162166"/>
                  </a:moveTo>
                  <a:lnTo>
                    <a:pt x="75547" y="162166"/>
                  </a:lnTo>
                  <a:lnTo>
                    <a:pt x="76763" y="160896"/>
                  </a:lnTo>
                  <a:lnTo>
                    <a:pt x="84211" y="160896"/>
                  </a:lnTo>
                  <a:lnTo>
                    <a:pt x="81171" y="162166"/>
                  </a:lnTo>
                  <a:close/>
                </a:path>
                <a:path w="743584" h="162559">
                  <a:moveTo>
                    <a:pt x="86643" y="162166"/>
                  </a:moveTo>
                  <a:lnTo>
                    <a:pt x="82691" y="162166"/>
                  </a:lnTo>
                  <a:lnTo>
                    <a:pt x="85731" y="160896"/>
                  </a:lnTo>
                  <a:lnTo>
                    <a:pt x="86643" y="162166"/>
                  </a:lnTo>
                  <a:close/>
                </a:path>
                <a:path w="743584" h="162559">
                  <a:moveTo>
                    <a:pt x="552999" y="1269"/>
                  </a:moveTo>
                  <a:lnTo>
                    <a:pt x="541902" y="1269"/>
                  </a:lnTo>
                  <a:lnTo>
                    <a:pt x="543879" y="0"/>
                  </a:lnTo>
                  <a:lnTo>
                    <a:pt x="551631" y="0"/>
                  </a:lnTo>
                  <a:lnTo>
                    <a:pt x="552999" y="1269"/>
                  </a:lnTo>
                  <a:close/>
                </a:path>
                <a:path w="743584" h="162559">
                  <a:moveTo>
                    <a:pt x="593737" y="1269"/>
                  </a:moveTo>
                  <a:lnTo>
                    <a:pt x="552999" y="1269"/>
                  </a:lnTo>
                  <a:lnTo>
                    <a:pt x="557711" y="0"/>
                  </a:lnTo>
                  <a:lnTo>
                    <a:pt x="585564" y="0"/>
                  </a:lnTo>
                  <a:lnTo>
                    <a:pt x="593737" y="1269"/>
                  </a:lnTo>
                  <a:close/>
                </a:path>
                <a:path w="743584" h="162559">
                  <a:moveTo>
                    <a:pt x="614714" y="3809"/>
                  </a:moveTo>
                  <a:lnTo>
                    <a:pt x="534606" y="3809"/>
                  </a:lnTo>
                  <a:lnTo>
                    <a:pt x="537038" y="2539"/>
                  </a:lnTo>
                  <a:lnTo>
                    <a:pt x="538254" y="1269"/>
                  </a:lnTo>
                  <a:lnTo>
                    <a:pt x="598601" y="1269"/>
                  </a:lnTo>
                  <a:lnTo>
                    <a:pt x="599878" y="2031"/>
                  </a:lnTo>
                  <a:lnTo>
                    <a:pt x="599209" y="2539"/>
                  </a:lnTo>
                  <a:lnTo>
                    <a:pt x="610305" y="2539"/>
                  </a:lnTo>
                  <a:lnTo>
                    <a:pt x="614714" y="3809"/>
                  </a:lnTo>
                  <a:close/>
                </a:path>
                <a:path w="743584" h="162559">
                  <a:moveTo>
                    <a:pt x="608481" y="2539"/>
                  </a:moveTo>
                  <a:lnTo>
                    <a:pt x="600729" y="2539"/>
                  </a:lnTo>
                  <a:lnTo>
                    <a:pt x="599878" y="2031"/>
                  </a:lnTo>
                  <a:lnTo>
                    <a:pt x="600881" y="1269"/>
                  </a:lnTo>
                  <a:lnTo>
                    <a:pt x="608481" y="2539"/>
                  </a:lnTo>
                  <a:close/>
                </a:path>
                <a:path w="743584" h="162559">
                  <a:moveTo>
                    <a:pt x="600729" y="2539"/>
                  </a:moveTo>
                  <a:lnTo>
                    <a:pt x="599209" y="2539"/>
                  </a:lnTo>
                  <a:lnTo>
                    <a:pt x="599878" y="2031"/>
                  </a:lnTo>
                  <a:lnTo>
                    <a:pt x="600729" y="2539"/>
                  </a:lnTo>
                  <a:close/>
                </a:path>
                <a:path w="743584" h="162559">
                  <a:moveTo>
                    <a:pt x="622162" y="5079"/>
                  </a:moveTo>
                  <a:lnTo>
                    <a:pt x="527310" y="5079"/>
                  </a:lnTo>
                  <a:lnTo>
                    <a:pt x="531870" y="3809"/>
                  </a:lnTo>
                  <a:lnTo>
                    <a:pt x="620642" y="3809"/>
                  </a:lnTo>
                  <a:lnTo>
                    <a:pt x="622162" y="5079"/>
                  </a:lnTo>
                  <a:close/>
                </a:path>
                <a:path w="743584" h="162559">
                  <a:moveTo>
                    <a:pt x="663964" y="15239"/>
                  </a:moveTo>
                  <a:lnTo>
                    <a:pt x="506637" y="15239"/>
                  </a:lnTo>
                  <a:lnTo>
                    <a:pt x="508917" y="12699"/>
                  </a:lnTo>
                  <a:lnTo>
                    <a:pt x="510133" y="12699"/>
                  </a:lnTo>
                  <a:lnTo>
                    <a:pt x="511349" y="11429"/>
                  </a:lnTo>
                  <a:lnTo>
                    <a:pt x="513629" y="11429"/>
                  </a:lnTo>
                  <a:lnTo>
                    <a:pt x="513645" y="11296"/>
                  </a:lnTo>
                  <a:lnTo>
                    <a:pt x="516669" y="8889"/>
                  </a:lnTo>
                  <a:lnTo>
                    <a:pt x="518645" y="8889"/>
                  </a:lnTo>
                  <a:lnTo>
                    <a:pt x="520014" y="7619"/>
                  </a:lnTo>
                  <a:lnTo>
                    <a:pt x="521078" y="7619"/>
                  </a:lnTo>
                  <a:lnTo>
                    <a:pt x="525334" y="5079"/>
                  </a:lnTo>
                  <a:lnTo>
                    <a:pt x="523814" y="6349"/>
                  </a:lnTo>
                  <a:lnTo>
                    <a:pt x="632194" y="6349"/>
                  </a:lnTo>
                  <a:lnTo>
                    <a:pt x="633410" y="7619"/>
                  </a:lnTo>
                  <a:lnTo>
                    <a:pt x="641467" y="8889"/>
                  </a:lnTo>
                  <a:lnTo>
                    <a:pt x="642683" y="10159"/>
                  </a:lnTo>
                  <a:lnTo>
                    <a:pt x="647699" y="11429"/>
                  </a:lnTo>
                  <a:lnTo>
                    <a:pt x="651195" y="12699"/>
                  </a:lnTo>
                  <a:lnTo>
                    <a:pt x="657579" y="13969"/>
                  </a:lnTo>
                  <a:lnTo>
                    <a:pt x="660468" y="13969"/>
                  </a:lnTo>
                  <a:lnTo>
                    <a:pt x="663964" y="15239"/>
                  </a:lnTo>
                  <a:close/>
                </a:path>
                <a:path w="743584" h="162559">
                  <a:moveTo>
                    <a:pt x="627786" y="6349"/>
                  </a:moveTo>
                  <a:lnTo>
                    <a:pt x="523814" y="6349"/>
                  </a:lnTo>
                  <a:lnTo>
                    <a:pt x="525486" y="5079"/>
                  </a:lnTo>
                  <a:lnTo>
                    <a:pt x="625050" y="5079"/>
                  </a:lnTo>
                  <a:lnTo>
                    <a:pt x="627786" y="6349"/>
                  </a:lnTo>
                  <a:close/>
                </a:path>
                <a:path w="743584" h="162559">
                  <a:moveTo>
                    <a:pt x="521078" y="7619"/>
                  </a:moveTo>
                  <a:lnTo>
                    <a:pt x="520622" y="7619"/>
                  </a:lnTo>
                  <a:lnTo>
                    <a:pt x="521382" y="6349"/>
                  </a:lnTo>
                  <a:lnTo>
                    <a:pt x="521078" y="7619"/>
                  </a:lnTo>
                  <a:close/>
                </a:path>
                <a:path w="743584" h="162559">
                  <a:moveTo>
                    <a:pt x="518645" y="8889"/>
                  </a:moveTo>
                  <a:lnTo>
                    <a:pt x="518189" y="8889"/>
                  </a:lnTo>
                  <a:lnTo>
                    <a:pt x="518797" y="7619"/>
                  </a:lnTo>
                  <a:lnTo>
                    <a:pt x="519557" y="7619"/>
                  </a:lnTo>
                  <a:lnTo>
                    <a:pt x="518645" y="8889"/>
                  </a:lnTo>
                  <a:close/>
                </a:path>
                <a:path w="743584" h="162559">
                  <a:moveTo>
                    <a:pt x="513477" y="11429"/>
                  </a:moveTo>
                  <a:lnTo>
                    <a:pt x="512565" y="11429"/>
                  </a:lnTo>
                  <a:lnTo>
                    <a:pt x="513781" y="10159"/>
                  </a:lnTo>
                  <a:lnTo>
                    <a:pt x="513645" y="11296"/>
                  </a:lnTo>
                  <a:lnTo>
                    <a:pt x="513477" y="11429"/>
                  </a:lnTo>
                  <a:close/>
                </a:path>
                <a:path w="743584" h="162559">
                  <a:moveTo>
                    <a:pt x="513629" y="11429"/>
                  </a:moveTo>
                  <a:lnTo>
                    <a:pt x="513477" y="11429"/>
                  </a:lnTo>
                  <a:lnTo>
                    <a:pt x="513645" y="11296"/>
                  </a:lnTo>
                  <a:lnTo>
                    <a:pt x="513629" y="11429"/>
                  </a:lnTo>
                  <a:close/>
                </a:path>
                <a:path w="743584" h="162559">
                  <a:moveTo>
                    <a:pt x="681292" y="21589"/>
                  </a:moveTo>
                  <a:lnTo>
                    <a:pt x="496908" y="21589"/>
                  </a:lnTo>
                  <a:lnTo>
                    <a:pt x="499644" y="19049"/>
                  </a:lnTo>
                  <a:lnTo>
                    <a:pt x="503901" y="15239"/>
                  </a:lnTo>
                  <a:lnTo>
                    <a:pt x="661988" y="15239"/>
                  </a:lnTo>
                  <a:lnTo>
                    <a:pt x="664876" y="16509"/>
                  </a:lnTo>
                  <a:lnTo>
                    <a:pt x="666092" y="16509"/>
                  </a:lnTo>
                  <a:lnTo>
                    <a:pt x="669892" y="17779"/>
                  </a:lnTo>
                  <a:lnTo>
                    <a:pt x="675820" y="20319"/>
                  </a:lnTo>
                  <a:lnTo>
                    <a:pt x="681292" y="21589"/>
                  </a:lnTo>
                  <a:close/>
                </a:path>
                <a:path w="743584" h="162559">
                  <a:moveTo>
                    <a:pt x="694669" y="26669"/>
                  </a:moveTo>
                  <a:lnTo>
                    <a:pt x="489612" y="26669"/>
                  </a:lnTo>
                  <a:lnTo>
                    <a:pt x="494932" y="22859"/>
                  </a:lnTo>
                  <a:lnTo>
                    <a:pt x="496756" y="20319"/>
                  </a:lnTo>
                  <a:lnTo>
                    <a:pt x="496908" y="21589"/>
                  </a:lnTo>
                  <a:lnTo>
                    <a:pt x="681140" y="21589"/>
                  </a:lnTo>
                  <a:lnTo>
                    <a:pt x="682508" y="22859"/>
                  </a:lnTo>
                  <a:lnTo>
                    <a:pt x="685397" y="22859"/>
                  </a:lnTo>
                  <a:lnTo>
                    <a:pt x="686157" y="24129"/>
                  </a:lnTo>
                  <a:lnTo>
                    <a:pt x="689045" y="24129"/>
                  </a:lnTo>
                  <a:lnTo>
                    <a:pt x="691325" y="25399"/>
                  </a:lnTo>
                  <a:lnTo>
                    <a:pt x="694669" y="26669"/>
                  </a:lnTo>
                  <a:close/>
                </a:path>
                <a:path w="743584" h="162559">
                  <a:moveTo>
                    <a:pt x="713366" y="35559"/>
                  </a:moveTo>
                  <a:lnTo>
                    <a:pt x="480492" y="35559"/>
                  </a:lnTo>
                  <a:lnTo>
                    <a:pt x="481708" y="34289"/>
                  </a:lnTo>
                  <a:lnTo>
                    <a:pt x="482012" y="33019"/>
                  </a:lnTo>
                  <a:lnTo>
                    <a:pt x="485204" y="30479"/>
                  </a:lnTo>
                  <a:lnTo>
                    <a:pt x="485964" y="29209"/>
                  </a:lnTo>
                  <a:lnTo>
                    <a:pt x="490676" y="25399"/>
                  </a:lnTo>
                  <a:lnTo>
                    <a:pt x="489612" y="26669"/>
                  </a:lnTo>
                  <a:lnTo>
                    <a:pt x="695125" y="26669"/>
                  </a:lnTo>
                  <a:lnTo>
                    <a:pt x="694821" y="27939"/>
                  </a:lnTo>
                  <a:lnTo>
                    <a:pt x="696797" y="27939"/>
                  </a:lnTo>
                  <a:lnTo>
                    <a:pt x="699989" y="29209"/>
                  </a:lnTo>
                  <a:lnTo>
                    <a:pt x="707894" y="33019"/>
                  </a:lnTo>
                  <a:lnTo>
                    <a:pt x="713366" y="35559"/>
                  </a:lnTo>
                  <a:close/>
                </a:path>
                <a:path w="743584" h="162559">
                  <a:moveTo>
                    <a:pt x="722790" y="43179"/>
                  </a:moveTo>
                  <a:lnTo>
                    <a:pt x="472739" y="43179"/>
                  </a:lnTo>
                  <a:lnTo>
                    <a:pt x="477756" y="38099"/>
                  </a:lnTo>
                  <a:lnTo>
                    <a:pt x="478212" y="36829"/>
                  </a:lnTo>
                  <a:lnTo>
                    <a:pt x="479428" y="35559"/>
                  </a:lnTo>
                  <a:lnTo>
                    <a:pt x="713062" y="35559"/>
                  </a:lnTo>
                  <a:lnTo>
                    <a:pt x="714126" y="36829"/>
                  </a:lnTo>
                  <a:lnTo>
                    <a:pt x="715342" y="36829"/>
                  </a:lnTo>
                  <a:lnTo>
                    <a:pt x="717774" y="39369"/>
                  </a:lnTo>
                  <a:lnTo>
                    <a:pt x="718686" y="39369"/>
                  </a:lnTo>
                  <a:lnTo>
                    <a:pt x="718382" y="40639"/>
                  </a:lnTo>
                  <a:lnTo>
                    <a:pt x="719750" y="40639"/>
                  </a:lnTo>
                  <a:lnTo>
                    <a:pt x="722790" y="43179"/>
                  </a:lnTo>
                  <a:close/>
                </a:path>
                <a:path w="743584" h="162559">
                  <a:moveTo>
                    <a:pt x="726286" y="45719"/>
                  </a:moveTo>
                  <a:lnTo>
                    <a:pt x="471523" y="45719"/>
                  </a:lnTo>
                  <a:lnTo>
                    <a:pt x="473195" y="43179"/>
                  </a:lnTo>
                  <a:lnTo>
                    <a:pt x="724158" y="43179"/>
                  </a:lnTo>
                  <a:lnTo>
                    <a:pt x="725374" y="44449"/>
                  </a:lnTo>
                  <a:lnTo>
                    <a:pt x="726286" y="45719"/>
                  </a:lnTo>
                  <a:close/>
                </a:path>
                <a:path w="743584" h="162559">
                  <a:moveTo>
                    <a:pt x="741031" y="68579"/>
                  </a:moveTo>
                  <a:lnTo>
                    <a:pt x="457387" y="68579"/>
                  </a:lnTo>
                  <a:lnTo>
                    <a:pt x="458299" y="66039"/>
                  </a:lnTo>
                  <a:lnTo>
                    <a:pt x="459667" y="64769"/>
                  </a:lnTo>
                  <a:lnTo>
                    <a:pt x="461491" y="60959"/>
                  </a:lnTo>
                  <a:lnTo>
                    <a:pt x="461795" y="59689"/>
                  </a:lnTo>
                  <a:lnTo>
                    <a:pt x="463163" y="57149"/>
                  </a:lnTo>
                  <a:lnTo>
                    <a:pt x="463923" y="55879"/>
                  </a:lnTo>
                  <a:lnTo>
                    <a:pt x="464835" y="54609"/>
                  </a:lnTo>
                  <a:lnTo>
                    <a:pt x="464987" y="54609"/>
                  </a:lnTo>
                  <a:lnTo>
                    <a:pt x="465899" y="53339"/>
                  </a:lnTo>
                  <a:lnTo>
                    <a:pt x="466963" y="50799"/>
                  </a:lnTo>
                  <a:lnTo>
                    <a:pt x="469699" y="46989"/>
                  </a:lnTo>
                  <a:lnTo>
                    <a:pt x="470459" y="45719"/>
                  </a:lnTo>
                  <a:lnTo>
                    <a:pt x="471675" y="44449"/>
                  </a:lnTo>
                  <a:lnTo>
                    <a:pt x="471523" y="45719"/>
                  </a:lnTo>
                  <a:lnTo>
                    <a:pt x="726286" y="45719"/>
                  </a:lnTo>
                  <a:lnTo>
                    <a:pt x="727958" y="46989"/>
                  </a:lnTo>
                  <a:lnTo>
                    <a:pt x="729326" y="48259"/>
                  </a:lnTo>
                  <a:lnTo>
                    <a:pt x="730846" y="50799"/>
                  </a:lnTo>
                  <a:lnTo>
                    <a:pt x="730998" y="50799"/>
                  </a:lnTo>
                  <a:lnTo>
                    <a:pt x="734039" y="53339"/>
                  </a:lnTo>
                  <a:lnTo>
                    <a:pt x="736623" y="58419"/>
                  </a:lnTo>
                  <a:lnTo>
                    <a:pt x="738751" y="62229"/>
                  </a:lnTo>
                  <a:lnTo>
                    <a:pt x="739359" y="63499"/>
                  </a:lnTo>
                  <a:lnTo>
                    <a:pt x="739663" y="64769"/>
                  </a:lnTo>
                  <a:lnTo>
                    <a:pt x="741031" y="68579"/>
                  </a:lnTo>
                  <a:close/>
                </a:path>
                <a:path w="743584" h="162559">
                  <a:moveTo>
                    <a:pt x="743007" y="90169"/>
                  </a:moveTo>
                  <a:lnTo>
                    <a:pt x="454043" y="90169"/>
                  </a:lnTo>
                  <a:lnTo>
                    <a:pt x="454955" y="87629"/>
                  </a:lnTo>
                  <a:lnTo>
                    <a:pt x="454651" y="86359"/>
                  </a:lnTo>
                  <a:lnTo>
                    <a:pt x="454347" y="83819"/>
                  </a:lnTo>
                  <a:lnTo>
                    <a:pt x="454499" y="83819"/>
                  </a:lnTo>
                  <a:lnTo>
                    <a:pt x="454499" y="78739"/>
                  </a:lnTo>
                  <a:lnTo>
                    <a:pt x="454651" y="78739"/>
                  </a:lnTo>
                  <a:lnTo>
                    <a:pt x="454651" y="77469"/>
                  </a:lnTo>
                  <a:lnTo>
                    <a:pt x="454955" y="76199"/>
                  </a:lnTo>
                  <a:lnTo>
                    <a:pt x="455867" y="73659"/>
                  </a:lnTo>
                  <a:lnTo>
                    <a:pt x="456171" y="72389"/>
                  </a:lnTo>
                  <a:lnTo>
                    <a:pt x="456323" y="72389"/>
                  </a:lnTo>
                  <a:lnTo>
                    <a:pt x="456475" y="71119"/>
                  </a:lnTo>
                  <a:lnTo>
                    <a:pt x="456931" y="71119"/>
                  </a:lnTo>
                  <a:lnTo>
                    <a:pt x="457995" y="68579"/>
                  </a:lnTo>
                  <a:lnTo>
                    <a:pt x="741335" y="68579"/>
                  </a:lnTo>
                  <a:lnTo>
                    <a:pt x="741639" y="69849"/>
                  </a:lnTo>
                  <a:lnTo>
                    <a:pt x="741791" y="71119"/>
                  </a:lnTo>
                  <a:lnTo>
                    <a:pt x="742399" y="73659"/>
                  </a:lnTo>
                  <a:lnTo>
                    <a:pt x="742551" y="74929"/>
                  </a:lnTo>
                  <a:lnTo>
                    <a:pt x="742551" y="77469"/>
                  </a:lnTo>
                  <a:lnTo>
                    <a:pt x="743007" y="81279"/>
                  </a:lnTo>
                  <a:lnTo>
                    <a:pt x="743007" y="83819"/>
                  </a:lnTo>
                  <a:lnTo>
                    <a:pt x="743159" y="85089"/>
                  </a:lnTo>
                  <a:lnTo>
                    <a:pt x="743007" y="85089"/>
                  </a:lnTo>
                  <a:lnTo>
                    <a:pt x="743159" y="86359"/>
                  </a:lnTo>
                  <a:lnTo>
                    <a:pt x="743159" y="88899"/>
                  </a:lnTo>
                  <a:lnTo>
                    <a:pt x="743007" y="90169"/>
                  </a:lnTo>
                  <a:close/>
                </a:path>
                <a:path w="743584" h="162559">
                  <a:moveTo>
                    <a:pt x="739055" y="104139"/>
                  </a:moveTo>
                  <a:lnTo>
                    <a:pt x="736623" y="104139"/>
                  </a:lnTo>
                  <a:lnTo>
                    <a:pt x="737079" y="102869"/>
                  </a:lnTo>
                  <a:lnTo>
                    <a:pt x="737079" y="101599"/>
                  </a:lnTo>
                  <a:lnTo>
                    <a:pt x="458299" y="101599"/>
                  </a:lnTo>
                  <a:lnTo>
                    <a:pt x="454651" y="96519"/>
                  </a:lnTo>
                  <a:lnTo>
                    <a:pt x="452978" y="90169"/>
                  </a:lnTo>
                  <a:lnTo>
                    <a:pt x="453587" y="85089"/>
                  </a:lnTo>
                  <a:lnTo>
                    <a:pt x="454347" y="82549"/>
                  </a:lnTo>
                  <a:lnTo>
                    <a:pt x="454043" y="90169"/>
                  </a:lnTo>
                  <a:lnTo>
                    <a:pt x="743007" y="90169"/>
                  </a:lnTo>
                  <a:lnTo>
                    <a:pt x="742855" y="91439"/>
                  </a:lnTo>
                  <a:lnTo>
                    <a:pt x="742855" y="92709"/>
                  </a:lnTo>
                  <a:lnTo>
                    <a:pt x="742095" y="92709"/>
                  </a:lnTo>
                  <a:lnTo>
                    <a:pt x="741335" y="95249"/>
                  </a:lnTo>
                  <a:lnTo>
                    <a:pt x="741487" y="95249"/>
                  </a:lnTo>
                  <a:lnTo>
                    <a:pt x="741335" y="96519"/>
                  </a:lnTo>
                  <a:lnTo>
                    <a:pt x="740727" y="99059"/>
                  </a:lnTo>
                  <a:lnTo>
                    <a:pt x="740119" y="100329"/>
                  </a:lnTo>
                  <a:lnTo>
                    <a:pt x="739207" y="102869"/>
                  </a:lnTo>
                  <a:lnTo>
                    <a:pt x="739055" y="104139"/>
                  </a:lnTo>
                  <a:close/>
                </a:path>
                <a:path w="743584" h="162559">
                  <a:moveTo>
                    <a:pt x="741487" y="96519"/>
                  </a:moveTo>
                  <a:lnTo>
                    <a:pt x="742095" y="92709"/>
                  </a:lnTo>
                  <a:lnTo>
                    <a:pt x="742703" y="92709"/>
                  </a:lnTo>
                  <a:lnTo>
                    <a:pt x="742551" y="93979"/>
                  </a:lnTo>
                  <a:lnTo>
                    <a:pt x="742247" y="95249"/>
                  </a:lnTo>
                  <a:lnTo>
                    <a:pt x="741487" y="96519"/>
                  </a:lnTo>
                  <a:close/>
                </a:path>
                <a:path w="743584" h="162559">
                  <a:moveTo>
                    <a:pt x="736471" y="104139"/>
                  </a:moveTo>
                  <a:lnTo>
                    <a:pt x="459819" y="104139"/>
                  </a:lnTo>
                  <a:lnTo>
                    <a:pt x="458907" y="102869"/>
                  </a:lnTo>
                  <a:lnTo>
                    <a:pt x="457539" y="101599"/>
                  </a:lnTo>
                  <a:lnTo>
                    <a:pt x="737079" y="101599"/>
                  </a:lnTo>
                  <a:lnTo>
                    <a:pt x="736471" y="104139"/>
                  </a:lnTo>
                  <a:close/>
                </a:path>
                <a:path w="743584" h="162559">
                  <a:moveTo>
                    <a:pt x="466203" y="107949"/>
                  </a:moveTo>
                  <a:lnTo>
                    <a:pt x="464227" y="106679"/>
                  </a:lnTo>
                  <a:lnTo>
                    <a:pt x="462099" y="105409"/>
                  </a:lnTo>
                  <a:lnTo>
                    <a:pt x="461035" y="104139"/>
                  </a:lnTo>
                  <a:lnTo>
                    <a:pt x="738599" y="104139"/>
                  </a:lnTo>
                  <a:lnTo>
                    <a:pt x="737991" y="106679"/>
                  </a:lnTo>
                  <a:lnTo>
                    <a:pt x="466355" y="106679"/>
                  </a:lnTo>
                  <a:lnTo>
                    <a:pt x="466203" y="107949"/>
                  </a:lnTo>
                  <a:close/>
                </a:path>
                <a:path w="743584" h="162559">
                  <a:moveTo>
                    <a:pt x="532285" y="133753"/>
                  </a:moveTo>
                  <a:lnTo>
                    <a:pt x="528944" y="133349"/>
                  </a:lnTo>
                  <a:lnTo>
                    <a:pt x="508157" y="128269"/>
                  </a:lnTo>
                  <a:lnTo>
                    <a:pt x="487370" y="120649"/>
                  </a:lnTo>
                  <a:lnTo>
                    <a:pt x="466355" y="106679"/>
                  </a:lnTo>
                  <a:lnTo>
                    <a:pt x="737535" y="106679"/>
                  </a:lnTo>
                  <a:lnTo>
                    <a:pt x="736927" y="107949"/>
                  </a:lnTo>
                  <a:lnTo>
                    <a:pt x="736471" y="109219"/>
                  </a:lnTo>
                  <a:lnTo>
                    <a:pt x="736319" y="109219"/>
                  </a:lnTo>
                  <a:lnTo>
                    <a:pt x="736015" y="110489"/>
                  </a:lnTo>
                  <a:lnTo>
                    <a:pt x="735711" y="110489"/>
                  </a:lnTo>
                  <a:lnTo>
                    <a:pt x="734647" y="111759"/>
                  </a:lnTo>
                  <a:lnTo>
                    <a:pt x="735103" y="111759"/>
                  </a:lnTo>
                  <a:lnTo>
                    <a:pt x="734495" y="113029"/>
                  </a:lnTo>
                  <a:lnTo>
                    <a:pt x="732974" y="115569"/>
                  </a:lnTo>
                  <a:lnTo>
                    <a:pt x="731150" y="116839"/>
                  </a:lnTo>
                  <a:lnTo>
                    <a:pt x="730694" y="116839"/>
                  </a:lnTo>
                  <a:lnTo>
                    <a:pt x="728566" y="119379"/>
                  </a:lnTo>
                  <a:lnTo>
                    <a:pt x="729934" y="119379"/>
                  </a:lnTo>
                  <a:lnTo>
                    <a:pt x="728566" y="120649"/>
                  </a:lnTo>
                  <a:lnTo>
                    <a:pt x="724462" y="125729"/>
                  </a:lnTo>
                  <a:lnTo>
                    <a:pt x="719902" y="125729"/>
                  </a:lnTo>
                  <a:lnTo>
                    <a:pt x="719902" y="125941"/>
                  </a:lnTo>
                  <a:lnTo>
                    <a:pt x="719142" y="126999"/>
                  </a:lnTo>
                  <a:lnTo>
                    <a:pt x="717166" y="128269"/>
                  </a:lnTo>
                  <a:lnTo>
                    <a:pt x="716862" y="129539"/>
                  </a:lnTo>
                  <a:lnTo>
                    <a:pt x="719446" y="129539"/>
                  </a:lnTo>
                  <a:lnTo>
                    <a:pt x="717774" y="130809"/>
                  </a:lnTo>
                  <a:lnTo>
                    <a:pt x="718534" y="130809"/>
                  </a:lnTo>
                  <a:lnTo>
                    <a:pt x="717318" y="132079"/>
                  </a:lnTo>
                  <a:lnTo>
                    <a:pt x="716710" y="132079"/>
                  </a:lnTo>
                  <a:lnTo>
                    <a:pt x="714582" y="133349"/>
                  </a:lnTo>
                  <a:lnTo>
                    <a:pt x="532478" y="133349"/>
                  </a:lnTo>
                  <a:lnTo>
                    <a:pt x="532285" y="133753"/>
                  </a:lnTo>
                  <a:close/>
                </a:path>
                <a:path w="743584" h="162559">
                  <a:moveTo>
                    <a:pt x="468635" y="110489"/>
                  </a:moveTo>
                  <a:lnTo>
                    <a:pt x="465139" y="107949"/>
                  </a:lnTo>
                  <a:lnTo>
                    <a:pt x="465443" y="107949"/>
                  </a:lnTo>
                  <a:lnTo>
                    <a:pt x="468635" y="110489"/>
                  </a:lnTo>
                  <a:close/>
                </a:path>
                <a:path w="743584" h="162559">
                  <a:moveTo>
                    <a:pt x="736015" y="111759"/>
                  </a:moveTo>
                  <a:lnTo>
                    <a:pt x="736471" y="109219"/>
                  </a:lnTo>
                  <a:lnTo>
                    <a:pt x="736623" y="109219"/>
                  </a:lnTo>
                  <a:lnTo>
                    <a:pt x="736015" y="111759"/>
                  </a:lnTo>
                  <a:close/>
                </a:path>
                <a:path w="743584" h="162559">
                  <a:moveTo>
                    <a:pt x="479139" y="117220"/>
                  </a:moveTo>
                  <a:lnTo>
                    <a:pt x="475780" y="115569"/>
                  </a:lnTo>
                  <a:lnTo>
                    <a:pt x="473044" y="114299"/>
                  </a:lnTo>
                  <a:lnTo>
                    <a:pt x="470611" y="113029"/>
                  </a:lnTo>
                  <a:lnTo>
                    <a:pt x="469395" y="110489"/>
                  </a:lnTo>
                  <a:lnTo>
                    <a:pt x="473500" y="114299"/>
                  </a:lnTo>
                  <a:lnTo>
                    <a:pt x="476388" y="115569"/>
                  </a:lnTo>
                  <a:lnTo>
                    <a:pt x="479884" y="116839"/>
                  </a:lnTo>
                  <a:lnTo>
                    <a:pt x="478820" y="116839"/>
                  </a:lnTo>
                  <a:lnTo>
                    <a:pt x="479139" y="117220"/>
                  </a:lnTo>
                  <a:close/>
                </a:path>
                <a:path w="743584" h="162559">
                  <a:moveTo>
                    <a:pt x="730390" y="118109"/>
                  </a:moveTo>
                  <a:lnTo>
                    <a:pt x="730238" y="118109"/>
                  </a:lnTo>
                  <a:lnTo>
                    <a:pt x="730694" y="116839"/>
                  </a:lnTo>
                  <a:lnTo>
                    <a:pt x="731150" y="116839"/>
                  </a:lnTo>
                  <a:lnTo>
                    <a:pt x="730390" y="118109"/>
                  </a:lnTo>
                  <a:close/>
                </a:path>
                <a:path w="743584" h="162559">
                  <a:moveTo>
                    <a:pt x="480948" y="118109"/>
                  </a:moveTo>
                  <a:lnTo>
                    <a:pt x="479884" y="118109"/>
                  </a:lnTo>
                  <a:lnTo>
                    <a:pt x="479139" y="117220"/>
                  </a:lnTo>
                  <a:lnTo>
                    <a:pt x="480948" y="118109"/>
                  </a:lnTo>
                  <a:close/>
                </a:path>
                <a:path w="743584" h="162559">
                  <a:moveTo>
                    <a:pt x="483836" y="119379"/>
                  </a:moveTo>
                  <a:lnTo>
                    <a:pt x="482316" y="119379"/>
                  </a:lnTo>
                  <a:lnTo>
                    <a:pt x="480948" y="118109"/>
                  </a:lnTo>
                  <a:lnTo>
                    <a:pt x="481860" y="118109"/>
                  </a:lnTo>
                  <a:lnTo>
                    <a:pt x="483836" y="119379"/>
                  </a:lnTo>
                  <a:close/>
                </a:path>
                <a:path w="743584" h="162559">
                  <a:moveTo>
                    <a:pt x="488670" y="122935"/>
                  </a:moveTo>
                  <a:lnTo>
                    <a:pt x="486724" y="121919"/>
                  </a:lnTo>
                  <a:lnTo>
                    <a:pt x="484444" y="120649"/>
                  </a:lnTo>
                  <a:lnTo>
                    <a:pt x="482012" y="119379"/>
                  </a:lnTo>
                  <a:lnTo>
                    <a:pt x="483532" y="119379"/>
                  </a:lnTo>
                  <a:lnTo>
                    <a:pt x="485812" y="120649"/>
                  </a:lnTo>
                  <a:lnTo>
                    <a:pt x="487332" y="121919"/>
                  </a:lnTo>
                  <a:lnTo>
                    <a:pt x="488670" y="122935"/>
                  </a:lnTo>
                  <a:close/>
                </a:path>
                <a:path w="743584" h="162559">
                  <a:moveTo>
                    <a:pt x="489156" y="123189"/>
                  </a:moveTo>
                  <a:lnTo>
                    <a:pt x="489004" y="123189"/>
                  </a:lnTo>
                  <a:lnTo>
                    <a:pt x="488670" y="122935"/>
                  </a:lnTo>
                  <a:lnTo>
                    <a:pt x="489156" y="123189"/>
                  </a:lnTo>
                  <a:close/>
                </a:path>
                <a:path w="743584" h="162559">
                  <a:moveTo>
                    <a:pt x="500101" y="126999"/>
                  </a:moveTo>
                  <a:lnTo>
                    <a:pt x="496605" y="126999"/>
                  </a:lnTo>
                  <a:lnTo>
                    <a:pt x="494172" y="125729"/>
                  </a:lnTo>
                  <a:lnTo>
                    <a:pt x="491588" y="124459"/>
                  </a:lnTo>
                  <a:lnTo>
                    <a:pt x="489156" y="123189"/>
                  </a:lnTo>
                  <a:lnTo>
                    <a:pt x="490676" y="123189"/>
                  </a:lnTo>
                  <a:lnTo>
                    <a:pt x="492500" y="124459"/>
                  </a:lnTo>
                  <a:lnTo>
                    <a:pt x="495084" y="125729"/>
                  </a:lnTo>
                  <a:lnTo>
                    <a:pt x="499037" y="125729"/>
                  </a:lnTo>
                  <a:lnTo>
                    <a:pt x="500101" y="126999"/>
                  </a:lnTo>
                  <a:close/>
                </a:path>
                <a:path w="743584" h="162559">
                  <a:moveTo>
                    <a:pt x="494888" y="124534"/>
                  </a:moveTo>
                  <a:lnTo>
                    <a:pt x="494628" y="124459"/>
                  </a:lnTo>
                  <a:lnTo>
                    <a:pt x="492956" y="123189"/>
                  </a:lnTo>
                  <a:lnTo>
                    <a:pt x="494888" y="124534"/>
                  </a:lnTo>
                  <a:close/>
                </a:path>
                <a:path w="743584" h="162559">
                  <a:moveTo>
                    <a:pt x="495970" y="124846"/>
                  </a:moveTo>
                  <a:lnTo>
                    <a:pt x="495771" y="124789"/>
                  </a:lnTo>
                  <a:lnTo>
                    <a:pt x="495692" y="124459"/>
                  </a:lnTo>
                  <a:lnTo>
                    <a:pt x="495970" y="124846"/>
                  </a:lnTo>
                  <a:close/>
                </a:path>
                <a:path w="743584" h="162559">
                  <a:moveTo>
                    <a:pt x="495875" y="125221"/>
                  </a:moveTo>
                  <a:lnTo>
                    <a:pt x="494888" y="124534"/>
                  </a:lnTo>
                  <a:lnTo>
                    <a:pt x="495771" y="124789"/>
                  </a:lnTo>
                  <a:lnTo>
                    <a:pt x="495875" y="125221"/>
                  </a:lnTo>
                  <a:close/>
                </a:path>
                <a:path w="743584" h="162559">
                  <a:moveTo>
                    <a:pt x="496605" y="125729"/>
                  </a:moveTo>
                  <a:lnTo>
                    <a:pt x="495875" y="125221"/>
                  </a:lnTo>
                  <a:lnTo>
                    <a:pt x="495771" y="124789"/>
                  </a:lnTo>
                  <a:lnTo>
                    <a:pt x="495970" y="124846"/>
                  </a:lnTo>
                  <a:lnTo>
                    <a:pt x="496605" y="125729"/>
                  </a:lnTo>
                  <a:close/>
                </a:path>
                <a:path w="743584" h="162559">
                  <a:moveTo>
                    <a:pt x="499037" y="125729"/>
                  </a:moveTo>
                  <a:lnTo>
                    <a:pt x="496605" y="125729"/>
                  </a:lnTo>
                  <a:lnTo>
                    <a:pt x="495970" y="124846"/>
                  </a:lnTo>
                  <a:lnTo>
                    <a:pt x="499037" y="125729"/>
                  </a:lnTo>
                  <a:close/>
                </a:path>
                <a:path w="743584" h="162559">
                  <a:moveTo>
                    <a:pt x="496605" y="125729"/>
                  </a:moveTo>
                  <a:lnTo>
                    <a:pt x="495997" y="125729"/>
                  </a:lnTo>
                  <a:lnTo>
                    <a:pt x="495875" y="125221"/>
                  </a:lnTo>
                  <a:lnTo>
                    <a:pt x="496605" y="125729"/>
                  </a:lnTo>
                  <a:close/>
                </a:path>
                <a:path w="743584" h="162559">
                  <a:moveTo>
                    <a:pt x="719902" y="125941"/>
                  </a:moveTo>
                  <a:lnTo>
                    <a:pt x="719902" y="125729"/>
                  </a:lnTo>
                  <a:lnTo>
                    <a:pt x="720054" y="125729"/>
                  </a:lnTo>
                  <a:lnTo>
                    <a:pt x="719902" y="125941"/>
                  </a:lnTo>
                  <a:close/>
                </a:path>
                <a:path w="743584" h="162559">
                  <a:moveTo>
                    <a:pt x="722182" y="128269"/>
                  </a:moveTo>
                  <a:lnTo>
                    <a:pt x="721422" y="126999"/>
                  </a:lnTo>
                  <a:lnTo>
                    <a:pt x="719902" y="126999"/>
                  </a:lnTo>
                  <a:lnTo>
                    <a:pt x="719902" y="125941"/>
                  </a:lnTo>
                  <a:lnTo>
                    <a:pt x="720054" y="125729"/>
                  </a:lnTo>
                  <a:lnTo>
                    <a:pt x="724462" y="125729"/>
                  </a:lnTo>
                  <a:lnTo>
                    <a:pt x="723702" y="126999"/>
                  </a:lnTo>
                  <a:lnTo>
                    <a:pt x="722182" y="128269"/>
                  </a:lnTo>
                  <a:close/>
                </a:path>
                <a:path w="743584" h="162559">
                  <a:moveTo>
                    <a:pt x="505533" y="129392"/>
                  </a:moveTo>
                  <a:lnTo>
                    <a:pt x="499949" y="126999"/>
                  </a:lnTo>
                  <a:lnTo>
                    <a:pt x="502381" y="126999"/>
                  </a:lnTo>
                  <a:lnTo>
                    <a:pt x="504357" y="128269"/>
                  </a:lnTo>
                  <a:lnTo>
                    <a:pt x="506333" y="128269"/>
                  </a:lnTo>
                  <a:lnTo>
                    <a:pt x="506029" y="129116"/>
                  </a:lnTo>
                  <a:lnTo>
                    <a:pt x="505533" y="129392"/>
                  </a:lnTo>
                  <a:close/>
                </a:path>
                <a:path w="743584" h="162559">
                  <a:moveTo>
                    <a:pt x="719446" y="129539"/>
                  </a:moveTo>
                  <a:lnTo>
                    <a:pt x="717318" y="129539"/>
                  </a:lnTo>
                  <a:lnTo>
                    <a:pt x="719598" y="126999"/>
                  </a:lnTo>
                  <a:lnTo>
                    <a:pt x="721422" y="126999"/>
                  </a:lnTo>
                  <a:lnTo>
                    <a:pt x="719446" y="129539"/>
                  </a:lnTo>
                  <a:close/>
                </a:path>
                <a:path w="743584" h="162559">
                  <a:moveTo>
                    <a:pt x="505269" y="129539"/>
                  </a:moveTo>
                  <a:lnTo>
                    <a:pt x="503445" y="129539"/>
                  </a:lnTo>
                  <a:lnTo>
                    <a:pt x="501925" y="128269"/>
                  </a:lnTo>
                  <a:lnTo>
                    <a:pt x="505269" y="129539"/>
                  </a:lnTo>
                  <a:close/>
                </a:path>
                <a:path w="743584" h="162559">
                  <a:moveTo>
                    <a:pt x="510741" y="130809"/>
                  </a:moveTo>
                  <a:lnTo>
                    <a:pt x="507397" y="130809"/>
                  </a:lnTo>
                  <a:lnTo>
                    <a:pt x="506333" y="129539"/>
                  </a:lnTo>
                  <a:lnTo>
                    <a:pt x="505877" y="129539"/>
                  </a:lnTo>
                  <a:lnTo>
                    <a:pt x="506029" y="129116"/>
                  </a:lnTo>
                  <a:lnTo>
                    <a:pt x="507549" y="128269"/>
                  </a:lnTo>
                  <a:lnTo>
                    <a:pt x="510741" y="130809"/>
                  </a:lnTo>
                  <a:close/>
                </a:path>
                <a:path w="743584" h="162559">
                  <a:moveTo>
                    <a:pt x="505877" y="129539"/>
                  </a:moveTo>
                  <a:lnTo>
                    <a:pt x="505269" y="129539"/>
                  </a:lnTo>
                  <a:lnTo>
                    <a:pt x="505533" y="129392"/>
                  </a:lnTo>
                  <a:lnTo>
                    <a:pt x="505877" y="129539"/>
                  </a:lnTo>
                  <a:close/>
                </a:path>
                <a:path w="743584" h="162559">
                  <a:moveTo>
                    <a:pt x="512565" y="130809"/>
                  </a:moveTo>
                  <a:lnTo>
                    <a:pt x="512413" y="130809"/>
                  </a:lnTo>
                  <a:lnTo>
                    <a:pt x="510285" y="129539"/>
                  </a:lnTo>
                  <a:lnTo>
                    <a:pt x="512109" y="129539"/>
                  </a:lnTo>
                  <a:lnTo>
                    <a:pt x="512565" y="130809"/>
                  </a:lnTo>
                  <a:close/>
                </a:path>
                <a:path w="743584" h="162559">
                  <a:moveTo>
                    <a:pt x="515149" y="132079"/>
                  </a:moveTo>
                  <a:lnTo>
                    <a:pt x="512109" y="132079"/>
                  </a:lnTo>
                  <a:lnTo>
                    <a:pt x="510589" y="130809"/>
                  </a:lnTo>
                  <a:lnTo>
                    <a:pt x="516973" y="130809"/>
                  </a:lnTo>
                  <a:lnTo>
                    <a:pt x="515149" y="132079"/>
                  </a:lnTo>
                  <a:close/>
                </a:path>
                <a:path w="743584" h="162559">
                  <a:moveTo>
                    <a:pt x="518949" y="133349"/>
                  </a:moveTo>
                  <a:lnTo>
                    <a:pt x="517125" y="133349"/>
                  </a:lnTo>
                  <a:lnTo>
                    <a:pt x="514237" y="132079"/>
                  </a:lnTo>
                  <a:lnTo>
                    <a:pt x="514693" y="132079"/>
                  </a:lnTo>
                  <a:lnTo>
                    <a:pt x="518949" y="133349"/>
                  </a:lnTo>
                  <a:close/>
                </a:path>
                <a:path w="743584" h="162559">
                  <a:moveTo>
                    <a:pt x="716102" y="133349"/>
                  </a:moveTo>
                  <a:lnTo>
                    <a:pt x="716710" y="132079"/>
                  </a:lnTo>
                  <a:lnTo>
                    <a:pt x="717318" y="132079"/>
                  </a:lnTo>
                  <a:lnTo>
                    <a:pt x="716102" y="133349"/>
                  </a:lnTo>
                  <a:close/>
                </a:path>
                <a:path w="743584" h="162559">
                  <a:moveTo>
                    <a:pt x="530198" y="134619"/>
                  </a:moveTo>
                  <a:lnTo>
                    <a:pt x="523205" y="134619"/>
                  </a:lnTo>
                  <a:lnTo>
                    <a:pt x="520925" y="133349"/>
                  </a:lnTo>
                  <a:lnTo>
                    <a:pt x="526702" y="133349"/>
                  </a:lnTo>
                  <a:lnTo>
                    <a:pt x="530198" y="134619"/>
                  </a:lnTo>
                  <a:close/>
                </a:path>
                <a:path w="743584" h="162559">
                  <a:moveTo>
                    <a:pt x="532331" y="133759"/>
                  </a:moveTo>
                  <a:lnTo>
                    <a:pt x="532478" y="133349"/>
                  </a:lnTo>
                  <a:lnTo>
                    <a:pt x="532331" y="133759"/>
                  </a:lnTo>
                  <a:close/>
                </a:path>
                <a:path w="743584" h="162559">
                  <a:moveTo>
                    <a:pt x="709261" y="138429"/>
                  </a:moveTo>
                  <a:lnTo>
                    <a:pt x="709717" y="137159"/>
                  </a:lnTo>
                  <a:lnTo>
                    <a:pt x="572456" y="137159"/>
                  </a:lnTo>
                  <a:lnTo>
                    <a:pt x="565919" y="135889"/>
                  </a:lnTo>
                  <a:lnTo>
                    <a:pt x="549959" y="135889"/>
                  </a:lnTo>
                  <a:lnTo>
                    <a:pt x="532331" y="133759"/>
                  </a:lnTo>
                  <a:lnTo>
                    <a:pt x="532478" y="133349"/>
                  </a:lnTo>
                  <a:lnTo>
                    <a:pt x="714734" y="133349"/>
                  </a:lnTo>
                  <a:lnTo>
                    <a:pt x="713670" y="134619"/>
                  </a:lnTo>
                  <a:lnTo>
                    <a:pt x="712910" y="134619"/>
                  </a:lnTo>
                  <a:lnTo>
                    <a:pt x="709261" y="138429"/>
                  </a:lnTo>
                  <a:close/>
                </a:path>
                <a:path w="743584" h="162559">
                  <a:moveTo>
                    <a:pt x="532022" y="134619"/>
                  </a:moveTo>
                  <a:lnTo>
                    <a:pt x="531870" y="134619"/>
                  </a:lnTo>
                  <a:lnTo>
                    <a:pt x="532285" y="133753"/>
                  </a:lnTo>
                  <a:lnTo>
                    <a:pt x="532022" y="134619"/>
                  </a:lnTo>
                  <a:close/>
                </a:path>
                <a:path w="743584" h="162559">
                  <a:moveTo>
                    <a:pt x="563335" y="138429"/>
                  </a:moveTo>
                  <a:lnTo>
                    <a:pt x="560599" y="138429"/>
                  </a:lnTo>
                  <a:lnTo>
                    <a:pt x="541807" y="137159"/>
                  </a:lnTo>
                  <a:lnTo>
                    <a:pt x="523357" y="134619"/>
                  </a:lnTo>
                  <a:lnTo>
                    <a:pt x="538558" y="134619"/>
                  </a:lnTo>
                  <a:lnTo>
                    <a:pt x="543878" y="135889"/>
                  </a:lnTo>
                  <a:lnTo>
                    <a:pt x="556343" y="135889"/>
                  </a:lnTo>
                  <a:lnTo>
                    <a:pt x="558623" y="137159"/>
                  </a:lnTo>
                  <a:lnTo>
                    <a:pt x="567592" y="137159"/>
                  </a:lnTo>
                  <a:lnTo>
                    <a:pt x="563335" y="138429"/>
                  </a:lnTo>
                  <a:close/>
                </a:path>
                <a:path w="743584" h="162559">
                  <a:moveTo>
                    <a:pt x="563183" y="137159"/>
                  </a:moveTo>
                  <a:lnTo>
                    <a:pt x="558623" y="137159"/>
                  </a:lnTo>
                  <a:lnTo>
                    <a:pt x="557711" y="135889"/>
                  </a:lnTo>
                  <a:lnTo>
                    <a:pt x="561359" y="135889"/>
                  </a:lnTo>
                  <a:lnTo>
                    <a:pt x="563183" y="137159"/>
                  </a:lnTo>
                  <a:close/>
                </a:path>
                <a:path w="743584" h="162559">
                  <a:moveTo>
                    <a:pt x="576256" y="138429"/>
                  </a:moveTo>
                  <a:lnTo>
                    <a:pt x="567592" y="138429"/>
                  </a:lnTo>
                  <a:lnTo>
                    <a:pt x="568504" y="137159"/>
                  </a:lnTo>
                  <a:lnTo>
                    <a:pt x="576256" y="138429"/>
                  </a:lnTo>
                  <a:close/>
                </a:path>
                <a:path w="743584" h="162559">
                  <a:moveTo>
                    <a:pt x="581120" y="138429"/>
                  </a:moveTo>
                  <a:lnTo>
                    <a:pt x="576256" y="138429"/>
                  </a:lnTo>
                  <a:lnTo>
                    <a:pt x="578992" y="137159"/>
                  </a:lnTo>
                  <a:lnTo>
                    <a:pt x="580208" y="137159"/>
                  </a:lnTo>
                  <a:lnTo>
                    <a:pt x="581120" y="138429"/>
                  </a:lnTo>
                  <a:close/>
                </a:path>
                <a:path w="743584" h="162559">
                  <a:moveTo>
                    <a:pt x="708349" y="138429"/>
                  </a:moveTo>
                  <a:lnTo>
                    <a:pt x="581120" y="138429"/>
                  </a:lnTo>
                  <a:lnTo>
                    <a:pt x="580208" y="137159"/>
                  </a:lnTo>
                  <a:lnTo>
                    <a:pt x="709717" y="137159"/>
                  </a:lnTo>
                  <a:lnTo>
                    <a:pt x="708349" y="138429"/>
                  </a:lnTo>
                  <a:close/>
                </a:path>
                <a:path w="743584" h="162559">
                  <a:moveTo>
                    <a:pt x="585832" y="139699"/>
                  </a:moveTo>
                  <a:lnTo>
                    <a:pt x="569415" y="139699"/>
                  </a:lnTo>
                  <a:lnTo>
                    <a:pt x="566679" y="138429"/>
                  </a:lnTo>
                  <a:lnTo>
                    <a:pt x="585832" y="138429"/>
                  </a:lnTo>
                  <a:lnTo>
                    <a:pt x="585832" y="139699"/>
                  </a:lnTo>
                  <a:close/>
                </a:path>
                <a:path w="743584" h="162559">
                  <a:moveTo>
                    <a:pt x="705157" y="139699"/>
                  </a:moveTo>
                  <a:lnTo>
                    <a:pt x="592065" y="139699"/>
                  </a:lnTo>
                  <a:lnTo>
                    <a:pt x="589176" y="138429"/>
                  </a:lnTo>
                  <a:lnTo>
                    <a:pt x="706829" y="138429"/>
                  </a:lnTo>
                  <a:lnTo>
                    <a:pt x="705157" y="139699"/>
                  </a:lnTo>
                  <a:close/>
                </a:path>
                <a:path w="743584" h="162559">
                  <a:moveTo>
                    <a:pt x="601793" y="144779"/>
                  </a:moveTo>
                  <a:lnTo>
                    <a:pt x="595713" y="140969"/>
                  </a:lnTo>
                  <a:lnTo>
                    <a:pt x="587352" y="140969"/>
                  </a:lnTo>
                  <a:lnTo>
                    <a:pt x="579904" y="139699"/>
                  </a:lnTo>
                  <a:lnTo>
                    <a:pt x="594649" y="139699"/>
                  </a:lnTo>
                  <a:lnTo>
                    <a:pt x="599361" y="140969"/>
                  </a:lnTo>
                  <a:lnTo>
                    <a:pt x="595713" y="140969"/>
                  </a:lnTo>
                  <a:lnTo>
                    <a:pt x="593128" y="142239"/>
                  </a:lnTo>
                  <a:lnTo>
                    <a:pt x="601185" y="142239"/>
                  </a:lnTo>
                  <a:lnTo>
                    <a:pt x="603009" y="143509"/>
                  </a:lnTo>
                  <a:lnTo>
                    <a:pt x="604225" y="143509"/>
                  </a:lnTo>
                  <a:lnTo>
                    <a:pt x="601793" y="144779"/>
                  </a:lnTo>
                  <a:close/>
                </a:path>
                <a:path w="743584" h="162559">
                  <a:moveTo>
                    <a:pt x="613345" y="143509"/>
                  </a:moveTo>
                  <a:lnTo>
                    <a:pt x="594801" y="139699"/>
                  </a:lnTo>
                  <a:lnTo>
                    <a:pt x="705765" y="139699"/>
                  </a:lnTo>
                  <a:lnTo>
                    <a:pt x="703333" y="140969"/>
                  </a:lnTo>
                  <a:lnTo>
                    <a:pt x="702117" y="140969"/>
                  </a:lnTo>
                  <a:lnTo>
                    <a:pt x="700749" y="142239"/>
                  </a:lnTo>
                  <a:lnTo>
                    <a:pt x="609089" y="142239"/>
                  </a:lnTo>
                  <a:lnTo>
                    <a:pt x="613345" y="143509"/>
                  </a:lnTo>
                  <a:close/>
                </a:path>
                <a:path w="743584" h="162559">
                  <a:moveTo>
                    <a:pt x="702725" y="142239"/>
                  </a:moveTo>
                  <a:lnTo>
                    <a:pt x="702117" y="140969"/>
                  </a:lnTo>
                  <a:lnTo>
                    <a:pt x="703333" y="140969"/>
                  </a:lnTo>
                  <a:lnTo>
                    <a:pt x="702725" y="142239"/>
                  </a:lnTo>
                  <a:close/>
                </a:path>
                <a:path w="743584" h="162559">
                  <a:moveTo>
                    <a:pt x="606049" y="143509"/>
                  </a:moveTo>
                  <a:lnTo>
                    <a:pt x="601185" y="142239"/>
                  </a:lnTo>
                  <a:lnTo>
                    <a:pt x="606961" y="142239"/>
                  </a:lnTo>
                  <a:lnTo>
                    <a:pt x="606049" y="143509"/>
                  </a:lnTo>
                  <a:close/>
                </a:path>
                <a:path w="743584" h="162559">
                  <a:moveTo>
                    <a:pt x="613345" y="143509"/>
                  </a:moveTo>
                  <a:lnTo>
                    <a:pt x="608329" y="143509"/>
                  </a:lnTo>
                  <a:lnTo>
                    <a:pt x="606961" y="142239"/>
                  </a:lnTo>
                  <a:lnTo>
                    <a:pt x="607113" y="142239"/>
                  </a:lnTo>
                  <a:lnTo>
                    <a:pt x="613345" y="143509"/>
                  </a:lnTo>
                  <a:close/>
                </a:path>
                <a:path w="743584" h="162559">
                  <a:moveTo>
                    <a:pt x="693453" y="143509"/>
                  </a:moveTo>
                  <a:lnTo>
                    <a:pt x="613345" y="143509"/>
                  </a:lnTo>
                  <a:lnTo>
                    <a:pt x="609089" y="142239"/>
                  </a:lnTo>
                  <a:lnTo>
                    <a:pt x="693909" y="142239"/>
                  </a:lnTo>
                  <a:lnTo>
                    <a:pt x="693453" y="143509"/>
                  </a:lnTo>
                  <a:close/>
                </a:path>
                <a:path w="743584" h="162559">
                  <a:moveTo>
                    <a:pt x="684636" y="149859"/>
                  </a:moveTo>
                  <a:lnTo>
                    <a:pt x="684940" y="148589"/>
                  </a:lnTo>
                  <a:lnTo>
                    <a:pt x="688741" y="147319"/>
                  </a:lnTo>
                  <a:lnTo>
                    <a:pt x="640707" y="147319"/>
                  </a:lnTo>
                  <a:lnTo>
                    <a:pt x="632093" y="146120"/>
                  </a:lnTo>
                  <a:lnTo>
                    <a:pt x="631890" y="146049"/>
                  </a:lnTo>
                  <a:lnTo>
                    <a:pt x="626418" y="146049"/>
                  </a:lnTo>
                  <a:lnTo>
                    <a:pt x="625354" y="144779"/>
                  </a:lnTo>
                  <a:lnTo>
                    <a:pt x="619882" y="144779"/>
                  </a:lnTo>
                  <a:lnTo>
                    <a:pt x="617906" y="143509"/>
                  </a:lnTo>
                  <a:lnTo>
                    <a:pt x="693453" y="143509"/>
                  </a:lnTo>
                  <a:lnTo>
                    <a:pt x="694213" y="142239"/>
                  </a:lnTo>
                  <a:lnTo>
                    <a:pt x="700749" y="142239"/>
                  </a:lnTo>
                  <a:lnTo>
                    <a:pt x="698165" y="144779"/>
                  </a:lnTo>
                  <a:lnTo>
                    <a:pt x="694821" y="146049"/>
                  </a:lnTo>
                  <a:lnTo>
                    <a:pt x="691629" y="147319"/>
                  </a:lnTo>
                  <a:lnTo>
                    <a:pt x="687829" y="148589"/>
                  </a:lnTo>
                  <a:lnTo>
                    <a:pt x="684636" y="149859"/>
                  </a:lnTo>
                  <a:close/>
                </a:path>
                <a:path w="743584" h="162559">
                  <a:moveTo>
                    <a:pt x="608633" y="144779"/>
                  </a:moveTo>
                  <a:lnTo>
                    <a:pt x="606657" y="144779"/>
                  </a:lnTo>
                  <a:lnTo>
                    <a:pt x="606353" y="143509"/>
                  </a:lnTo>
                  <a:lnTo>
                    <a:pt x="608633" y="144779"/>
                  </a:lnTo>
                  <a:close/>
                </a:path>
                <a:path w="743584" h="162559">
                  <a:moveTo>
                    <a:pt x="618970" y="144779"/>
                  </a:moveTo>
                  <a:lnTo>
                    <a:pt x="608633" y="144779"/>
                  </a:lnTo>
                  <a:lnTo>
                    <a:pt x="606809" y="143509"/>
                  </a:lnTo>
                  <a:lnTo>
                    <a:pt x="617906" y="143509"/>
                  </a:lnTo>
                  <a:lnTo>
                    <a:pt x="618970" y="144779"/>
                  </a:lnTo>
                  <a:close/>
                </a:path>
                <a:path w="743584" h="162559">
                  <a:moveTo>
                    <a:pt x="620338" y="148589"/>
                  </a:moveTo>
                  <a:lnTo>
                    <a:pt x="614561" y="144779"/>
                  </a:lnTo>
                  <a:lnTo>
                    <a:pt x="618058" y="144779"/>
                  </a:lnTo>
                  <a:lnTo>
                    <a:pt x="622162" y="147319"/>
                  </a:lnTo>
                  <a:lnTo>
                    <a:pt x="625050" y="147319"/>
                  </a:lnTo>
                  <a:lnTo>
                    <a:pt x="620338" y="148589"/>
                  </a:lnTo>
                  <a:close/>
                </a:path>
                <a:path w="743584" h="162559">
                  <a:moveTo>
                    <a:pt x="625506" y="147319"/>
                  </a:moveTo>
                  <a:lnTo>
                    <a:pt x="622162" y="147319"/>
                  </a:lnTo>
                  <a:lnTo>
                    <a:pt x="622010" y="144779"/>
                  </a:lnTo>
                  <a:lnTo>
                    <a:pt x="625506" y="147319"/>
                  </a:lnTo>
                  <a:close/>
                </a:path>
                <a:path w="743584" h="162559">
                  <a:moveTo>
                    <a:pt x="625202" y="146049"/>
                  </a:moveTo>
                  <a:lnTo>
                    <a:pt x="624138" y="146049"/>
                  </a:lnTo>
                  <a:lnTo>
                    <a:pt x="622922" y="144779"/>
                  </a:lnTo>
                  <a:lnTo>
                    <a:pt x="625354" y="144779"/>
                  </a:lnTo>
                  <a:lnTo>
                    <a:pt x="625202" y="146049"/>
                  </a:lnTo>
                  <a:close/>
                </a:path>
                <a:path w="743584" h="162559">
                  <a:moveTo>
                    <a:pt x="635538" y="147319"/>
                  </a:moveTo>
                  <a:lnTo>
                    <a:pt x="625506" y="147319"/>
                  </a:lnTo>
                  <a:lnTo>
                    <a:pt x="628698" y="146049"/>
                  </a:lnTo>
                  <a:lnTo>
                    <a:pt x="631586" y="146049"/>
                  </a:lnTo>
                  <a:lnTo>
                    <a:pt x="632093" y="146120"/>
                  </a:lnTo>
                  <a:lnTo>
                    <a:pt x="635538" y="147319"/>
                  </a:lnTo>
                  <a:close/>
                </a:path>
                <a:path w="743584" h="162559">
                  <a:moveTo>
                    <a:pt x="632093" y="146120"/>
                  </a:moveTo>
                  <a:lnTo>
                    <a:pt x="631586" y="146049"/>
                  </a:lnTo>
                  <a:lnTo>
                    <a:pt x="631890" y="146049"/>
                  </a:lnTo>
                  <a:lnTo>
                    <a:pt x="632093" y="146120"/>
                  </a:lnTo>
                  <a:close/>
                </a:path>
                <a:path w="743584" h="162559">
                  <a:moveTo>
                    <a:pt x="625050" y="147396"/>
                  </a:moveTo>
                  <a:lnTo>
                    <a:pt x="625354" y="147319"/>
                  </a:lnTo>
                  <a:lnTo>
                    <a:pt x="625050" y="147396"/>
                  </a:lnTo>
                  <a:close/>
                </a:path>
                <a:path w="743584" h="162559">
                  <a:moveTo>
                    <a:pt x="669892" y="151129"/>
                  </a:moveTo>
                  <a:lnTo>
                    <a:pt x="644659" y="151129"/>
                  </a:lnTo>
                  <a:lnTo>
                    <a:pt x="635234" y="149859"/>
                  </a:lnTo>
                  <a:lnTo>
                    <a:pt x="629762" y="148589"/>
                  </a:lnTo>
                  <a:lnTo>
                    <a:pt x="625050" y="148589"/>
                  </a:lnTo>
                  <a:lnTo>
                    <a:pt x="625050" y="147396"/>
                  </a:lnTo>
                  <a:lnTo>
                    <a:pt x="625354" y="147319"/>
                  </a:lnTo>
                  <a:lnTo>
                    <a:pt x="683724" y="147319"/>
                  </a:lnTo>
                  <a:lnTo>
                    <a:pt x="681596" y="148589"/>
                  </a:lnTo>
                  <a:lnTo>
                    <a:pt x="681292" y="149859"/>
                  </a:lnTo>
                  <a:lnTo>
                    <a:pt x="675060" y="149859"/>
                  </a:lnTo>
                  <a:lnTo>
                    <a:pt x="669892" y="151129"/>
                  </a:lnTo>
                  <a:close/>
                </a:path>
                <a:path w="743584" h="162559">
                  <a:moveTo>
                    <a:pt x="662595" y="152399"/>
                  </a:moveTo>
                  <a:lnTo>
                    <a:pt x="656363" y="152399"/>
                  </a:lnTo>
                  <a:lnTo>
                    <a:pt x="654539" y="151129"/>
                  </a:lnTo>
                  <a:lnTo>
                    <a:pt x="665028" y="151129"/>
                  </a:lnTo>
                  <a:lnTo>
                    <a:pt x="662595" y="152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437979" y="7406938"/>
              <a:ext cx="98044" cy="12026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84574" y="7395538"/>
              <a:ext cx="96372" cy="12077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2440014" y="7614533"/>
              <a:ext cx="542925" cy="448309"/>
            </a:xfrm>
            <a:custGeom>
              <a:avLst/>
              <a:gdLst/>
              <a:ahLst/>
              <a:cxnLst/>
              <a:rect l="l" t="t" r="r" b="b"/>
              <a:pathLst>
                <a:path w="542925" h="448309">
                  <a:moveTo>
                    <a:pt x="115485" y="411479"/>
                  </a:moveTo>
                  <a:lnTo>
                    <a:pt x="112025" y="417829"/>
                  </a:lnTo>
                  <a:lnTo>
                    <a:pt x="108103" y="422909"/>
                  </a:lnTo>
                  <a:lnTo>
                    <a:pt x="103258" y="429259"/>
                  </a:lnTo>
                  <a:lnTo>
                    <a:pt x="98644" y="434339"/>
                  </a:lnTo>
                  <a:lnTo>
                    <a:pt x="93338" y="439419"/>
                  </a:lnTo>
                  <a:lnTo>
                    <a:pt x="86648" y="443229"/>
                  </a:lnTo>
                  <a:lnTo>
                    <a:pt x="83418" y="445769"/>
                  </a:lnTo>
                  <a:lnTo>
                    <a:pt x="79496" y="447039"/>
                  </a:lnTo>
                  <a:lnTo>
                    <a:pt x="71652" y="448309"/>
                  </a:lnTo>
                  <a:lnTo>
                    <a:pt x="63347" y="448309"/>
                  </a:lnTo>
                  <a:lnTo>
                    <a:pt x="55503" y="445769"/>
                  </a:lnTo>
                  <a:lnTo>
                    <a:pt x="48582" y="441959"/>
                  </a:lnTo>
                  <a:lnTo>
                    <a:pt x="45352" y="440689"/>
                  </a:lnTo>
                  <a:lnTo>
                    <a:pt x="42353" y="438149"/>
                  </a:lnTo>
                  <a:lnTo>
                    <a:pt x="43045" y="436879"/>
                  </a:lnTo>
                  <a:lnTo>
                    <a:pt x="38892" y="434339"/>
                  </a:lnTo>
                  <a:lnTo>
                    <a:pt x="35432" y="430529"/>
                  </a:lnTo>
                  <a:lnTo>
                    <a:pt x="32202" y="426719"/>
                  </a:lnTo>
                  <a:lnTo>
                    <a:pt x="34048" y="426719"/>
                  </a:lnTo>
                  <a:lnTo>
                    <a:pt x="34048" y="425449"/>
                  </a:lnTo>
                  <a:lnTo>
                    <a:pt x="31741" y="421639"/>
                  </a:lnTo>
                  <a:lnTo>
                    <a:pt x="29664" y="419099"/>
                  </a:lnTo>
                  <a:lnTo>
                    <a:pt x="27819" y="416559"/>
                  </a:lnTo>
                  <a:lnTo>
                    <a:pt x="25973" y="416559"/>
                  </a:lnTo>
                  <a:lnTo>
                    <a:pt x="24589" y="415289"/>
                  </a:lnTo>
                  <a:lnTo>
                    <a:pt x="22974" y="415289"/>
                  </a:lnTo>
                  <a:lnTo>
                    <a:pt x="21821" y="414019"/>
                  </a:lnTo>
                  <a:lnTo>
                    <a:pt x="112486" y="414019"/>
                  </a:lnTo>
                  <a:lnTo>
                    <a:pt x="115485" y="411479"/>
                  </a:lnTo>
                  <a:close/>
                </a:path>
                <a:path w="542925" h="448309">
                  <a:moveTo>
                    <a:pt x="473995" y="433069"/>
                  </a:moveTo>
                  <a:lnTo>
                    <a:pt x="478148" y="433069"/>
                  </a:lnTo>
                  <a:lnTo>
                    <a:pt x="475610" y="434339"/>
                  </a:lnTo>
                  <a:lnTo>
                    <a:pt x="470765" y="435609"/>
                  </a:lnTo>
                  <a:lnTo>
                    <a:pt x="473072" y="434339"/>
                  </a:lnTo>
                  <a:lnTo>
                    <a:pt x="473995" y="433069"/>
                  </a:lnTo>
                  <a:close/>
                </a:path>
                <a:path w="542925" h="448309">
                  <a:moveTo>
                    <a:pt x="455078" y="433069"/>
                  </a:moveTo>
                  <a:lnTo>
                    <a:pt x="455770" y="433069"/>
                  </a:lnTo>
                  <a:lnTo>
                    <a:pt x="458769" y="434339"/>
                  </a:lnTo>
                  <a:lnTo>
                    <a:pt x="454847" y="434339"/>
                  </a:lnTo>
                  <a:lnTo>
                    <a:pt x="455078" y="433069"/>
                  </a:lnTo>
                  <a:close/>
                </a:path>
                <a:path w="542925" h="448309">
                  <a:moveTo>
                    <a:pt x="485876" y="428624"/>
                  </a:moveTo>
                  <a:lnTo>
                    <a:pt x="483454" y="430529"/>
                  </a:lnTo>
                  <a:lnTo>
                    <a:pt x="479071" y="433069"/>
                  </a:lnTo>
                  <a:lnTo>
                    <a:pt x="478148" y="433069"/>
                  </a:lnTo>
                  <a:lnTo>
                    <a:pt x="480685" y="431799"/>
                  </a:lnTo>
                  <a:lnTo>
                    <a:pt x="485876" y="428624"/>
                  </a:lnTo>
                  <a:close/>
                </a:path>
                <a:path w="542925" h="448309">
                  <a:moveTo>
                    <a:pt x="1980" y="275589"/>
                  </a:moveTo>
                  <a:lnTo>
                    <a:pt x="536054" y="275589"/>
                  </a:lnTo>
                  <a:lnTo>
                    <a:pt x="536054" y="278129"/>
                  </a:lnTo>
                  <a:lnTo>
                    <a:pt x="535823" y="280669"/>
                  </a:lnTo>
                  <a:lnTo>
                    <a:pt x="535823" y="284479"/>
                  </a:lnTo>
                  <a:lnTo>
                    <a:pt x="536284" y="284479"/>
                  </a:lnTo>
                  <a:lnTo>
                    <a:pt x="536284" y="288289"/>
                  </a:lnTo>
                  <a:lnTo>
                    <a:pt x="535823" y="288289"/>
                  </a:lnTo>
                  <a:lnTo>
                    <a:pt x="530888" y="328929"/>
                  </a:lnTo>
                  <a:lnTo>
                    <a:pt x="520101" y="369569"/>
                  </a:lnTo>
                  <a:lnTo>
                    <a:pt x="503611" y="405129"/>
                  </a:lnTo>
                  <a:lnTo>
                    <a:pt x="481566" y="427989"/>
                  </a:lnTo>
                  <a:lnTo>
                    <a:pt x="454111" y="429259"/>
                  </a:lnTo>
                  <a:lnTo>
                    <a:pt x="421395" y="403859"/>
                  </a:lnTo>
                  <a:lnTo>
                    <a:pt x="420011" y="402589"/>
                  </a:lnTo>
                  <a:lnTo>
                    <a:pt x="416551" y="398779"/>
                  </a:lnTo>
                  <a:lnTo>
                    <a:pt x="411706" y="392429"/>
                  </a:lnTo>
                  <a:lnTo>
                    <a:pt x="407599" y="392429"/>
                  </a:lnTo>
                  <a:lnTo>
                    <a:pt x="404554" y="387349"/>
                  </a:lnTo>
                  <a:lnTo>
                    <a:pt x="401555" y="386079"/>
                  </a:lnTo>
                  <a:lnTo>
                    <a:pt x="392558" y="373379"/>
                  </a:lnTo>
                  <a:lnTo>
                    <a:pt x="390366" y="373379"/>
                  </a:lnTo>
                  <a:lnTo>
                    <a:pt x="389097" y="372109"/>
                  </a:lnTo>
                  <a:lnTo>
                    <a:pt x="386790" y="369569"/>
                  </a:lnTo>
                  <a:lnTo>
                    <a:pt x="386651" y="369569"/>
                  </a:lnTo>
                  <a:lnTo>
                    <a:pt x="350339" y="332739"/>
                  </a:lnTo>
                  <a:lnTo>
                    <a:pt x="315464" y="308609"/>
                  </a:lnTo>
                  <a:lnTo>
                    <a:pt x="303276" y="302259"/>
                  </a:lnTo>
                  <a:lnTo>
                    <a:pt x="300969" y="300989"/>
                  </a:lnTo>
                  <a:lnTo>
                    <a:pt x="293125" y="300989"/>
                  </a:lnTo>
                  <a:lnTo>
                    <a:pt x="290357" y="298449"/>
                  </a:lnTo>
                  <a:lnTo>
                    <a:pt x="284359" y="295909"/>
                  </a:lnTo>
                  <a:lnTo>
                    <a:pt x="273746" y="295909"/>
                  </a:lnTo>
                  <a:lnTo>
                    <a:pt x="269363" y="294639"/>
                  </a:lnTo>
                  <a:lnTo>
                    <a:pt x="0" y="294639"/>
                  </a:lnTo>
                  <a:lnTo>
                    <a:pt x="0" y="284479"/>
                  </a:lnTo>
                  <a:lnTo>
                    <a:pt x="535823" y="284479"/>
                  </a:lnTo>
                  <a:lnTo>
                    <a:pt x="536054" y="283209"/>
                  </a:lnTo>
                  <a:lnTo>
                    <a:pt x="275" y="283209"/>
                  </a:lnTo>
                  <a:lnTo>
                    <a:pt x="827" y="280669"/>
                  </a:lnTo>
                  <a:lnTo>
                    <a:pt x="1058" y="280669"/>
                  </a:lnTo>
                  <a:lnTo>
                    <a:pt x="1980" y="275589"/>
                  </a:lnTo>
                  <a:close/>
                </a:path>
                <a:path w="542925" h="448309">
                  <a:moveTo>
                    <a:pt x="494758" y="421639"/>
                  </a:moveTo>
                  <a:lnTo>
                    <a:pt x="492451" y="424179"/>
                  </a:lnTo>
                  <a:lnTo>
                    <a:pt x="488991" y="426719"/>
                  </a:lnTo>
                  <a:lnTo>
                    <a:pt x="485876" y="428624"/>
                  </a:lnTo>
                  <a:lnTo>
                    <a:pt x="486684" y="427989"/>
                  </a:lnTo>
                  <a:lnTo>
                    <a:pt x="490144" y="425449"/>
                  </a:lnTo>
                  <a:lnTo>
                    <a:pt x="492682" y="422909"/>
                  </a:lnTo>
                  <a:lnTo>
                    <a:pt x="494758" y="421639"/>
                  </a:lnTo>
                  <a:close/>
                </a:path>
                <a:path w="542925" h="448309">
                  <a:moveTo>
                    <a:pt x="30126" y="422909"/>
                  </a:moveTo>
                  <a:lnTo>
                    <a:pt x="31049" y="422909"/>
                  </a:lnTo>
                  <a:lnTo>
                    <a:pt x="31510" y="424179"/>
                  </a:lnTo>
                  <a:lnTo>
                    <a:pt x="34048" y="426719"/>
                  </a:lnTo>
                  <a:lnTo>
                    <a:pt x="32202" y="426719"/>
                  </a:lnTo>
                  <a:lnTo>
                    <a:pt x="30357" y="424179"/>
                  </a:lnTo>
                  <a:lnTo>
                    <a:pt x="30126" y="422909"/>
                  </a:lnTo>
                  <a:close/>
                </a:path>
                <a:path w="542925" h="448309">
                  <a:moveTo>
                    <a:pt x="491528" y="421639"/>
                  </a:moveTo>
                  <a:lnTo>
                    <a:pt x="492913" y="421639"/>
                  </a:lnTo>
                  <a:lnTo>
                    <a:pt x="491528" y="422909"/>
                  </a:lnTo>
                  <a:lnTo>
                    <a:pt x="489914" y="424179"/>
                  </a:lnTo>
                  <a:lnTo>
                    <a:pt x="489221" y="424179"/>
                  </a:lnTo>
                  <a:lnTo>
                    <a:pt x="491067" y="422909"/>
                  </a:lnTo>
                  <a:lnTo>
                    <a:pt x="491528" y="421639"/>
                  </a:lnTo>
                  <a:close/>
                </a:path>
                <a:path w="542925" h="448309">
                  <a:moveTo>
                    <a:pt x="494989" y="419099"/>
                  </a:moveTo>
                  <a:lnTo>
                    <a:pt x="495450" y="419099"/>
                  </a:lnTo>
                  <a:lnTo>
                    <a:pt x="494297" y="420369"/>
                  </a:lnTo>
                  <a:lnTo>
                    <a:pt x="492913" y="421639"/>
                  </a:lnTo>
                  <a:lnTo>
                    <a:pt x="493835" y="420369"/>
                  </a:lnTo>
                  <a:lnTo>
                    <a:pt x="494989" y="419099"/>
                  </a:lnTo>
                  <a:close/>
                </a:path>
                <a:path w="542925" h="448309">
                  <a:moveTo>
                    <a:pt x="22974" y="415289"/>
                  </a:moveTo>
                  <a:lnTo>
                    <a:pt x="23897" y="415289"/>
                  </a:lnTo>
                  <a:lnTo>
                    <a:pt x="28280" y="421639"/>
                  </a:lnTo>
                  <a:lnTo>
                    <a:pt x="26896" y="420369"/>
                  </a:lnTo>
                  <a:lnTo>
                    <a:pt x="25742" y="419099"/>
                  </a:lnTo>
                  <a:lnTo>
                    <a:pt x="24358" y="416559"/>
                  </a:lnTo>
                  <a:lnTo>
                    <a:pt x="22974" y="415289"/>
                  </a:lnTo>
                  <a:close/>
                </a:path>
                <a:path w="542925" h="448309">
                  <a:moveTo>
                    <a:pt x="25973" y="416559"/>
                  </a:moveTo>
                  <a:lnTo>
                    <a:pt x="27819" y="416559"/>
                  </a:lnTo>
                  <a:lnTo>
                    <a:pt x="29434" y="419099"/>
                  </a:lnTo>
                  <a:lnTo>
                    <a:pt x="27357" y="417829"/>
                  </a:lnTo>
                  <a:lnTo>
                    <a:pt x="25973" y="416559"/>
                  </a:lnTo>
                  <a:close/>
                </a:path>
                <a:path w="542925" h="448309">
                  <a:moveTo>
                    <a:pt x="510907" y="407669"/>
                  </a:moveTo>
                  <a:lnTo>
                    <a:pt x="506524" y="414019"/>
                  </a:lnTo>
                  <a:lnTo>
                    <a:pt x="508831" y="410209"/>
                  </a:lnTo>
                  <a:lnTo>
                    <a:pt x="510907" y="407669"/>
                  </a:lnTo>
                  <a:close/>
                </a:path>
                <a:path w="542925" h="448309">
                  <a:moveTo>
                    <a:pt x="12527" y="402589"/>
                  </a:moveTo>
                  <a:lnTo>
                    <a:pt x="118715" y="402589"/>
                  </a:lnTo>
                  <a:lnTo>
                    <a:pt x="112486" y="414019"/>
                  </a:lnTo>
                  <a:lnTo>
                    <a:pt x="21821" y="414019"/>
                  </a:lnTo>
                  <a:lnTo>
                    <a:pt x="20667" y="412749"/>
                  </a:lnTo>
                  <a:lnTo>
                    <a:pt x="17207" y="411479"/>
                  </a:lnTo>
                  <a:lnTo>
                    <a:pt x="13054" y="403859"/>
                  </a:lnTo>
                  <a:lnTo>
                    <a:pt x="12527" y="402589"/>
                  </a:lnTo>
                  <a:close/>
                </a:path>
                <a:path w="542925" h="448309">
                  <a:moveTo>
                    <a:pt x="418858" y="408939"/>
                  </a:moveTo>
                  <a:lnTo>
                    <a:pt x="419550" y="411479"/>
                  </a:lnTo>
                  <a:lnTo>
                    <a:pt x="418050" y="410209"/>
                  </a:lnTo>
                  <a:lnTo>
                    <a:pt x="418858" y="410209"/>
                  </a:lnTo>
                  <a:lnTo>
                    <a:pt x="418858" y="408939"/>
                  </a:lnTo>
                  <a:close/>
                </a:path>
                <a:path w="542925" h="448309">
                  <a:moveTo>
                    <a:pt x="510446" y="406399"/>
                  </a:moveTo>
                  <a:lnTo>
                    <a:pt x="511138" y="406399"/>
                  </a:lnTo>
                  <a:lnTo>
                    <a:pt x="509985" y="407669"/>
                  </a:lnTo>
                  <a:lnTo>
                    <a:pt x="509292" y="408939"/>
                  </a:lnTo>
                  <a:lnTo>
                    <a:pt x="508831" y="410209"/>
                  </a:lnTo>
                  <a:lnTo>
                    <a:pt x="508139" y="410209"/>
                  </a:lnTo>
                  <a:lnTo>
                    <a:pt x="510446" y="406399"/>
                  </a:lnTo>
                  <a:close/>
                </a:path>
                <a:path w="542925" h="448309">
                  <a:moveTo>
                    <a:pt x="417012" y="407669"/>
                  </a:moveTo>
                  <a:lnTo>
                    <a:pt x="418858" y="410209"/>
                  </a:lnTo>
                  <a:lnTo>
                    <a:pt x="418050" y="410209"/>
                  </a:lnTo>
                  <a:lnTo>
                    <a:pt x="416551" y="408939"/>
                  </a:lnTo>
                  <a:lnTo>
                    <a:pt x="417012" y="408939"/>
                  </a:lnTo>
                  <a:lnTo>
                    <a:pt x="417012" y="407669"/>
                  </a:lnTo>
                  <a:close/>
                </a:path>
                <a:path w="542925" h="448309">
                  <a:moveTo>
                    <a:pt x="8374" y="392429"/>
                  </a:moveTo>
                  <a:lnTo>
                    <a:pt x="124483" y="392429"/>
                  </a:lnTo>
                  <a:lnTo>
                    <a:pt x="121253" y="397510"/>
                  </a:lnTo>
                  <a:lnTo>
                    <a:pt x="121484" y="398779"/>
                  </a:lnTo>
                  <a:lnTo>
                    <a:pt x="119407" y="406399"/>
                  </a:lnTo>
                  <a:lnTo>
                    <a:pt x="116639" y="408939"/>
                  </a:lnTo>
                  <a:lnTo>
                    <a:pt x="120099" y="402589"/>
                  </a:lnTo>
                  <a:lnTo>
                    <a:pt x="12527" y="402589"/>
                  </a:lnTo>
                  <a:lnTo>
                    <a:pt x="9363" y="394969"/>
                  </a:lnTo>
                  <a:lnTo>
                    <a:pt x="8374" y="392429"/>
                  </a:lnTo>
                  <a:close/>
                </a:path>
                <a:path w="542925" h="448309">
                  <a:moveTo>
                    <a:pt x="415397" y="402589"/>
                  </a:moveTo>
                  <a:lnTo>
                    <a:pt x="415858" y="403859"/>
                  </a:lnTo>
                  <a:lnTo>
                    <a:pt x="417473" y="406399"/>
                  </a:lnTo>
                  <a:lnTo>
                    <a:pt x="418396" y="407669"/>
                  </a:lnTo>
                  <a:lnTo>
                    <a:pt x="414936" y="405129"/>
                  </a:lnTo>
                  <a:lnTo>
                    <a:pt x="415397" y="402589"/>
                  </a:lnTo>
                  <a:close/>
                </a:path>
                <a:path w="542925" h="448309">
                  <a:moveTo>
                    <a:pt x="514599" y="398779"/>
                  </a:moveTo>
                  <a:lnTo>
                    <a:pt x="512061" y="403859"/>
                  </a:lnTo>
                  <a:lnTo>
                    <a:pt x="510215" y="406399"/>
                  </a:lnTo>
                  <a:lnTo>
                    <a:pt x="509292" y="406399"/>
                  </a:lnTo>
                  <a:lnTo>
                    <a:pt x="509754" y="405129"/>
                  </a:lnTo>
                  <a:lnTo>
                    <a:pt x="510446" y="405129"/>
                  </a:lnTo>
                  <a:lnTo>
                    <a:pt x="512522" y="401319"/>
                  </a:lnTo>
                  <a:lnTo>
                    <a:pt x="514599" y="398779"/>
                  </a:lnTo>
                  <a:close/>
                </a:path>
                <a:path w="542925" h="448309">
                  <a:moveTo>
                    <a:pt x="512753" y="398779"/>
                  </a:moveTo>
                  <a:lnTo>
                    <a:pt x="510446" y="405129"/>
                  </a:lnTo>
                  <a:lnTo>
                    <a:pt x="509754" y="405129"/>
                  </a:lnTo>
                  <a:lnTo>
                    <a:pt x="510215" y="403859"/>
                  </a:lnTo>
                  <a:lnTo>
                    <a:pt x="512753" y="398779"/>
                  </a:lnTo>
                  <a:close/>
                </a:path>
                <a:path w="542925" h="448309">
                  <a:moveTo>
                    <a:pt x="122406" y="398779"/>
                  </a:moveTo>
                  <a:lnTo>
                    <a:pt x="122752" y="398779"/>
                  </a:lnTo>
                  <a:lnTo>
                    <a:pt x="122406" y="400049"/>
                  </a:lnTo>
                  <a:lnTo>
                    <a:pt x="121945" y="401319"/>
                  </a:lnTo>
                  <a:lnTo>
                    <a:pt x="121945" y="400049"/>
                  </a:lnTo>
                  <a:lnTo>
                    <a:pt x="122406" y="398779"/>
                  </a:lnTo>
                  <a:close/>
                </a:path>
                <a:path w="542925" h="448309">
                  <a:moveTo>
                    <a:pt x="409883" y="396239"/>
                  </a:moveTo>
                  <a:lnTo>
                    <a:pt x="411014" y="396239"/>
                  </a:lnTo>
                  <a:lnTo>
                    <a:pt x="414244" y="400049"/>
                  </a:lnTo>
                  <a:lnTo>
                    <a:pt x="412167" y="400049"/>
                  </a:lnTo>
                  <a:lnTo>
                    <a:pt x="409883" y="396239"/>
                  </a:lnTo>
                  <a:close/>
                </a:path>
                <a:path w="542925" h="448309">
                  <a:moveTo>
                    <a:pt x="407322" y="394969"/>
                  </a:moveTo>
                  <a:lnTo>
                    <a:pt x="408707" y="396239"/>
                  </a:lnTo>
                  <a:lnTo>
                    <a:pt x="410322" y="400049"/>
                  </a:lnTo>
                  <a:lnTo>
                    <a:pt x="407322" y="394969"/>
                  </a:lnTo>
                  <a:close/>
                </a:path>
                <a:path w="542925" h="448309">
                  <a:moveTo>
                    <a:pt x="407599" y="392429"/>
                  </a:moveTo>
                  <a:lnTo>
                    <a:pt x="411706" y="392429"/>
                  </a:lnTo>
                  <a:lnTo>
                    <a:pt x="412859" y="394969"/>
                  </a:lnTo>
                  <a:lnTo>
                    <a:pt x="414013" y="398779"/>
                  </a:lnTo>
                  <a:lnTo>
                    <a:pt x="411014" y="396239"/>
                  </a:lnTo>
                  <a:lnTo>
                    <a:pt x="409883" y="396239"/>
                  </a:lnTo>
                  <a:lnTo>
                    <a:pt x="407599" y="392429"/>
                  </a:lnTo>
                  <a:close/>
                </a:path>
                <a:path w="542925" h="448309">
                  <a:moveTo>
                    <a:pt x="123098" y="397510"/>
                  </a:moveTo>
                  <a:lnTo>
                    <a:pt x="122752" y="398779"/>
                  </a:lnTo>
                  <a:lnTo>
                    <a:pt x="123098" y="397510"/>
                  </a:lnTo>
                  <a:close/>
                </a:path>
                <a:path w="542925" h="448309">
                  <a:moveTo>
                    <a:pt x="4286" y="380999"/>
                  </a:moveTo>
                  <a:lnTo>
                    <a:pt x="133249" y="380999"/>
                  </a:lnTo>
                  <a:lnTo>
                    <a:pt x="130019" y="384809"/>
                  </a:lnTo>
                  <a:lnTo>
                    <a:pt x="127712" y="388619"/>
                  </a:lnTo>
                  <a:lnTo>
                    <a:pt x="126559" y="389889"/>
                  </a:lnTo>
                  <a:lnTo>
                    <a:pt x="125175" y="392429"/>
                  </a:lnTo>
                  <a:lnTo>
                    <a:pt x="124944" y="393699"/>
                  </a:lnTo>
                  <a:lnTo>
                    <a:pt x="124252" y="395605"/>
                  </a:lnTo>
                  <a:lnTo>
                    <a:pt x="123791" y="396239"/>
                  </a:lnTo>
                  <a:lnTo>
                    <a:pt x="123098" y="397509"/>
                  </a:lnTo>
                  <a:lnTo>
                    <a:pt x="124483" y="393699"/>
                  </a:lnTo>
                  <a:lnTo>
                    <a:pt x="124483" y="392429"/>
                  </a:lnTo>
                  <a:lnTo>
                    <a:pt x="8374" y="392429"/>
                  </a:lnTo>
                  <a:lnTo>
                    <a:pt x="6890" y="388619"/>
                  </a:lnTo>
                  <a:lnTo>
                    <a:pt x="4633" y="382269"/>
                  </a:lnTo>
                  <a:lnTo>
                    <a:pt x="4286" y="380999"/>
                  </a:lnTo>
                  <a:close/>
                </a:path>
                <a:path w="542925" h="448309">
                  <a:moveTo>
                    <a:pt x="521058" y="388619"/>
                  </a:moveTo>
                  <a:lnTo>
                    <a:pt x="518982" y="393191"/>
                  </a:lnTo>
                  <a:lnTo>
                    <a:pt x="517136" y="396239"/>
                  </a:lnTo>
                  <a:lnTo>
                    <a:pt x="516214" y="397509"/>
                  </a:lnTo>
                  <a:lnTo>
                    <a:pt x="516906" y="396239"/>
                  </a:lnTo>
                  <a:lnTo>
                    <a:pt x="518290" y="392429"/>
                  </a:lnTo>
                  <a:lnTo>
                    <a:pt x="521058" y="388619"/>
                  </a:lnTo>
                  <a:close/>
                </a:path>
                <a:path w="542925" h="448309">
                  <a:moveTo>
                    <a:pt x="124713" y="394969"/>
                  </a:moveTo>
                  <a:lnTo>
                    <a:pt x="124021" y="396239"/>
                  </a:lnTo>
                  <a:lnTo>
                    <a:pt x="124252" y="395605"/>
                  </a:lnTo>
                  <a:lnTo>
                    <a:pt x="124713" y="394969"/>
                  </a:lnTo>
                  <a:close/>
                </a:path>
                <a:path w="542925" h="448309">
                  <a:moveTo>
                    <a:pt x="517136" y="391159"/>
                  </a:moveTo>
                  <a:lnTo>
                    <a:pt x="517367" y="392429"/>
                  </a:lnTo>
                  <a:lnTo>
                    <a:pt x="516906" y="393699"/>
                  </a:lnTo>
                  <a:lnTo>
                    <a:pt x="516213" y="394969"/>
                  </a:lnTo>
                  <a:lnTo>
                    <a:pt x="517136" y="392429"/>
                  </a:lnTo>
                  <a:lnTo>
                    <a:pt x="517136" y="391159"/>
                  </a:lnTo>
                  <a:close/>
                </a:path>
                <a:path w="542925" h="448309">
                  <a:moveTo>
                    <a:pt x="518982" y="383539"/>
                  </a:moveTo>
                  <a:lnTo>
                    <a:pt x="517828" y="387349"/>
                  </a:lnTo>
                  <a:lnTo>
                    <a:pt x="515060" y="394969"/>
                  </a:lnTo>
                  <a:lnTo>
                    <a:pt x="516213" y="391159"/>
                  </a:lnTo>
                  <a:lnTo>
                    <a:pt x="518059" y="384809"/>
                  </a:lnTo>
                  <a:lnTo>
                    <a:pt x="518982" y="383539"/>
                  </a:lnTo>
                  <a:close/>
                </a:path>
                <a:path w="542925" h="448309">
                  <a:moveTo>
                    <a:pt x="519443" y="392429"/>
                  </a:moveTo>
                  <a:lnTo>
                    <a:pt x="518751" y="393699"/>
                  </a:lnTo>
                  <a:lnTo>
                    <a:pt x="518982" y="393191"/>
                  </a:lnTo>
                  <a:lnTo>
                    <a:pt x="519443" y="392429"/>
                  </a:lnTo>
                  <a:close/>
                </a:path>
                <a:path w="542925" h="448309">
                  <a:moveTo>
                    <a:pt x="517367" y="389889"/>
                  </a:moveTo>
                  <a:lnTo>
                    <a:pt x="518290" y="389889"/>
                  </a:lnTo>
                  <a:lnTo>
                    <a:pt x="517367" y="392429"/>
                  </a:lnTo>
                  <a:lnTo>
                    <a:pt x="517367" y="389889"/>
                  </a:lnTo>
                  <a:close/>
                </a:path>
                <a:path w="542925" h="448309">
                  <a:moveTo>
                    <a:pt x="519443" y="387349"/>
                  </a:moveTo>
                  <a:lnTo>
                    <a:pt x="519213" y="388619"/>
                  </a:lnTo>
                  <a:lnTo>
                    <a:pt x="518982" y="388619"/>
                  </a:lnTo>
                  <a:lnTo>
                    <a:pt x="519443" y="387349"/>
                  </a:lnTo>
                  <a:close/>
                </a:path>
                <a:path w="542925" h="448309">
                  <a:moveTo>
                    <a:pt x="3592" y="378459"/>
                  </a:moveTo>
                  <a:lnTo>
                    <a:pt x="135556" y="378459"/>
                  </a:lnTo>
                  <a:lnTo>
                    <a:pt x="133249" y="382269"/>
                  </a:lnTo>
                  <a:lnTo>
                    <a:pt x="133711" y="382269"/>
                  </a:lnTo>
                  <a:lnTo>
                    <a:pt x="132557" y="383539"/>
                  </a:lnTo>
                  <a:lnTo>
                    <a:pt x="133249" y="380999"/>
                  </a:lnTo>
                  <a:lnTo>
                    <a:pt x="4286" y="380999"/>
                  </a:lnTo>
                  <a:lnTo>
                    <a:pt x="3592" y="378459"/>
                  </a:lnTo>
                  <a:close/>
                </a:path>
                <a:path w="542925" h="448309">
                  <a:moveTo>
                    <a:pt x="143169" y="370839"/>
                  </a:moveTo>
                  <a:lnTo>
                    <a:pt x="135556" y="379729"/>
                  </a:lnTo>
                  <a:lnTo>
                    <a:pt x="134172" y="382269"/>
                  </a:lnTo>
                  <a:lnTo>
                    <a:pt x="133249" y="382269"/>
                  </a:lnTo>
                  <a:lnTo>
                    <a:pt x="134634" y="380999"/>
                  </a:lnTo>
                  <a:lnTo>
                    <a:pt x="135556" y="378459"/>
                  </a:lnTo>
                  <a:lnTo>
                    <a:pt x="3592" y="378459"/>
                  </a:lnTo>
                  <a:lnTo>
                    <a:pt x="2550" y="374649"/>
                  </a:lnTo>
                  <a:lnTo>
                    <a:pt x="2159" y="373379"/>
                  </a:lnTo>
                  <a:lnTo>
                    <a:pt x="139248" y="373379"/>
                  </a:lnTo>
                  <a:lnTo>
                    <a:pt x="142016" y="372109"/>
                  </a:lnTo>
                  <a:lnTo>
                    <a:pt x="143169" y="370839"/>
                  </a:lnTo>
                  <a:close/>
                </a:path>
                <a:path w="542925" h="448309">
                  <a:moveTo>
                    <a:pt x="393019" y="375919"/>
                  </a:moveTo>
                  <a:lnTo>
                    <a:pt x="393480" y="375919"/>
                  </a:lnTo>
                  <a:lnTo>
                    <a:pt x="394403" y="377189"/>
                  </a:lnTo>
                  <a:lnTo>
                    <a:pt x="393019" y="375919"/>
                  </a:lnTo>
                  <a:close/>
                </a:path>
                <a:path w="542925" h="448309">
                  <a:moveTo>
                    <a:pt x="391865" y="374649"/>
                  </a:moveTo>
                  <a:lnTo>
                    <a:pt x="393019" y="375919"/>
                  </a:lnTo>
                  <a:lnTo>
                    <a:pt x="392327" y="375919"/>
                  </a:lnTo>
                  <a:lnTo>
                    <a:pt x="391865" y="374649"/>
                  </a:lnTo>
                  <a:close/>
                </a:path>
                <a:path w="542925" h="448309">
                  <a:moveTo>
                    <a:pt x="390366" y="373379"/>
                  </a:moveTo>
                  <a:lnTo>
                    <a:pt x="392558" y="373379"/>
                  </a:lnTo>
                  <a:lnTo>
                    <a:pt x="392558" y="374649"/>
                  </a:lnTo>
                  <a:lnTo>
                    <a:pt x="390507" y="373521"/>
                  </a:lnTo>
                  <a:lnTo>
                    <a:pt x="390366" y="373379"/>
                  </a:lnTo>
                  <a:close/>
                </a:path>
                <a:path w="542925" h="448309">
                  <a:moveTo>
                    <a:pt x="390251" y="373379"/>
                  </a:moveTo>
                  <a:lnTo>
                    <a:pt x="390507" y="373521"/>
                  </a:lnTo>
                  <a:lnTo>
                    <a:pt x="391635" y="374649"/>
                  </a:lnTo>
                  <a:lnTo>
                    <a:pt x="390251" y="373379"/>
                  </a:lnTo>
                  <a:close/>
                </a:path>
                <a:path w="542925" h="448309">
                  <a:moveTo>
                    <a:pt x="386651" y="369569"/>
                  </a:moveTo>
                  <a:lnTo>
                    <a:pt x="386790" y="369569"/>
                  </a:lnTo>
                  <a:lnTo>
                    <a:pt x="389558" y="373379"/>
                  </a:lnTo>
                  <a:lnTo>
                    <a:pt x="386651" y="369569"/>
                  </a:lnTo>
                  <a:close/>
                </a:path>
                <a:path w="542925" h="448309">
                  <a:moveTo>
                    <a:pt x="143937" y="366629"/>
                  </a:moveTo>
                  <a:lnTo>
                    <a:pt x="142016" y="368299"/>
                  </a:lnTo>
                  <a:lnTo>
                    <a:pt x="139248" y="373379"/>
                  </a:lnTo>
                  <a:lnTo>
                    <a:pt x="2159" y="373379"/>
                  </a:lnTo>
                  <a:lnTo>
                    <a:pt x="987" y="369569"/>
                  </a:lnTo>
                  <a:lnTo>
                    <a:pt x="1519" y="369569"/>
                  </a:lnTo>
                  <a:lnTo>
                    <a:pt x="1012" y="368299"/>
                  </a:lnTo>
                  <a:lnTo>
                    <a:pt x="141785" y="368299"/>
                  </a:lnTo>
                  <a:lnTo>
                    <a:pt x="143937" y="366629"/>
                  </a:lnTo>
                  <a:close/>
                </a:path>
                <a:path w="542925" h="448309">
                  <a:moveTo>
                    <a:pt x="525504" y="365644"/>
                  </a:moveTo>
                  <a:lnTo>
                    <a:pt x="524749" y="370839"/>
                  </a:lnTo>
                  <a:lnTo>
                    <a:pt x="525211" y="367029"/>
                  </a:lnTo>
                  <a:lnTo>
                    <a:pt x="525504" y="365644"/>
                  </a:lnTo>
                  <a:close/>
                </a:path>
                <a:path w="542925" h="448309">
                  <a:moveTo>
                    <a:pt x="596" y="368299"/>
                  </a:moveTo>
                  <a:lnTo>
                    <a:pt x="1057" y="369569"/>
                  </a:lnTo>
                  <a:lnTo>
                    <a:pt x="596" y="368299"/>
                  </a:lnTo>
                  <a:close/>
                </a:path>
                <a:path w="542925" h="448309">
                  <a:moveTo>
                    <a:pt x="524611" y="364489"/>
                  </a:moveTo>
                  <a:lnTo>
                    <a:pt x="525672" y="364489"/>
                  </a:lnTo>
                  <a:lnTo>
                    <a:pt x="523827" y="368299"/>
                  </a:lnTo>
                  <a:lnTo>
                    <a:pt x="524057" y="365759"/>
                  </a:lnTo>
                  <a:lnTo>
                    <a:pt x="524611" y="364489"/>
                  </a:lnTo>
                  <a:close/>
                </a:path>
                <a:path w="542925" h="448309">
                  <a:moveTo>
                    <a:pt x="145552" y="365189"/>
                  </a:moveTo>
                  <a:lnTo>
                    <a:pt x="145424" y="365338"/>
                  </a:lnTo>
                  <a:lnTo>
                    <a:pt x="143937" y="366629"/>
                  </a:lnTo>
                  <a:lnTo>
                    <a:pt x="141785" y="368299"/>
                  </a:lnTo>
                  <a:lnTo>
                    <a:pt x="145552" y="365189"/>
                  </a:lnTo>
                  <a:close/>
                </a:path>
                <a:path w="542925" h="448309">
                  <a:moveTo>
                    <a:pt x="0" y="316229"/>
                  </a:moveTo>
                  <a:lnTo>
                    <a:pt x="197846" y="316229"/>
                  </a:lnTo>
                  <a:lnTo>
                    <a:pt x="191386" y="320039"/>
                  </a:lnTo>
                  <a:lnTo>
                    <a:pt x="193462" y="321309"/>
                  </a:lnTo>
                  <a:lnTo>
                    <a:pt x="182389" y="328929"/>
                  </a:lnTo>
                  <a:lnTo>
                    <a:pt x="177313" y="335279"/>
                  </a:lnTo>
                  <a:lnTo>
                    <a:pt x="175237" y="336549"/>
                  </a:lnTo>
                  <a:lnTo>
                    <a:pt x="167624" y="342899"/>
                  </a:lnTo>
                  <a:lnTo>
                    <a:pt x="160241" y="350519"/>
                  </a:lnTo>
                  <a:lnTo>
                    <a:pt x="154632" y="355599"/>
                  </a:lnTo>
                  <a:lnTo>
                    <a:pt x="149456" y="360679"/>
                  </a:lnTo>
                  <a:lnTo>
                    <a:pt x="145552" y="365189"/>
                  </a:lnTo>
                  <a:lnTo>
                    <a:pt x="141785" y="368299"/>
                  </a:lnTo>
                  <a:lnTo>
                    <a:pt x="1012" y="368299"/>
                  </a:lnTo>
                  <a:lnTo>
                    <a:pt x="0" y="365759"/>
                  </a:lnTo>
                  <a:lnTo>
                    <a:pt x="0" y="316229"/>
                  </a:lnTo>
                  <a:close/>
                </a:path>
                <a:path w="542925" h="448309">
                  <a:moveTo>
                    <a:pt x="145424" y="365338"/>
                  </a:moveTo>
                  <a:lnTo>
                    <a:pt x="145058" y="365759"/>
                  </a:lnTo>
                  <a:lnTo>
                    <a:pt x="143937" y="366629"/>
                  </a:lnTo>
                  <a:lnTo>
                    <a:pt x="145424" y="365338"/>
                  </a:lnTo>
                  <a:close/>
                </a:path>
                <a:path w="542925" h="448309">
                  <a:moveTo>
                    <a:pt x="530209" y="360256"/>
                  </a:moveTo>
                  <a:lnTo>
                    <a:pt x="528210" y="365759"/>
                  </a:lnTo>
                  <a:lnTo>
                    <a:pt x="529133" y="360679"/>
                  </a:lnTo>
                  <a:lnTo>
                    <a:pt x="529825" y="360679"/>
                  </a:lnTo>
                  <a:lnTo>
                    <a:pt x="530209" y="360256"/>
                  </a:lnTo>
                  <a:close/>
                </a:path>
                <a:path w="542925" h="448309">
                  <a:moveTo>
                    <a:pt x="526826" y="359409"/>
                  </a:moveTo>
                  <a:lnTo>
                    <a:pt x="525504" y="365644"/>
                  </a:lnTo>
                  <a:lnTo>
                    <a:pt x="525672" y="364489"/>
                  </a:lnTo>
                  <a:lnTo>
                    <a:pt x="524611" y="364489"/>
                  </a:lnTo>
                  <a:lnTo>
                    <a:pt x="526826" y="359409"/>
                  </a:lnTo>
                  <a:close/>
                </a:path>
                <a:path w="542925" h="448309">
                  <a:moveTo>
                    <a:pt x="146399" y="364489"/>
                  </a:moveTo>
                  <a:lnTo>
                    <a:pt x="145424" y="365338"/>
                  </a:lnTo>
                  <a:lnTo>
                    <a:pt x="145552" y="365189"/>
                  </a:lnTo>
                  <a:lnTo>
                    <a:pt x="146399" y="364489"/>
                  </a:lnTo>
                  <a:close/>
                </a:path>
                <a:path w="542925" h="448309">
                  <a:moveTo>
                    <a:pt x="524519" y="359409"/>
                  </a:moveTo>
                  <a:lnTo>
                    <a:pt x="524749" y="359409"/>
                  </a:lnTo>
                  <a:lnTo>
                    <a:pt x="524380" y="361441"/>
                  </a:lnTo>
                  <a:lnTo>
                    <a:pt x="523134" y="364489"/>
                  </a:lnTo>
                  <a:lnTo>
                    <a:pt x="524057" y="360679"/>
                  </a:lnTo>
                  <a:lnTo>
                    <a:pt x="524519" y="359409"/>
                  </a:lnTo>
                  <a:close/>
                </a:path>
                <a:path w="542925" h="448309">
                  <a:moveTo>
                    <a:pt x="529802" y="357123"/>
                  </a:moveTo>
                  <a:lnTo>
                    <a:pt x="529594" y="359409"/>
                  </a:lnTo>
                  <a:lnTo>
                    <a:pt x="528671" y="361949"/>
                  </a:lnTo>
                  <a:lnTo>
                    <a:pt x="528671" y="360679"/>
                  </a:lnTo>
                  <a:lnTo>
                    <a:pt x="529802" y="357123"/>
                  </a:lnTo>
                  <a:close/>
                </a:path>
                <a:path w="542925" h="448309">
                  <a:moveTo>
                    <a:pt x="525211" y="359409"/>
                  </a:moveTo>
                  <a:lnTo>
                    <a:pt x="524288" y="361949"/>
                  </a:lnTo>
                  <a:lnTo>
                    <a:pt x="524380" y="361441"/>
                  </a:lnTo>
                  <a:lnTo>
                    <a:pt x="525211" y="359409"/>
                  </a:lnTo>
                  <a:close/>
                </a:path>
                <a:path w="542925" h="448309">
                  <a:moveTo>
                    <a:pt x="530517" y="359409"/>
                  </a:moveTo>
                  <a:lnTo>
                    <a:pt x="530978" y="359409"/>
                  </a:lnTo>
                  <a:lnTo>
                    <a:pt x="530209" y="360256"/>
                  </a:lnTo>
                  <a:lnTo>
                    <a:pt x="530517" y="359409"/>
                  </a:lnTo>
                  <a:close/>
                </a:path>
                <a:path w="542925" h="448309">
                  <a:moveTo>
                    <a:pt x="529594" y="349249"/>
                  </a:moveTo>
                  <a:lnTo>
                    <a:pt x="528902" y="350519"/>
                  </a:lnTo>
                  <a:lnTo>
                    <a:pt x="526826" y="355599"/>
                  </a:lnTo>
                  <a:lnTo>
                    <a:pt x="525442" y="359409"/>
                  </a:lnTo>
                  <a:lnTo>
                    <a:pt x="525211" y="359409"/>
                  </a:lnTo>
                  <a:lnTo>
                    <a:pt x="526041" y="357123"/>
                  </a:lnTo>
                  <a:lnTo>
                    <a:pt x="526134" y="354329"/>
                  </a:lnTo>
                  <a:lnTo>
                    <a:pt x="527518" y="351789"/>
                  </a:lnTo>
                  <a:lnTo>
                    <a:pt x="528441" y="350519"/>
                  </a:lnTo>
                  <a:lnTo>
                    <a:pt x="529594" y="349249"/>
                  </a:lnTo>
                  <a:close/>
                </a:path>
                <a:path w="542925" h="448309">
                  <a:moveTo>
                    <a:pt x="524288" y="358139"/>
                  </a:moveTo>
                  <a:lnTo>
                    <a:pt x="524057" y="359409"/>
                  </a:lnTo>
                  <a:lnTo>
                    <a:pt x="523827" y="359409"/>
                  </a:lnTo>
                  <a:lnTo>
                    <a:pt x="524288" y="358139"/>
                  </a:lnTo>
                  <a:close/>
                </a:path>
                <a:path w="542925" h="448309">
                  <a:moveTo>
                    <a:pt x="530286" y="355599"/>
                  </a:moveTo>
                  <a:lnTo>
                    <a:pt x="529802" y="357123"/>
                  </a:lnTo>
                  <a:lnTo>
                    <a:pt x="529825" y="356869"/>
                  </a:lnTo>
                  <a:lnTo>
                    <a:pt x="530286" y="355599"/>
                  </a:lnTo>
                  <a:close/>
                </a:path>
                <a:path w="542925" h="448309">
                  <a:moveTo>
                    <a:pt x="530978" y="347979"/>
                  </a:moveTo>
                  <a:lnTo>
                    <a:pt x="530517" y="350519"/>
                  </a:lnTo>
                  <a:lnTo>
                    <a:pt x="530286" y="353059"/>
                  </a:lnTo>
                  <a:lnTo>
                    <a:pt x="529825" y="355599"/>
                  </a:lnTo>
                  <a:lnTo>
                    <a:pt x="530056" y="353059"/>
                  </a:lnTo>
                  <a:lnTo>
                    <a:pt x="529825" y="353059"/>
                  </a:lnTo>
                  <a:lnTo>
                    <a:pt x="530286" y="350519"/>
                  </a:lnTo>
                  <a:lnTo>
                    <a:pt x="530978" y="347979"/>
                  </a:lnTo>
                  <a:close/>
                </a:path>
                <a:path w="542925" h="448309">
                  <a:moveTo>
                    <a:pt x="529825" y="353059"/>
                  </a:moveTo>
                  <a:lnTo>
                    <a:pt x="530056" y="353059"/>
                  </a:lnTo>
                  <a:lnTo>
                    <a:pt x="529363" y="354329"/>
                  </a:lnTo>
                  <a:lnTo>
                    <a:pt x="529133" y="354329"/>
                  </a:lnTo>
                  <a:lnTo>
                    <a:pt x="529825" y="353059"/>
                  </a:lnTo>
                  <a:close/>
                </a:path>
                <a:path w="542925" h="448309">
                  <a:moveTo>
                    <a:pt x="531440" y="345439"/>
                  </a:moveTo>
                  <a:lnTo>
                    <a:pt x="531670" y="345439"/>
                  </a:lnTo>
                  <a:lnTo>
                    <a:pt x="530978" y="347979"/>
                  </a:lnTo>
                  <a:lnTo>
                    <a:pt x="531440" y="345439"/>
                  </a:lnTo>
                  <a:close/>
                </a:path>
                <a:path w="542925" h="448309">
                  <a:moveTo>
                    <a:pt x="535131" y="340359"/>
                  </a:moveTo>
                  <a:lnTo>
                    <a:pt x="534208" y="344169"/>
                  </a:lnTo>
                  <a:lnTo>
                    <a:pt x="533285" y="344169"/>
                  </a:lnTo>
                  <a:lnTo>
                    <a:pt x="533516" y="342899"/>
                  </a:lnTo>
                  <a:lnTo>
                    <a:pt x="535131" y="340359"/>
                  </a:lnTo>
                  <a:close/>
                </a:path>
                <a:path w="542925" h="448309">
                  <a:moveTo>
                    <a:pt x="536977" y="334009"/>
                  </a:moveTo>
                  <a:lnTo>
                    <a:pt x="536977" y="340359"/>
                  </a:lnTo>
                  <a:lnTo>
                    <a:pt x="536823" y="337819"/>
                  </a:lnTo>
                  <a:lnTo>
                    <a:pt x="536861" y="335279"/>
                  </a:lnTo>
                  <a:lnTo>
                    <a:pt x="536977" y="334009"/>
                  </a:lnTo>
                  <a:close/>
                </a:path>
                <a:path w="542925" h="448309">
                  <a:moveTo>
                    <a:pt x="537207" y="326389"/>
                  </a:moveTo>
                  <a:lnTo>
                    <a:pt x="537438" y="326389"/>
                  </a:lnTo>
                  <a:lnTo>
                    <a:pt x="536977" y="327659"/>
                  </a:lnTo>
                  <a:lnTo>
                    <a:pt x="537207" y="326389"/>
                  </a:lnTo>
                  <a:close/>
                </a:path>
                <a:path w="542925" h="448309">
                  <a:moveTo>
                    <a:pt x="536977" y="323849"/>
                  </a:moveTo>
                  <a:lnTo>
                    <a:pt x="536977" y="327659"/>
                  </a:lnTo>
                  <a:lnTo>
                    <a:pt x="536515" y="327659"/>
                  </a:lnTo>
                  <a:lnTo>
                    <a:pt x="536515" y="326389"/>
                  </a:lnTo>
                  <a:lnTo>
                    <a:pt x="536977" y="323849"/>
                  </a:lnTo>
                  <a:close/>
                </a:path>
                <a:path w="542925" h="448309">
                  <a:moveTo>
                    <a:pt x="535362" y="316229"/>
                  </a:moveTo>
                  <a:lnTo>
                    <a:pt x="535131" y="320039"/>
                  </a:lnTo>
                  <a:lnTo>
                    <a:pt x="534208" y="326389"/>
                  </a:lnTo>
                  <a:lnTo>
                    <a:pt x="533977" y="325119"/>
                  </a:lnTo>
                  <a:lnTo>
                    <a:pt x="533343" y="325119"/>
                  </a:lnTo>
                  <a:lnTo>
                    <a:pt x="534208" y="321309"/>
                  </a:lnTo>
                  <a:lnTo>
                    <a:pt x="533516" y="321309"/>
                  </a:lnTo>
                  <a:lnTo>
                    <a:pt x="535362" y="316229"/>
                  </a:lnTo>
                  <a:close/>
                </a:path>
                <a:path w="542925" h="448309">
                  <a:moveTo>
                    <a:pt x="533343" y="325119"/>
                  </a:moveTo>
                  <a:lnTo>
                    <a:pt x="533977" y="325119"/>
                  </a:lnTo>
                  <a:lnTo>
                    <a:pt x="533055" y="326389"/>
                  </a:lnTo>
                  <a:lnTo>
                    <a:pt x="533343" y="325119"/>
                  </a:lnTo>
                  <a:close/>
                </a:path>
                <a:path w="542925" h="448309">
                  <a:moveTo>
                    <a:pt x="540379" y="317499"/>
                  </a:moveTo>
                  <a:lnTo>
                    <a:pt x="541129" y="317499"/>
                  </a:lnTo>
                  <a:lnTo>
                    <a:pt x="539745" y="323849"/>
                  </a:lnTo>
                  <a:lnTo>
                    <a:pt x="539514" y="321309"/>
                  </a:lnTo>
                  <a:lnTo>
                    <a:pt x="540379" y="317499"/>
                  </a:lnTo>
                  <a:close/>
                </a:path>
                <a:path w="542925" h="448309">
                  <a:moveTo>
                    <a:pt x="537669" y="317499"/>
                  </a:moveTo>
                  <a:lnTo>
                    <a:pt x="537438" y="318769"/>
                  </a:lnTo>
                  <a:lnTo>
                    <a:pt x="536977" y="322579"/>
                  </a:lnTo>
                  <a:lnTo>
                    <a:pt x="536977" y="320039"/>
                  </a:lnTo>
                  <a:lnTo>
                    <a:pt x="537669" y="317499"/>
                  </a:lnTo>
                  <a:close/>
                </a:path>
                <a:path w="542925" h="448309">
                  <a:moveTo>
                    <a:pt x="541360" y="309879"/>
                  </a:moveTo>
                  <a:lnTo>
                    <a:pt x="541475" y="317499"/>
                  </a:lnTo>
                  <a:lnTo>
                    <a:pt x="541129" y="321309"/>
                  </a:lnTo>
                  <a:lnTo>
                    <a:pt x="541129" y="317499"/>
                  </a:lnTo>
                  <a:lnTo>
                    <a:pt x="540379" y="317499"/>
                  </a:lnTo>
                  <a:lnTo>
                    <a:pt x="540668" y="316229"/>
                  </a:lnTo>
                  <a:lnTo>
                    <a:pt x="541360" y="312419"/>
                  </a:lnTo>
                  <a:lnTo>
                    <a:pt x="541360" y="309879"/>
                  </a:lnTo>
                  <a:close/>
                </a:path>
                <a:path w="542925" h="448309">
                  <a:moveTo>
                    <a:pt x="195308" y="320039"/>
                  </a:moveTo>
                  <a:lnTo>
                    <a:pt x="193462" y="321309"/>
                  </a:lnTo>
                  <a:lnTo>
                    <a:pt x="195308" y="320039"/>
                  </a:lnTo>
                  <a:close/>
                </a:path>
                <a:path w="542925" h="448309">
                  <a:moveTo>
                    <a:pt x="539745" y="306069"/>
                  </a:moveTo>
                  <a:lnTo>
                    <a:pt x="539284" y="308609"/>
                  </a:lnTo>
                  <a:lnTo>
                    <a:pt x="539130" y="311149"/>
                  </a:lnTo>
                  <a:lnTo>
                    <a:pt x="539053" y="314959"/>
                  </a:lnTo>
                  <a:lnTo>
                    <a:pt x="538591" y="318769"/>
                  </a:lnTo>
                  <a:lnTo>
                    <a:pt x="538130" y="317499"/>
                  </a:lnTo>
                  <a:lnTo>
                    <a:pt x="538130" y="316229"/>
                  </a:lnTo>
                  <a:lnTo>
                    <a:pt x="539053" y="308609"/>
                  </a:lnTo>
                  <a:lnTo>
                    <a:pt x="539745" y="306069"/>
                  </a:lnTo>
                  <a:close/>
                </a:path>
                <a:path w="542925" h="448309">
                  <a:moveTo>
                    <a:pt x="537669" y="316229"/>
                  </a:moveTo>
                  <a:lnTo>
                    <a:pt x="537899" y="316229"/>
                  </a:lnTo>
                  <a:lnTo>
                    <a:pt x="537669" y="317499"/>
                  </a:lnTo>
                  <a:lnTo>
                    <a:pt x="537669" y="316229"/>
                  </a:lnTo>
                  <a:close/>
                </a:path>
                <a:path w="542925" h="448309">
                  <a:moveTo>
                    <a:pt x="229798" y="300354"/>
                  </a:moveTo>
                  <a:lnTo>
                    <a:pt x="229617" y="300445"/>
                  </a:lnTo>
                  <a:lnTo>
                    <a:pt x="227837" y="300989"/>
                  </a:lnTo>
                  <a:lnTo>
                    <a:pt x="219070" y="306069"/>
                  </a:lnTo>
                  <a:lnTo>
                    <a:pt x="214226" y="308609"/>
                  </a:lnTo>
                  <a:lnTo>
                    <a:pt x="213764" y="308609"/>
                  </a:lnTo>
                  <a:lnTo>
                    <a:pt x="208689" y="311149"/>
                  </a:lnTo>
                  <a:lnTo>
                    <a:pt x="200845" y="316229"/>
                  </a:lnTo>
                  <a:lnTo>
                    <a:pt x="197615" y="317499"/>
                  </a:lnTo>
                  <a:lnTo>
                    <a:pt x="197846" y="316229"/>
                  </a:lnTo>
                  <a:lnTo>
                    <a:pt x="0" y="316229"/>
                  </a:lnTo>
                  <a:lnTo>
                    <a:pt x="0" y="300989"/>
                  </a:lnTo>
                  <a:lnTo>
                    <a:pt x="227606" y="300989"/>
                  </a:lnTo>
                  <a:lnTo>
                    <a:pt x="229798" y="300354"/>
                  </a:lnTo>
                  <a:close/>
                </a:path>
                <a:path w="542925" h="448309">
                  <a:moveTo>
                    <a:pt x="541360" y="303529"/>
                  </a:moveTo>
                  <a:lnTo>
                    <a:pt x="541591" y="306069"/>
                  </a:lnTo>
                  <a:lnTo>
                    <a:pt x="541591" y="309879"/>
                  </a:lnTo>
                  <a:lnTo>
                    <a:pt x="541475" y="308609"/>
                  </a:lnTo>
                  <a:lnTo>
                    <a:pt x="541360" y="303529"/>
                  </a:lnTo>
                  <a:close/>
                </a:path>
                <a:path w="542925" h="448309">
                  <a:moveTo>
                    <a:pt x="540898" y="287019"/>
                  </a:moveTo>
                  <a:lnTo>
                    <a:pt x="540822" y="297179"/>
                  </a:lnTo>
                  <a:lnTo>
                    <a:pt x="540668" y="299719"/>
                  </a:lnTo>
                  <a:lnTo>
                    <a:pt x="540437" y="300989"/>
                  </a:lnTo>
                  <a:lnTo>
                    <a:pt x="540206" y="303529"/>
                  </a:lnTo>
                  <a:lnTo>
                    <a:pt x="539745" y="306069"/>
                  </a:lnTo>
                  <a:lnTo>
                    <a:pt x="540091" y="302259"/>
                  </a:lnTo>
                  <a:lnTo>
                    <a:pt x="540206" y="299719"/>
                  </a:lnTo>
                  <a:lnTo>
                    <a:pt x="540437" y="299719"/>
                  </a:lnTo>
                  <a:lnTo>
                    <a:pt x="540514" y="297179"/>
                  </a:lnTo>
                  <a:lnTo>
                    <a:pt x="540668" y="294639"/>
                  </a:lnTo>
                  <a:lnTo>
                    <a:pt x="540379" y="294639"/>
                  </a:lnTo>
                  <a:lnTo>
                    <a:pt x="540437" y="293369"/>
                  </a:lnTo>
                  <a:lnTo>
                    <a:pt x="540668" y="289559"/>
                  </a:lnTo>
                  <a:lnTo>
                    <a:pt x="540898" y="287019"/>
                  </a:lnTo>
                  <a:close/>
                </a:path>
                <a:path w="542925" h="448309">
                  <a:moveTo>
                    <a:pt x="538591" y="299719"/>
                  </a:moveTo>
                  <a:lnTo>
                    <a:pt x="539038" y="299719"/>
                  </a:lnTo>
                  <a:lnTo>
                    <a:pt x="538591" y="303529"/>
                  </a:lnTo>
                  <a:lnTo>
                    <a:pt x="538591" y="299719"/>
                  </a:lnTo>
                  <a:close/>
                </a:path>
                <a:path w="542925" h="448309">
                  <a:moveTo>
                    <a:pt x="300046" y="300989"/>
                  </a:moveTo>
                  <a:lnTo>
                    <a:pt x="300969" y="300989"/>
                  </a:lnTo>
                  <a:lnTo>
                    <a:pt x="302815" y="303529"/>
                  </a:lnTo>
                  <a:lnTo>
                    <a:pt x="300046" y="300989"/>
                  </a:lnTo>
                  <a:close/>
                </a:path>
                <a:path w="542925" h="448309">
                  <a:moveTo>
                    <a:pt x="539284" y="290829"/>
                  </a:moveTo>
                  <a:lnTo>
                    <a:pt x="539284" y="295909"/>
                  </a:lnTo>
                  <a:lnTo>
                    <a:pt x="540206" y="298449"/>
                  </a:lnTo>
                  <a:lnTo>
                    <a:pt x="539500" y="302259"/>
                  </a:lnTo>
                  <a:lnTo>
                    <a:pt x="539226" y="299719"/>
                  </a:lnTo>
                  <a:lnTo>
                    <a:pt x="537746" y="299719"/>
                  </a:lnTo>
                  <a:lnTo>
                    <a:pt x="538130" y="293369"/>
                  </a:lnTo>
                  <a:lnTo>
                    <a:pt x="539284" y="290829"/>
                  </a:lnTo>
                  <a:close/>
                </a:path>
                <a:path w="542925" h="448309">
                  <a:moveTo>
                    <a:pt x="537746" y="299719"/>
                  </a:moveTo>
                  <a:lnTo>
                    <a:pt x="538591" y="299719"/>
                  </a:lnTo>
                  <a:lnTo>
                    <a:pt x="537669" y="300989"/>
                  </a:lnTo>
                  <a:lnTo>
                    <a:pt x="537746" y="299719"/>
                  </a:lnTo>
                  <a:close/>
                </a:path>
                <a:path w="542925" h="448309">
                  <a:moveTo>
                    <a:pt x="0" y="294639"/>
                  </a:moveTo>
                  <a:lnTo>
                    <a:pt x="247908" y="294639"/>
                  </a:lnTo>
                  <a:lnTo>
                    <a:pt x="239833" y="297179"/>
                  </a:lnTo>
                  <a:lnTo>
                    <a:pt x="233143" y="299719"/>
                  </a:lnTo>
                  <a:lnTo>
                    <a:pt x="228529" y="300989"/>
                  </a:lnTo>
                  <a:lnTo>
                    <a:pt x="229617" y="300445"/>
                  </a:lnTo>
                  <a:lnTo>
                    <a:pt x="231990" y="299719"/>
                  </a:lnTo>
                  <a:lnTo>
                    <a:pt x="231067" y="299719"/>
                  </a:lnTo>
                  <a:lnTo>
                    <a:pt x="233604" y="298449"/>
                  </a:lnTo>
                  <a:lnTo>
                    <a:pt x="0" y="298449"/>
                  </a:lnTo>
                  <a:lnTo>
                    <a:pt x="0" y="294639"/>
                  </a:lnTo>
                  <a:close/>
                </a:path>
                <a:path w="542925" h="448309">
                  <a:moveTo>
                    <a:pt x="0" y="298449"/>
                  </a:moveTo>
                  <a:lnTo>
                    <a:pt x="233604" y="298449"/>
                  </a:lnTo>
                  <a:lnTo>
                    <a:pt x="227606" y="300989"/>
                  </a:lnTo>
                  <a:lnTo>
                    <a:pt x="0" y="300989"/>
                  </a:lnTo>
                  <a:lnTo>
                    <a:pt x="0" y="298449"/>
                  </a:lnTo>
                  <a:close/>
                </a:path>
                <a:path w="542925" h="448309">
                  <a:moveTo>
                    <a:pt x="231990" y="299719"/>
                  </a:moveTo>
                  <a:lnTo>
                    <a:pt x="229617" y="300445"/>
                  </a:lnTo>
                  <a:lnTo>
                    <a:pt x="229798" y="300354"/>
                  </a:lnTo>
                  <a:lnTo>
                    <a:pt x="231990" y="299719"/>
                  </a:lnTo>
                  <a:close/>
                </a:path>
                <a:path w="542925" h="448309">
                  <a:moveTo>
                    <a:pt x="231067" y="299719"/>
                  </a:moveTo>
                  <a:lnTo>
                    <a:pt x="231990" y="299719"/>
                  </a:lnTo>
                  <a:lnTo>
                    <a:pt x="229798" y="300354"/>
                  </a:lnTo>
                  <a:lnTo>
                    <a:pt x="231067" y="299719"/>
                  </a:lnTo>
                  <a:close/>
                </a:path>
                <a:path w="542925" h="448309">
                  <a:moveTo>
                    <a:pt x="540898" y="298449"/>
                  </a:moveTo>
                  <a:lnTo>
                    <a:pt x="540898" y="299719"/>
                  </a:lnTo>
                  <a:lnTo>
                    <a:pt x="540668" y="299719"/>
                  </a:lnTo>
                  <a:lnTo>
                    <a:pt x="540898" y="298449"/>
                  </a:lnTo>
                  <a:close/>
                </a:path>
                <a:path w="542925" h="448309">
                  <a:moveTo>
                    <a:pt x="541591" y="294639"/>
                  </a:moveTo>
                  <a:lnTo>
                    <a:pt x="541821" y="294639"/>
                  </a:lnTo>
                  <a:lnTo>
                    <a:pt x="541129" y="297179"/>
                  </a:lnTo>
                  <a:lnTo>
                    <a:pt x="540668" y="299719"/>
                  </a:lnTo>
                  <a:lnTo>
                    <a:pt x="540898" y="297179"/>
                  </a:lnTo>
                  <a:lnTo>
                    <a:pt x="541360" y="295909"/>
                  </a:lnTo>
                  <a:lnTo>
                    <a:pt x="541591" y="294639"/>
                  </a:lnTo>
                  <a:close/>
                </a:path>
                <a:path w="542925" h="448309">
                  <a:moveTo>
                    <a:pt x="540379" y="294639"/>
                  </a:moveTo>
                  <a:lnTo>
                    <a:pt x="540668" y="294639"/>
                  </a:lnTo>
                  <a:lnTo>
                    <a:pt x="540206" y="298449"/>
                  </a:lnTo>
                  <a:lnTo>
                    <a:pt x="540379" y="294639"/>
                  </a:lnTo>
                  <a:close/>
                </a:path>
                <a:path w="542925" h="448309">
                  <a:moveTo>
                    <a:pt x="278360" y="295909"/>
                  </a:moveTo>
                  <a:lnTo>
                    <a:pt x="280437" y="295909"/>
                  </a:lnTo>
                  <a:lnTo>
                    <a:pt x="283205" y="297179"/>
                  </a:lnTo>
                  <a:lnTo>
                    <a:pt x="280437" y="297179"/>
                  </a:lnTo>
                  <a:lnTo>
                    <a:pt x="278360" y="295909"/>
                  </a:lnTo>
                  <a:close/>
                </a:path>
                <a:path w="542925" h="448309">
                  <a:moveTo>
                    <a:pt x="541360" y="271779"/>
                  </a:moveTo>
                  <a:lnTo>
                    <a:pt x="541591" y="271779"/>
                  </a:lnTo>
                  <a:lnTo>
                    <a:pt x="542052" y="273049"/>
                  </a:lnTo>
                  <a:lnTo>
                    <a:pt x="542513" y="278129"/>
                  </a:lnTo>
                  <a:lnTo>
                    <a:pt x="541821" y="281939"/>
                  </a:lnTo>
                  <a:lnTo>
                    <a:pt x="541360" y="283209"/>
                  </a:lnTo>
                  <a:lnTo>
                    <a:pt x="541129" y="287019"/>
                  </a:lnTo>
                  <a:lnTo>
                    <a:pt x="541129" y="280669"/>
                  </a:lnTo>
                  <a:lnTo>
                    <a:pt x="541360" y="278129"/>
                  </a:lnTo>
                  <a:lnTo>
                    <a:pt x="541360" y="271779"/>
                  </a:lnTo>
                  <a:close/>
                </a:path>
                <a:path w="542925" h="448309">
                  <a:moveTo>
                    <a:pt x="535823" y="265429"/>
                  </a:moveTo>
                  <a:lnTo>
                    <a:pt x="537438" y="265429"/>
                  </a:lnTo>
                  <a:lnTo>
                    <a:pt x="537899" y="273049"/>
                  </a:lnTo>
                  <a:lnTo>
                    <a:pt x="538591" y="276859"/>
                  </a:lnTo>
                  <a:lnTo>
                    <a:pt x="538668" y="278129"/>
                  </a:lnTo>
                  <a:lnTo>
                    <a:pt x="536977" y="280669"/>
                  </a:lnTo>
                  <a:lnTo>
                    <a:pt x="536054" y="275589"/>
                  </a:lnTo>
                  <a:lnTo>
                    <a:pt x="1980" y="275589"/>
                  </a:lnTo>
                  <a:lnTo>
                    <a:pt x="2237" y="274319"/>
                  </a:lnTo>
                  <a:lnTo>
                    <a:pt x="535823" y="274319"/>
                  </a:lnTo>
                  <a:lnTo>
                    <a:pt x="536284" y="270509"/>
                  </a:lnTo>
                  <a:lnTo>
                    <a:pt x="536054" y="266699"/>
                  </a:lnTo>
                  <a:lnTo>
                    <a:pt x="535823" y="265429"/>
                  </a:lnTo>
                  <a:close/>
                </a:path>
                <a:path w="542925" h="448309">
                  <a:moveTo>
                    <a:pt x="539745" y="264159"/>
                  </a:moveTo>
                  <a:lnTo>
                    <a:pt x="540437" y="270509"/>
                  </a:lnTo>
                  <a:lnTo>
                    <a:pt x="540668" y="270509"/>
                  </a:lnTo>
                  <a:lnTo>
                    <a:pt x="541129" y="271779"/>
                  </a:lnTo>
                  <a:lnTo>
                    <a:pt x="539514" y="276859"/>
                  </a:lnTo>
                  <a:lnTo>
                    <a:pt x="538832" y="277884"/>
                  </a:lnTo>
                  <a:lnTo>
                    <a:pt x="539284" y="266699"/>
                  </a:lnTo>
                  <a:lnTo>
                    <a:pt x="539745" y="264159"/>
                  </a:lnTo>
                  <a:close/>
                </a:path>
                <a:path w="542925" h="448309">
                  <a:moveTo>
                    <a:pt x="4287" y="264159"/>
                  </a:moveTo>
                  <a:lnTo>
                    <a:pt x="535592" y="264159"/>
                  </a:lnTo>
                  <a:lnTo>
                    <a:pt x="535746" y="266699"/>
                  </a:lnTo>
                  <a:lnTo>
                    <a:pt x="535823" y="274319"/>
                  </a:lnTo>
                  <a:lnTo>
                    <a:pt x="2237" y="274319"/>
                  </a:lnTo>
                  <a:lnTo>
                    <a:pt x="4287" y="264159"/>
                  </a:lnTo>
                  <a:close/>
                </a:path>
                <a:path w="542925" h="448309">
                  <a:moveTo>
                    <a:pt x="541129" y="265429"/>
                  </a:moveTo>
                  <a:lnTo>
                    <a:pt x="542744" y="271779"/>
                  </a:lnTo>
                  <a:lnTo>
                    <a:pt x="541591" y="270509"/>
                  </a:lnTo>
                  <a:lnTo>
                    <a:pt x="541129" y="265429"/>
                  </a:lnTo>
                  <a:close/>
                </a:path>
                <a:path w="542925" h="448309">
                  <a:moveTo>
                    <a:pt x="538591" y="262889"/>
                  </a:moveTo>
                  <a:lnTo>
                    <a:pt x="538130" y="266699"/>
                  </a:lnTo>
                  <a:lnTo>
                    <a:pt x="537438" y="265429"/>
                  </a:lnTo>
                  <a:lnTo>
                    <a:pt x="535823" y="265429"/>
                  </a:lnTo>
                  <a:lnTo>
                    <a:pt x="535592" y="264159"/>
                  </a:lnTo>
                  <a:lnTo>
                    <a:pt x="537899" y="264159"/>
                  </a:lnTo>
                  <a:lnTo>
                    <a:pt x="538591" y="262889"/>
                  </a:lnTo>
                  <a:close/>
                </a:path>
                <a:path w="542925" h="448309">
                  <a:moveTo>
                    <a:pt x="534208" y="237489"/>
                  </a:moveTo>
                  <a:lnTo>
                    <a:pt x="534670" y="237489"/>
                  </a:lnTo>
                  <a:lnTo>
                    <a:pt x="535131" y="238759"/>
                  </a:lnTo>
                  <a:lnTo>
                    <a:pt x="535362" y="240029"/>
                  </a:lnTo>
                  <a:lnTo>
                    <a:pt x="534439" y="241299"/>
                  </a:lnTo>
                  <a:lnTo>
                    <a:pt x="534900" y="245109"/>
                  </a:lnTo>
                  <a:lnTo>
                    <a:pt x="535362" y="253999"/>
                  </a:lnTo>
                  <a:lnTo>
                    <a:pt x="535823" y="253999"/>
                  </a:lnTo>
                  <a:lnTo>
                    <a:pt x="536515" y="256539"/>
                  </a:lnTo>
                  <a:lnTo>
                    <a:pt x="537899" y="264159"/>
                  </a:lnTo>
                  <a:lnTo>
                    <a:pt x="5902" y="264159"/>
                  </a:lnTo>
                  <a:lnTo>
                    <a:pt x="7056" y="257809"/>
                  </a:lnTo>
                  <a:lnTo>
                    <a:pt x="10286" y="242569"/>
                  </a:lnTo>
                  <a:lnTo>
                    <a:pt x="10945" y="240029"/>
                  </a:lnTo>
                  <a:lnTo>
                    <a:pt x="534439" y="240029"/>
                  </a:lnTo>
                  <a:lnTo>
                    <a:pt x="534439" y="238759"/>
                  </a:lnTo>
                  <a:lnTo>
                    <a:pt x="534208" y="237489"/>
                  </a:lnTo>
                  <a:close/>
                </a:path>
                <a:path w="542925" h="448309">
                  <a:moveTo>
                    <a:pt x="541360" y="252729"/>
                  </a:moveTo>
                  <a:lnTo>
                    <a:pt x="542052" y="256539"/>
                  </a:lnTo>
                  <a:lnTo>
                    <a:pt x="541129" y="256539"/>
                  </a:lnTo>
                  <a:lnTo>
                    <a:pt x="541360" y="252729"/>
                  </a:lnTo>
                  <a:close/>
                </a:path>
                <a:path w="542925" h="448309">
                  <a:moveTo>
                    <a:pt x="537669" y="250189"/>
                  </a:moveTo>
                  <a:lnTo>
                    <a:pt x="538130" y="251459"/>
                  </a:lnTo>
                  <a:lnTo>
                    <a:pt x="537669" y="251459"/>
                  </a:lnTo>
                  <a:lnTo>
                    <a:pt x="537669" y="250189"/>
                  </a:lnTo>
                  <a:close/>
                </a:path>
                <a:path w="542925" h="448309">
                  <a:moveTo>
                    <a:pt x="541360" y="246379"/>
                  </a:moveTo>
                  <a:lnTo>
                    <a:pt x="540206" y="250189"/>
                  </a:lnTo>
                  <a:lnTo>
                    <a:pt x="540206" y="247438"/>
                  </a:lnTo>
                  <a:lnTo>
                    <a:pt x="541360" y="246379"/>
                  </a:lnTo>
                  <a:close/>
                </a:path>
                <a:path w="542925" h="448309">
                  <a:moveTo>
                    <a:pt x="540206" y="246633"/>
                  </a:moveTo>
                  <a:lnTo>
                    <a:pt x="540206" y="247438"/>
                  </a:lnTo>
                  <a:lnTo>
                    <a:pt x="539976" y="247649"/>
                  </a:lnTo>
                  <a:lnTo>
                    <a:pt x="540206" y="246633"/>
                  </a:lnTo>
                  <a:close/>
                </a:path>
                <a:path w="542925" h="448309">
                  <a:moveTo>
                    <a:pt x="541129" y="242569"/>
                  </a:moveTo>
                  <a:lnTo>
                    <a:pt x="540206" y="246633"/>
                  </a:lnTo>
                  <a:lnTo>
                    <a:pt x="540206" y="246379"/>
                  </a:lnTo>
                  <a:lnTo>
                    <a:pt x="540033" y="245109"/>
                  </a:lnTo>
                  <a:lnTo>
                    <a:pt x="540206" y="245109"/>
                  </a:lnTo>
                  <a:lnTo>
                    <a:pt x="541129" y="242569"/>
                  </a:lnTo>
                  <a:close/>
                </a:path>
                <a:path w="542925" h="448309">
                  <a:moveTo>
                    <a:pt x="536977" y="237489"/>
                  </a:moveTo>
                  <a:lnTo>
                    <a:pt x="538591" y="246379"/>
                  </a:lnTo>
                  <a:lnTo>
                    <a:pt x="537207" y="245109"/>
                  </a:lnTo>
                  <a:lnTo>
                    <a:pt x="537053" y="245109"/>
                  </a:lnTo>
                  <a:lnTo>
                    <a:pt x="536284" y="238759"/>
                  </a:lnTo>
                  <a:lnTo>
                    <a:pt x="536977" y="237489"/>
                  </a:lnTo>
                  <a:close/>
                </a:path>
                <a:path w="542925" h="448309">
                  <a:moveTo>
                    <a:pt x="537053" y="245109"/>
                  </a:moveTo>
                  <a:lnTo>
                    <a:pt x="537207" y="245109"/>
                  </a:lnTo>
                  <a:lnTo>
                    <a:pt x="537207" y="246379"/>
                  </a:lnTo>
                  <a:lnTo>
                    <a:pt x="537053" y="245109"/>
                  </a:lnTo>
                  <a:close/>
                </a:path>
                <a:path w="542925" h="448309">
                  <a:moveTo>
                    <a:pt x="538130" y="227329"/>
                  </a:moveTo>
                  <a:lnTo>
                    <a:pt x="538591" y="229869"/>
                  </a:lnTo>
                  <a:lnTo>
                    <a:pt x="539976" y="240029"/>
                  </a:lnTo>
                  <a:lnTo>
                    <a:pt x="540206" y="245109"/>
                  </a:lnTo>
                  <a:lnTo>
                    <a:pt x="540033" y="245109"/>
                  </a:lnTo>
                  <a:lnTo>
                    <a:pt x="539514" y="241299"/>
                  </a:lnTo>
                  <a:lnTo>
                    <a:pt x="538822" y="237489"/>
                  </a:lnTo>
                  <a:lnTo>
                    <a:pt x="537899" y="234949"/>
                  </a:lnTo>
                  <a:lnTo>
                    <a:pt x="536669" y="229869"/>
                  </a:lnTo>
                  <a:lnTo>
                    <a:pt x="537438" y="229869"/>
                  </a:lnTo>
                  <a:lnTo>
                    <a:pt x="538130" y="227329"/>
                  </a:lnTo>
                  <a:close/>
                </a:path>
                <a:path w="542925" h="448309">
                  <a:moveTo>
                    <a:pt x="28201" y="194309"/>
                  </a:moveTo>
                  <a:lnTo>
                    <a:pt x="527287" y="194309"/>
                  </a:lnTo>
                  <a:lnTo>
                    <a:pt x="527287" y="198119"/>
                  </a:lnTo>
                  <a:lnTo>
                    <a:pt x="527748" y="199389"/>
                  </a:lnTo>
                  <a:lnTo>
                    <a:pt x="528210" y="201929"/>
                  </a:lnTo>
                  <a:lnTo>
                    <a:pt x="528671" y="203199"/>
                  </a:lnTo>
                  <a:lnTo>
                    <a:pt x="528441" y="203199"/>
                  </a:lnTo>
                  <a:lnTo>
                    <a:pt x="534439" y="240029"/>
                  </a:lnTo>
                  <a:lnTo>
                    <a:pt x="10945" y="240029"/>
                  </a:lnTo>
                  <a:lnTo>
                    <a:pt x="12593" y="233679"/>
                  </a:lnTo>
                  <a:lnTo>
                    <a:pt x="15130" y="232409"/>
                  </a:lnTo>
                  <a:lnTo>
                    <a:pt x="15130" y="228599"/>
                  </a:lnTo>
                  <a:lnTo>
                    <a:pt x="19052" y="217169"/>
                  </a:lnTo>
                  <a:lnTo>
                    <a:pt x="20667" y="210819"/>
                  </a:lnTo>
                  <a:lnTo>
                    <a:pt x="21590" y="210819"/>
                  </a:lnTo>
                  <a:lnTo>
                    <a:pt x="23154" y="204469"/>
                  </a:lnTo>
                  <a:lnTo>
                    <a:pt x="26146" y="198119"/>
                  </a:lnTo>
                  <a:lnTo>
                    <a:pt x="28201" y="194309"/>
                  </a:lnTo>
                  <a:close/>
                </a:path>
                <a:path w="542925" h="448309">
                  <a:moveTo>
                    <a:pt x="534208" y="227329"/>
                  </a:moveTo>
                  <a:lnTo>
                    <a:pt x="536054" y="227329"/>
                  </a:lnTo>
                  <a:lnTo>
                    <a:pt x="535823" y="233679"/>
                  </a:lnTo>
                  <a:lnTo>
                    <a:pt x="534670" y="232409"/>
                  </a:lnTo>
                  <a:lnTo>
                    <a:pt x="534208" y="228599"/>
                  </a:lnTo>
                  <a:lnTo>
                    <a:pt x="534208" y="227329"/>
                  </a:lnTo>
                  <a:close/>
                </a:path>
                <a:path w="542925" h="448309">
                  <a:moveTo>
                    <a:pt x="538822" y="224789"/>
                  </a:moveTo>
                  <a:lnTo>
                    <a:pt x="539745" y="231139"/>
                  </a:lnTo>
                  <a:lnTo>
                    <a:pt x="539514" y="229869"/>
                  </a:lnTo>
                  <a:lnTo>
                    <a:pt x="539284" y="229869"/>
                  </a:lnTo>
                  <a:lnTo>
                    <a:pt x="539284" y="228599"/>
                  </a:lnTo>
                  <a:lnTo>
                    <a:pt x="538822" y="224789"/>
                  </a:lnTo>
                  <a:close/>
                </a:path>
                <a:path w="542925" h="448309">
                  <a:moveTo>
                    <a:pt x="539284" y="229869"/>
                  </a:moveTo>
                  <a:lnTo>
                    <a:pt x="539514" y="229869"/>
                  </a:lnTo>
                  <a:lnTo>
                    <a:pt x="539284" y="231139"/>
                  </a:lnTo>
                  <a:lnTo>
                    <a:pt x="539284" y="229869"/>
                  </a:lnTo>
                  <a:close/>
                </a:path>
                <a:path w="542925" h="448309">
                  <a:moveTo>
                    <a:pt x="537899" y="226059"/>
                  </a:moveTo>
                  <a:lnTo>
                    <a:pt x="538130" y="227329"/>
                  </a:lnTo>
                  <a:lnTo>
                    <a:pt x="537438" y="229869"/>
                  </a:lnTo>
                  <a:lnTo>
                    <a:pt x="537899" y="226059"/>
                  </a:lnTo>
                  <a:close/>
                </a:path>
                <a:path w="542925" h="448309">
                  <a:moveTo>
                    <a:pt x="534208" y="226059"/>
                  </a:moveTo>
                  <a:lnTo>
                    <a:pt x="537899" y="226059"/>
                  </a:lnTo>
                  <a:lnTo>
                    <a:pt x="537438" y="229869"/>
                  </a:lnTo>
                  <a:lnTo>
                    <a:pt x="536669" y="229869"/>
                  </a:lnTo>
                  <a:lnTo>
                    <a:pt x="536054" y="227329"/>
                  </a:lnTo>
                  <a:lnTo>
                    <a:pt x="534208" y="227329"/>
                  </a:lnTo>
                  <a:lnTo>
                    <a:pt x="534208" y="226059"/>
                  </a:lnTo>
                  <a:close/>
                </a:path>
                <a:path w="542925" h="448309">
                  <a:moveTo>
                    <a:pt x="536515" y="212089"/>
                  </a:moveTo>
                  <a:lnTo>
                    <a:pt x="536977" y="212089"/>
                  </a:lnTo>
                  <a:lnTo>
                    <a:pt x="536977" y="215899"/>
                  </a:lnTo>
                  <a:lnTo>
                    <a:pt x="537438" y="218439"/>
                  </a:lnTo>
                  <a:lnTo>
                    <a:pt x="537899" y="224789"/>
                  </a:lnTo>
                  <a:lnTo>
                    <a:pt x="538130" y="227329"/>
                  </a:lnTo>
                  <a:lnTo>
                    <a:pt x="537899" y="226059"/>
                  </a:lnTo>
                  <a:lnTo>
                    <a:pt x="534208" y="226059"/>
                  </a:lnTo>
                  <a:lnTo>
                    <a:pt x="534208" y="224789"/>
                  </a:lnTo>
                  <a:lnTo>
                    <a:pt x="534670" y="224789"/>
                  </a:lnTo>
                  <a:lnTo>
                    <a:pt x="534606" y="223914"/>
                  </a:lnTo>
                  <a:lnTo>
                    <a:pt x="535362" y="222249"/>
                  </a:lnTo>
                  <a:lnTo>
                    <a:pt x="534900" y="218439"/>
                  </a:lnTo>
                  <a:lnTo>
                    <a:pt x="533977" y="214629"/>
                  </a:lnTo>
                  <a:lnTo>
                    <a:pt x="536746" y="214629"/>
                  </a:lnTo>
                  <a:lnTo>
                    <a:pt x="536515" y="212089"/>
                  </a:lnTo>
                  <a:close/>
                </a:path>
                <a:path w="542925" h="448309">
                  <a:moveTo>
                    <a:pt x="534606" y="223914"/>
                  </a:moveTo>
                  <a:lnTo>
                    <a:pt x="534670" y="224789"/>
                  </a:lnTo>
                  <a:lnTo>
                    <a:pt x="534208" y="224789"/>
                  </a:lnTo>
                  <a:lnTo>
                    <a:pt x="534606" y="223914"/>
                  </a:lnTo>
                  <a:close/>
                </a:path>
                <a:path w="542925" h="448309">
                  <a:moveTo>
                    <a:pt x="533285" y="215899"/>
                  </a:moveTo>
                  <a:lnTo>
                    <a:pt x="534208" y="218439"/>
                  </a:lnTo>
                  <a:lnTo>
                    <a:pt x="534606" y="223914"/>
                  </a:lnTo>
                  <a:lnTo>
                    <a:pt x="534208" y="224789"/>
                  </a:lnTo>
                  <a:lnTo>
                    <a:pt x="534208" y="222249"/>
                  </a:lnTo>
                  <a:lnTo>
                    <a:pt x="533747" y="218439"/>
                  </a:lnTo>
                  <a:lnTo>
                    <a:pt x="533285" y="215899"/>
                  </a:lnTo>
                  <a:close/>
                </a:path>
                <a:path w="542925" h="448309">
                  <a:moveTo>
                    <a:pt x="534900" y="207009"/>
                  </a:moveTo>
                  <a:lnTo>
                    <a:pt x="535131" y="207009"/>
                  </a:lnTo>
                  <a:lnTo>
                    <a:pt x="535362" y="208279"/>
                  </a:lnTo>
                  <a:lnTo>
                    <a:pt x="535592" y="208279"/>
                  </a:lnTo>
                  <a:lnTo>
                    <a:pt x="536746" y="214629"/>
                  </a:lnTo>
                  <a:lnTo>
                    <a:pt x="533977" y="214629"/>
                  </a:lnTo>
                  <a:lnTo>
                    <a:pt x="533055" y="210819"/>
                  </a:lnTo>
                  <a:lnTo>
                    <a:pt x="532670" y="209549"/>
                  </a:lnTo>
                  <a:lnTo>
                    <a:pt x="535131" y="209549"/>
                  </a:lnTo>
                  <a:lnTo>
                    <a:pt x="535131" y="208279"/>
                  </a:lnTo>
                  <a:lnTo>
                    <a:pt x="534900" y="207009"/>
                  </a:lnTo>
                  <a:close/>
                </a:path>
                <a:path w="542925" h="448309">
                  <a:moveTo>
                    <a:pt x="530056" y="207009"/>
                  </a:moveTo>
                  <a:lnTo>
                    <a:pt x="530748" y="212089"/>
                  </a:lnTo>
                  <a:lnTo>
                    <a:pt x="531209" y="214629"/>
                  </a:lnTo>
                  <a:lnTo>
                    <a:pt x="530753" y="214629"/>
                  </a:lnTo>
                  <a:lnTo>
                    <a:pt x="530351" y="212089"/>
                  </a:lnTo>
                  <a:lnTo>
                    <a:pt x="529932" y="210139"/>
                  </a:lnTo>
                  <a:lnTo>
                    <a:pt x="529594" y="208279"/>
                  </a:lnTo>
                  <a:lnTo>
                    <a:pt x="530056" y="207009"/>
                  </a:lnTo>
                  <a:close/>
                </a:path>
                <a:path w="542925" h="448309">
                  <a:moveTo>
                    <a:pt x="21359" y="208279"/>
                  </a:moveTo>
                  <a:lnTo>
                    <a:pt x="21821" y="208279"/>
                  </a:lnTo>
                  <a:lnTo>
                    <a:pt x="21590" y="209549"/>
                  </a:lnTo>
                  <a:lnTo>
                    <a:pt x="20898" y="210819"/>
                  </a:lnTo>
                  <a:lnTo>
                    <a:pt x="21359" y="208279"/>
                  </a:lnTo>
                  <a:close/>
                </a:path>
                <a:path w="542925" h="448309">
                  <a:moveTo>
                    <a:pt x="31002" y="189229"/>
                  </a:moveTo>
                  <a:lnTo>
                    <a:pt x="528671" y="189229"/>
                  </a:lnTo>
                  <a:lnTo>
                    <a:pt x="529363" y="193039"/>
                  </a:lnTo>
                  <a:lnTo>
                    <a:pt x="530056" y="194309"/>
                  </a:lnTo>
                  <a:lnTo>
                    <a:pt x="531209" y="198119"/>
                  </a:lnTo>
                  <a:lnTo>
                    <a:pt x="533977" y="208279"/>
                  </a:lnTo>
                  <a:lnTo>
                    <a:pt x="534900" y="209549"/>
                  </a:lnTo>
                  <a:lnTo>
                    <a:pt x="532670" y="209549"/>
                  </a:lnTo>
                  <a:lnTo>
                    <a:pt x="531901" y="207009"/>
                  </a:lnTo>
                  <a:lnTo>
                    <a:pt x="530978" y="203199"/>
                  </a:lnTo>
                  <a:lnTo>
                    <a:pt x="529825" y="200659"/>
                  </a:lnTo>
                  <a:lnTo>
                    <a:pt x="529017" y="200659"/>
                  </a:lnTo>
                  <a:lnTo>
                    <a:pt x="527287" y="194309"/>
                  </a:lnTo>
                  <a:lnTo>
                    <a:pt x="28201" y="194309"/>
                  </a:lnTo>
                  <a:lnTo>
                    <a:pt x="29571" y="191769"/>
                  </a:lnTo>
                  <a:lnTo>
                    <a:pt x="31002" y="189229"/>
                  </a:lnTo>
                  <a:close/>
                </a:path>
                <a:path w="542925" h="448309">
                  <a:moveTo>
                    <a:pt x="535246" y="207009"/>
                  </a:moveTo>
                  <a:lnTo>
                    <a:pt x="535592" y="208279"/>
                  </a:lnTo>
                  <a:lnTo>
                    <a:pt x="535246" y="207009"/>
                  </a:lnTo>
                  <a:close/>
                </a:path>
                <a:path w="542925" h="448309">
                  <a:moveTo>
                    <a:pt x="534900" y="205739"/>
                  </a:moveTo>
                  <a:lnTo>
                    <a:pt x="535246" y="207009"/>
                  </a:lnTo>
                  <a:lnTo>
                    <a:pt x="534900" y="205739"/>
                  </a:lnTo>
                  <a:close/>
                </a:path>
                <a:path w="542925" h="448309">
                  <a:moveTo>
                    <a:pt x="534208" y="204469"/>
                  </a:moveTo>
                  <a:lnTo>
                    <a:pt x="534439" y="205739"/>
                  </a:lnTo>
                  <a:lnTo>
                    <a:pt x="534439" y="207009"/>
                  </a:lnTo>
                  <a:lnTo>
                    <a:pt x="534208" y="204469"/>
                  </a:lnTo>
                  <a:close/>
                </a:path>
                <a:path w="542925" h="448309">
                  <a:moveTo>
                    <a:pt x="529017" y="200659"/>
                  </a:moveTo>
                  <a:lnTo>
                    <a:pt x="529825" y="200659"/>
                  </a:lnTo>
                  <a:lnTo>
                    <a:pt x="530748" y="207009"/>
                  </a:lnTo>
                  <a:lnTo>
                    <a:pt x="529017" y="200659"/>
                  </a:lnTo>
                  <a:close/>
                </a:path>
                <a:path w="542925" h="448309">
                  <a:moveTo>
                    <a:pt x="534208" y="201929"/>
                  </a:moveTo>
                  <a:lnTo>
                    <a:pt x="534439" y="201929"/>
                  </a:lnTo>
                  <a:lnTo>
                    <a:pt x="534670" y="204469"/>
                  </a:lnTo>
                  <a:lnTo>
                    <a:pt x="534208" y="201929"/>
                  </a:lnTo>
                  <a:close/>
                </a:path>
                <a:path w="542925" h="448309">
                  <a:moveTo>
                    <a:pt x="533977" y="203199"/>
                  </a:moveTo>
                  <a:lnTo>
                    <a:pt x="534208" y="203199"/>
                  </a:lnTo>
                  <a:lnTo>
                    <a:pt x="534208" y="204469"/>
                  </a:lnTo>
                  <a:lnTo>
                    <a:pt x="533977" y="203199"/>
                  </a:lnTo>
                  <a:close/>
                </a:path>
                <a:path w="542925" h="448309">
                  <a:moveTo>
                    <a:pt x="533977" y="201929"/>
                  </a:moveTo>
                  <a:lnTo>
                    <a:pt x="534208" y="201929"/>
                  </a:lnTo>
                  <a:lnTo>
                    <a:pt x="534208" y="203199"/>
                  </a:lnTo>
                  <a:lnTo>
                    <a:pt x="533977" y="201929"/>
                  </a:lnTo>
                  <a:close/>
                </a:path>
                <a:path w="542925" h="448309">
                  <a:moveTo>
                    <a:pt x="533747" y="199389"/>
                  </a:moveTo>
                  <a:lnTo>
                    <a:pt x="534208" y="200659"/>
                  </a:lnTo>
                  <a:lnTo>
                    <a:pt x="534208" y="201929"/>
                  </a:lnTo>
                  <a:lnTo>
                    <a:pt x="533747" y="199389"/>
                  </a:lnTo>
                  <a:close/>
                </a:path>
                <a:path w="542925" h="448309">
                  <a:moveTo>
                    <a:pt x="532593" y="194309"/>
                  </a:moveTo>
                  <a:lnTo>
                    <a:pt x="532363" y="195579"/>
                  </a:lnTo>
                  <a:lnTo>
                    <a:pt x="532429" y="194460"/>
                  </a:lnTo>
                  <a:lnTo>
                    <a:pt x="532593" y="194309"/>
                  </a:lnTo>
                  <a:close/>
                </a:path>
                <a:path w="542925" h="448309">
                  <a:moveTo>
                    <a:pt x="529994" y="189229"/>
                  </a:moveTo>
                  <a:lnTo>
                    <a:pt x="531065" y="190499"/>
                  </a:lnTo>
                  <a:lnTo>
                    <a:pt x="532438" y="194309"/>
                  </a:lnTo>
                  <a:lnTo>
                    <a:pt x="532429" y="194460"/>
                  </a:lnTo>
                  <a:lnTo>
                    <a:pt x="531209" y="195579"/>
                  </a:lnTo>
                  <a:lnTo>
                    <a:pt x="530978" y="193039"/>
                  </a:lnTo>
                  <a:lnTo>
                    <a:pt x="529994" y="189229"/>
                  </a:lnTo>
                  <a:close/>
                </a:path>
                <a:path w="542925" h="448309">
                  <a:moveTo>
                    <a:pt x="523457" y="176529"/>
                  </a:moveTo>
                  <a:lnTo>
                    <a:pt x="526826" y="176529"/>
                  </a:lnTo>
                  <a:lnTo>
                    <a:pt x="529133" y="186689"/>
                  </a:lnTo>
                  <a:lnTo>
                    <a:pt x="528210" y="187959"/>
                  </a:lnTo>
                  <a:lnTo>
                    <a:pt x="530286" y="193039"/>
                  </a:lnTo>
                  <a:lnTo>
                    <a:pt x="530286" y="194309"/>
                  </a:lnTo>
                  <a:lnTo>
                    <a:pt x="528671" y="189229"/>
                  </a:lnTo>
                  <a:lnTo>
                    <a:pt x="31002" y="189229"/>
                  </a:lnTo>
                  <a:lnTo>
                    <a:pt x="32433" y="186689"/>
                  </a:lnTo>
                  <a:lnTo>
                    <a:pt x="34048" y="182879"/>
                  </a:lnTo>
                  <a:lnTo>
                    <a:pt x="32971" y="182879"/>
                  </a:lnTo>
                  <a:lnTo>
                    <a:pt x="33817" y="181609"/>
                  </a:lnTo>
                  <a:lnTo>
                    <a:pt x="34832" y="179069"/>
                  </a:lnTo>
                  <a:lnTo>
                    <a:pt x="523827" y="179069"/>
                  </a:lnTo>
                  <a:lnTo>
                    <a:pt x="523457" y="176529"/>
                  </a:lnTo>
                  <a:close/>
                </a:path>
                <a:path w="542925" h="448309">
                  <a:moveTo>
                    <a:pt x="521058" y="165099"/>
                  </a:moveTo>
                  <a:lnTo>
                    <a:pt x="524057" y="165099"/>
                  </a:lnTo>
                  <a:lnTo>
                    <a:pt x="524519" y="166369"/>
                  </a:lnTo>
                  <a:lnTo>
                    <a:pt x="526364" y="172719"/>
                  </a:lnTo>
                  <a:lnTo>
                    <a:pt x="527056" y="175259"/>
                  </a:lnTo>
                  <a:lnTo>
                    <a:pt x="527518" y="177799"/>
                  </a:lnTo>
                  <a:lnTo>
                    <a:pt x="529363" y="182879"/>
                  </a:lnTo>
                  <a:lnTo>
                    <a:pt x="530056" y="185419"/>
                  </a:lnTo>
                  <a:lnTo>
                    <a:pt x="526826" y="176529"/>
                  </a:lnTo>
                  <a:lnTo>
                    <a:pt x="523457" y="176529"/>
                  </a:lnTo>
                  <a:lnTo>
                    <a:pt x="522904" y="172719"/>
                  </a:lnTo>
                  <a:lnTo>
                    <a:pt x="522673" y="171449"/>
                  </a:lnTo>
                  <a:lnTo>
                    <a:pt x="524519" y="171449"/>
                  </a:lnTo>
                  <a:lnTo>
                    <a:pt x="523827" y="168909"/>
                  </a:lnTo>
                  <a:lnTo>
                    <a:pt x="523365" y="167639"/>
                  </a:lnTo>
                  <a:lnTo>
                    <a:pt x="521673" y="167639"/>
                  </a:lnTo>
                  <a:lnTo>
                    <a:pt x="521058" y="165099"/>
                  </a:lnTo>
                  <a:close/>
                </a:path>
                <a:path w="542925" h="448309">
                  <a:moveTo>
                    <a:pt x="32971" y="182879"/>
                  </a:moveTo>
                  <a:lnTo>
                    <a:pt x="34048" y="182879"/>
                  </a:lnTo>
                  <a:lnTo>
                    <a:pt x="31279" y="185419"/>
                  </a:lnTo>
                  <a:lnTo>
                    <a:pt x="32971" y="182879"/>
                  </a:lnTo>
                  <a:close/>
                </a:path>
                <a:path w="542925" h="448309">
                  <a:moveTo>
                    <a:pt x="520827" y="172719"/>
                  </a:moveTo>
                  <a:lnTo>
                    <a:pt x="523827" y="179069"/>
                  </a:lnTo>
                  <a:lnTo>
                    <a:pt x="34832" y="179069"/>
                  </a:lnTo>
                  <a:lnTo>
                    <a:pt x="36355" y="175259"/>
                  </a:lnTo>
                  <a:lnTo>
                    <a:pt x="520366" y="175259"/>
                  </a:lnTo>
                  <a:lnTo>
                    <a:pt x="520827" y="172719"/>
                  </a:lnTo>
                  <a:close/>
                </a:path>
                <a:path w="542925" h="448309">
                  <a:moveTo>
                    <a:pt x="514599" y="157479"/>
                  </a:moveTo>
                  <a:lnTo>
                    <a:pt x="516675" y="162559"/>
                  </a:lnTo>
                  <a:lnTo>
                    <a:pt x="517598" y="167639"/>
                  </a:lnTo>
                  <a:lnTo>
                    <a:pt x="520366" y="175259"/>
                  </a:lnTo>
                  <a:lnTo>
                    <a:pt x="36355" y="175259"/>
                  </a:lnTo>
                  <a:lnTo>
                    <a:pt x="38662" y="170179"/>
                  </a:lnTo>
                  <a:lnTo>
                    <a:pt x="40738" y="165099"/>
                  </a:lnTo>
                  <a:lnTo>
                    <a:pt x="41199" y="163829"/>
                  </a:lnTo>
                  <a:lnTo>
                    <a:pt x="516675" y="163829"/>
                  </a:lnTo>
                  <a:lnTo>
                    <a:pt x="514599" y="157479"/>
                  </a:lnTo>
                  <a:close/>
                </a:path>
                <a:path w="542925" h="448309">
                  <a:moveTo>
                    <a:pt x="521673" y="167639"/>
                  </a:moveTo>
                  <a:lnTo>
                    <a:pt x="523365" y="167639"/>
                  </a:lnTo>
                  <a:lnTo>
                    <a:pt x="524519" y="171449"/>
                  </a:lnTo>
                  <a:lnTo>
                    <a:pt x="522673" y="171449"/>
                  </a:lnTo>
                  <a:lnTo>
                    <a:pt x="522442" y="170179"/>
                  </a:lnTo>
                  <a:lnTo>
                    <a:pt x="521981" y="168909"/>
                  </a:lnTo>
                  <a:lnTo>
                    <a:pt x="521673" y="167639"/>
                  </a:lnTo>
                  <a:close/>
                </a:path>
                <a:path w="542925" h="448309">
                  <a:moveTo>
                    <a:pt x="514137" y="153669"/>
                  </a:moveTo>
                  <a:lnTo>
                    <a:pt x="517598" y="153669"/>
                  </a:lnTo>
                  <a:lnTo>
                    <a:pt x="521058" y="158749"/>
                  </a:lnTo>
                  <a:lnTo>
                    <a:pt x="523365" y="165099"/>
                  </a:lnTo>
                  <a:lnTo>
                    <a:pt x="520366" y="165099"/>
                  </a:lnTo>
                  <a:lnTo>
                    <a:pt x="518982" y="161289"/>
                  </a:lnTo>
                  <a:lnTo>
                    <a:pt x="518059" y="160019"/>
                  </a:lnTo>
                  <a:lnTo>
                    <a:pt x="516906" y="157479"/>
                  </a:lnTo>
                  <a:lnTo>
                    <a:pt x="515983" y="156209"/>
                  </a:lnTo>
                  <a:lnTo>
                    <a:pt x="514829" y="154939"/>
                  </a:lnTo>
                  <a:lnTo>
                    <a:pt x="514137" y="153669"/>
                  </a:lnTo>
                  <a:close/>
                </a:path>
                <a:path w="542925" h="448309">
                  <a:moveTo>
                    <a:pt x="75442" y="120649"/>
                  </a:moveTo>
                  <a:lnTo>
                    <a:pt x="494989" y="120649"/>
                  </a:lnTo>
                  <a:lnTo>
                    <a:pt x="499837" y="129539"/>
                  </a:lnTo>
                  <a:lnTo>
                    <a:pt x="504361" y="137159"/>
                  </a:lnTo>
                  <a:lnTo>
                    <a:pt x="508582" y="146049"/>
                  </a:lnTo>
                  <a:lnTo>
                    <a:pt x="512131" y="154057"/>
                  </a:lnTo>
                  <a:lnTo>
                    <a:pt x="512292" y="154939"/>
                  </a:lnTo>
                  <a:lnTo>
                    <a:pt x="512753" y="156209"/>
                  </a:lnTo>
                  <a:lnTo>
                    <a:pt x="515291" y="161289"/>
                  </a:lnTo>
                  <a:lnTo>
                    <a:pt x="516675" y="163829"/>
                  </a:lnTo>
                  <a:lnTo>
                    <a:pt x="41199" y="163829"/>
                  </a:lnTo>
                  <a:lnTo>
                    <a:pt x="42584" y="160019"/>
                  </a:lnTo>
                  <a:lnTo>
                    <a:pt x="43737" y="158749"/>
                  </a:lnTo>
                  <a:lnTo>
                    <a:pt x="44602" y="157479"/>
                  </a:lnTo>
                  <a:lnTo>
                    <a:pt x="46275" y="157479"/>
                  </a:lnTo>
                  <a:lnTo>
                    <a:pt x="47659" y="156209"/>
                  </a:lnTo>
                  <a:lnTo>
                    <a:pt x="49256" y="152399"/>
                  </a:lnTo>
                  <a:lnTo>
                    <a:pt x="48668" y="151129"/>
                  </a:lnTo>
                  <a:lnTo>
                    <a:pt x="48730" y="149859"/>
                  </a:lnTo>
                  <a:lnTo>
                    <a:pt x="50197" y="149859"/>
                  </a:lnTo>
                  <a:lnTo>
                    <a:pt x="50889" y="148589"/>
                  </a:lnTo>
                  <a:lnTo>
                    <a:pt x="53888" y="144779"/>
                  </a:lnTo>
                  <a:lnTo>
                    <a:pt x="62193" y="138429"/>
                  </a:lnTo>
                  <a:lnTo>
                    <a:pt x="64270" y="134619"/>
                  </a:lnTo>
                  <a:lnTo>
                    <a:pt x="63215" y="134619"/>
                  </a:lnTo>
                  <a:lnTo>
                    <a:pt x="66346" y="128269"/>
                  </a:lnTo>
                  <a:lnTo>
                    <a:pt x="75442" y="120649"/>
                  </a:lnTo>
                  <a:close/>
                </a:path>
                <a:path w="542925" h="448309">
                  <a:moveTo>
                    <a:pt x="47198" y="153669"/>
                  </a:moveTo>
                  <a:lnTo>
                    <a:pt x="46275" y="157479"/>
                  </a:lnTo>
                  <a:lnTo>
                    <a:pt x="44602" y="157479"/>
                  </a:lnTo>
                  <a:lnTo>
                    <a:pt x="47198" y="153669"/>
                  </a:lnTo>
                  <a:close/>
                </a:path>
                <a:path w="542925" h="448309">
                  <a:moveTo>
                    <a:pt x="507447" y="140969"/>
                  </a:moveTo>
                  <a:lnTo>
                    <a:pt x="511369" y="144779"/>
                  </a:lnTo>
                  <a:lnTo>
                    <a:pt x="513676" y="144779"/>
                  </a:lnTo>
                  <a:lnTo>
                    <a:pt x="514599" y="146049"/>
                  </a:lnTo>
                  <a:lnTo>
                    <a:pt x="515752" y="148589"/>
                  </a:lnTo>
                  <a:lnTo>
                    <a:pt x="516906" y="149859"/>
                  </a:lnTo>
                  <a:lnTo>
                    <a:pt x="519674" y="156209"/>
                  </a:lnTo>
                  <a:lnTo>
                    <a:pt x="517598" y="153669"/>
                  </a:lnTo>
                  <a:lnTo>
                    <a:pt x="514137" y="153669"/>
                  </a:lnTo>
                  <a:lnTo>
                    <a:pt x="512061" y="149859"/>
                  </a:lnTo>
                  <a:lnTo>
                    <a:pt x="510446" y="147319"/>
                  </a:lnTo>
                  <a:lnTo>
                    <a:pt x="508370" y="142239"/>
                  </a:lnTo>
                  <a:lnTo>
                    <a:pt x="507447" y="140969"/>
                  </a:lnTo>
                  <a:close/>
                </a:path>
                <a:path w="542925" h="448309">
                  <a:moveTo>
                    <a:pt x="512223" y="154264"/>
                  </a:moveTo>
                  <a:lnTo>
                    <a:pt x="512522" y="154939"/>
                  </a:lnTo>
                  <a:lnTo>
                    <a:pt x="512223" y="154264"/>
                  </a:lnTo>
                  <a:close/>
                </a:path>
                <a:path w="542925" h="448309">
                  <a:moveTo>
                    <a:pt x="512131" y="154057"/>
                  </a:moveTo>
                  <a:lnTo>
                    <a:pt x="512223" y="154264"/>
                  </a:lnTo>
                  <a:lnTo>
                    <a:pt x="512407" y="154939"/>
                  </a:lnTo>
                  <a:lnTo>
                    <a:pt x="512131" y="154057"/>
                  </a:lnTo>
                  <a:close/>
                </a:path>
                <a:path w="542925" h="448309">
                  <a:moveTo>
                    <a:pt x="512061" y="153669"/>
                  </a:moveTo>
                  <a:lnTo>
                    <a:pt x="512223" y="154264"/>
                  </a:lnTo>
                  <a:lnTo>
                    <a:pt x="512131" y="154057"/>
                  </a:lnTo>
                  <a:lnTo>
                    <a:pt x="512061" y="153669"/>
                  </a:lnTo>
                  <a:close/>
                </a:path>
                <a:path w="542925" h="448309">
                  <a:moveTo>
                    <a:pt x="52273" y="144779"/>
                  </a:moveTo>
                  <a:lnTo>
                    <a:pt x="51581" y="147319"/>
                  </a:lnTo>
                  <a:lnTo>
                    <a:pt x="50197" y="149859"/>
                  </a:lnTo>
                  <a:lnTo>
                    <a:pt x="48730" y="149859"/>
                  </a:lnTo>
                  <a:lnTo>
                    <a:pt x="52273" y="144779"/>
                  </a:lnTo>
                  <a:close/>
                </a:path>
                <a:path w="542925" h="448309">
                  <a:moveTo>
                    <a:pt x="424394" y="38099"/>
                  </a:moveTo>
                  <a:lnTo>
                    <a:pt x="428086" y="40639"/>
                  </a:lnTo>
                  <a:lnTo>
                    <a:pt x="431315" y="41909"/>
                  </a:lnTo>
                  <a:lnTo>
                    <a:pt x="437314" y="46989"/>
                  </a:lnTo>
                  <a:lnTo>
                    <a:pt x="439851" y="48259"/>
                  </a:lnTo>
                  <a:lnTo>
                    <a:pt x="442620" y="50799"/>
                  </a:lnTo>
                  <a:lnTo>
                    <a:pt x="443543" y="50799"/>
                  </a:lnTo>
                  <a:lnTo>
                    <a:pt x="470535" y="77469"/>
                  </a:lnTo>
                  <a:lnTo>
                    <a:pt x="471688" y="77469"/>
                  </a:lnTo>
                  <a:lnTo>
                    <a:pt x="473995" y="80009"/>
                  </a:lnTo>
                  <a:lnTo>
                    <a:pt x="476302" y="83819"/>
                  </a:lnTo>
                  <a:lnTo>
                    <a:pt x="478609" y="86359"/>
                  </a:lnTo>
                  <a:lnTo>
                    <a:pt x="483223" y="92709"/>
                  </a:lnTo>
                  <a:lnTo>
                    <a:pt x="483454" y="93979"/>
                  </a:lnTo>
                  <a:lnTo>
                    <a:pt x="485530" y="96519"/>
                  </a:lnTo>
                  <a:lnTo>
                    <a:pt x="487376" y="99059"/>
                  </a:lnTo>
                  <a:lnTo>
                    <a:pt x="488991" y="101599"/>
                  </a:lnTo>
                  <a:lnTo>
                    <a:pt x="489913" y="102869"/>
                  </a:lnTo>
                  <a:lnTo>
                    <a:pt x="490606" y="104139"/>
                  </a:lnTo>
                  <a:lnTo>
                    <a:pt x="493028" y="106362"/>
                  </a:lnTo>
                  <a:lnTo>
                    <a:pt x="493143" y="106679"/>
                  </a:lnTo>
                  <a:lnTo>
                    <a:pt x="493374" y="106679"/>
                  </a:lnTo>
                  <a:lnTo>
                    <a:pt x="494989" y="110489"/>
                  </a:lnTo>
                  <a:lnTo>
                    <a:pt x="496835" y="114299"/>
                  </a:lnTo>
                  <a:lnTo>
                    <a:pt x="500526" y="119379"/>
                  </a:lnTo>
                  <a:lnTo>
                    <a:pt x="500987" y="120332"/>
                  </a:lnTo>
                  <a:lnTo>
                    <a:pt x="501679" y="123189"/>
                  </a:lnTo>
                  <a:lnTo>
                    <a:pt x="502371" y="123189"/>
                  </a:lnTo>
                  <a:lnTo>
                    <a:pt x="504217" y="125729"/>
                  </a:lnTo>
                  <a:lnTo>
                    <a:pt x="507908" y="132079"/>
                  </a:lnTo>
                  <a:lnTo>
                    <a:pt x="511138" y="138429"/>
                  </a:lnTo>
                  <a:lnTo>
                    <a:pt x="513906" y="144779"/>
                  </a:lnTo>
                  <a:lnTo>
                    <a:pt x="511369" y="144779"/>
                  </a:lnTo>
                  <a:lnTo>
                    <a:pt x="506524" y="135889"/>
                  </a:lnTo>
                  <a:lnTo>
                    <a:pt x="499603" y="125729"/>
                  </a:lnTo>
                  <a:lnTo>
                    <a:pt x="496835" y="123189"/>
                  </a:lnTo>
                  <a:lnTo>
                    <a:pt x="496604" y="121919"/>
                  </a:lnTo>
                  <a:lnTo>
                    <a:pt x="495681" y="120649"/>
                  </a:lnTo>
                  <a:lnTo>
                    <a:pt x="75442" y="120649"/>
                  </a:lnTo>
                  <a:lnTo>
                    <a:pt x="76958" y="119379"/>
                  </a:lnTo>
                  <a:lnTo>
                    <a:pt x="75805" y="116839"/>
                  </a:lnTo>
                  <a:lnTo>
                    <a:pt x="74420" y="116839"/>
                  </a:lnTo>
                  <a:lnTo>
                    <a:pt x="79727" y="111759"/>
                  </a:lnTo>
                  <a:lnTo>
                    <a:pt x="80880" y="110489"/>
                  </a:lnTo>
                  <a:lnTo>
                    <a:pt x="81803" y="107949"/>
                  </a:lnTo>
                  <a:lnTo>
                    <a:pt x="83649" y="105409"/>
                  </a:lnTo>
                  <a:lnTo>
                    <a:pt x="89416" y="99059"/>
                  </a:lnTo>
                  <a:lnTo>
                    <a:pt x="93799" y="93979"/>
                  </a:lnTo>
                  <a:lnTo>
                    <a:pt x="97491" y="91439"/>
                  </a:lnTo>
                  <a:lnTo>
                    <a:pt x="98413" y="88899"/>
                  </a:lnTo>
                  <a:lnTo>
                    <a:pt x="97567" y="88899"/>
                  </a:lnTo>
                  <a:lnTo>
                    <a:pt x="99567" y="86359"/>
                  </a:lnTo>
                  <a:lnTo>
                    <a:pt x="101182" y="85089"/>
                  </a:lnTo>
                  <a:lnTo>
                    <a:pt x="470073" y="85089"/>
                  </a:lnTo>
                  <a:lnTo>
                    <a:pt x="469612" y="83819"/>
                  </a:lnTo>
                  <a:lnTo>
                    <a:pt x="470073" y="83819"/>
                  </a:lnTo>
                  <a:lnTo>
                    <a:pt x="467535" y="81279"/>
                  </a:lnTo>
                  <a:lnTo>
                    <a:pt x="466613" y="81279"/>
                  </a:lnTo>
                  <a:lnTo>
                    <a:pt x="465874" y="80771"/>
                  </a:lnTo>
                  <a:lnTo>
                    <a:pt x="465459" y="80009"/>
                  </a:lnTo>
                  <a:lnTo>
                    <a:pt x="106257" y="80009"/>
                  </a:lnTo>
                  <a:lnTo>
                    <a:pt x="109487" y="76199"/>
                  </a:lnTo>
                  <a:lnTo>
                    <a:pt x="110179" y="74929"/>
                  </a:lnTo>
                  <a:lnTo>
                    <a:pt x="113178" y="72389"/>
                  </a:lnTo>
                  <a:lnTo>
                    <a:pt x="114332" y="71119"/>
                  </a:lnTo>
                  <a:lnTo>
                    <a:pt x="113870" y="71119"/>
                  </a:lnTo>
                  <a:lnTo>
                    <a:pt x="117562" y="67309"/>
                  </a:lnTo>
                  <a:lnTo>
                    <a:pt x="126328" y="59689"/>
                  </a:lnTo>
                  <a:lnTo>
                    <a:pt x="443312" y="59689"/>
                  </a:lnTo>
                  <a:lnTo>
                    <a:pt x="442850" y="58419"/>
                  </a:lnTo>
                  <a:lnTo>
                    <a:pt x="441928" y="57149"/>
                  </a:lnTo>
                  <a:lnTo>
                    <a:pt x="438698" y="53339"/>
                  </a:lnTo>
                  <a:lnTo>
                    <a:pt x="434545" y="49529"/>
                  </a:lnTo>
                  <a:lnTo>
                    <a:pt x="433161" y="46989"/>
                  </a:lnTo>
                  <a:lnTo>
                    <a:pt x="430854" y="45719"/>
                  </a:lnTo>
                  <a:lnTo>
                    <a:pt x="429931" y="44449"/>
                  </a:lnTo>
                  <a:lnTo>
                    <a:pt x="144015" y="44449"/>
                  </a:lnTo>
                  <a:lnTo>
                    <a:pt x="144784" y="43179"/>
                  </a:lnTo>
                  <a:lnTo>
                    <a:pt x="147322" y="41909"/>
                  </a:lnTo>
                  <a:lnTo>
                    <a:pt x="149014" y="40639"/>
                  </a:lnTo>
                  <a:lnTo>
                    <a:pt x="153551" y="40639"/>
                  </a:lnTo>
                  <a:lnTo>
                    <a:pt x="155051" y="39369"/>
                  </a:lnTo>
                  <a:lnTo>
                    <a:pt x="424164" y="39369"/>
                  </a:lnTo>
                  <a:lnTo>
                    <a:pt x="424394" y="38099"/>
                  </a:lnTo>
                  <a:close/>
                </a:path>
                <a:path w="542925" h="448309">
                  <a:moveTo>
                    <a:pt x="504448" y="135889"/>
                  </a:moveTo>
                  <a:lnTo>
                    <a:pt x="505601" y="137159"/>
                  </a:lnTo>
                  <a:lnTo>
                    <a:pt x="505601" y="138429"/>
                  </a:lnTo>
                  <a:lnTo>
                    <a:pt x="504448" y="135889"/>
                  </a:lnTo>
                  <a:close/>
                </a:path>
                <a:path w="542925" h="448309">
                  <a:moveTo>
                    <a:pt x="63215" y="134619"/>
                  </a:moveTo>
                  <a:lnTo>
                    <a:pt x="64270" y="134619"/>
                  </a:lnTo>
                  <a:lnTo>
                    <a:pt x="61963" y="137159"/>
                  </a:lnTo>
                  <a:lnTo>
                    <a:pt x="63215" y="134619"/>
                  </a:lnTo>
                  <a:close/>
                </a:path>
                <a:path w="542925" h="448309">
                  <a:moveTo>
                    <a:pt x="501218" y="130809"/>
                  </a:moveTo>
                  <a:lnTo>
                    <a:pt x="501679" y="130809"/>
                  </a:lnTo>
                  <a:lnTo>
                    <a:pt x="504448" y="135889"/>
                  </a:lnTo>
                  <a:lnTo>
                    <a:pt x="503294" y="134619"/>
                  </a:lnTo>
                  <a:lnTo>
                    <a:pt x="501218" y="130809"/>
                  </a:lnTo>
                  <a:close/>
                </a:path>
                <a:path w="542925" h="448309">
                  <a:moveTo>
                    <a:pt x="498449" y="114299"/>
                  </a:moveTo>
                  <a:lnTo>
                    <a:pt x="499142" y="115569"/>
                  </a:lnTo>
                  <a:lnTo>
                    <a:pt x="500064" y="116839"/>
                  </a:lnTo>
                  <a:lnTo>
                    <a:pt x="501449" y="119379"/>
                  </a:lnTo>
                  <a:lnTo>
                    <a:pt x="502141" y="121919"/>
                  </a:lnTo>
                  <a:lnTo>
                    <a:pt x="502833" y="123189"/>
                  </a:lnTo>
                  <a:lnTo>
                    <a:pt x="502371" y="123189"/>
                  </a:lnTo>
                  <a:lnTo>
                    <a:pt x="500987" y="120332"/>
                  </a:lnTo>
                  <a:lnTo>
                    <a:pt x="500756" y="119379"/>
                  </a:lnTo>
                  <a:lnTo>
                    <a:pt x="498449" y="114299"/>
                  </a:lnTo>
                  <a:close/>
                </a:path>
                <a:path w="542925" h="448309">
                  <a:moveTo>
                    <a:pt x="492814" y="105772"/>
                  </a:moveTo>
                  <a:lnTo>
                    <a:pt x="494989" y="107949"/>
                  </a:lnTo>
                  <a:lnTo>
                    <a:pt x="498449" y="114299"/>
                  </a:lnTo>
                  <a:lnTo>
                    <a:pt x="496604" y="111759"/>
                  </a:lnTo>
                  <a:lnTo>
                    <a:pt x="493374" y="106679"/>
                  </a:lnTo>
                  <a:lnTo>
                    <a:pt x="493028" y="106362"/>
                  </a:lnTo>
                  <a:lnTo>
                    <a:pt x="492814" y="105772"/>
                  </a:lnTo>
                  <a:close/>
                </a:path>
                <a:path w="542925" h="448309">
                  <a:moveTo>
                    <a:pt x="492451" y="105409"/>
                  </a:moveTo>
                  <a:lnTo>
                    <a:pt x="492682" y="105409"/>
                  </a:lnTo>
                  <a:lnTo>
                    <a:pt x="492814" y="105772"/>
                  </a:lnTo>
                  <a:lnTo>
                    <a:pt x="492451" y="105409"/>
                  </a:lnTo>
                  <a:close/>
                </a:path>
                <a:path w="542925" h="448309">
                  <a:moveTo>
                    <a:pt x="97567" y="88899"/>
                  </a:moveTo>
                  <a:lnTo>
                    <a:pt x="98413" y="88899"/>
                  </a:lnTo>
                  <a:lnTo>
                    <a:pt x="96568" y="90169"/>
                  </a:lnTo>
                  <a:lnTo>
                    <a:pt x="97567" y="88899"/>
                  </a:lnTo>
                  <a:close/>
                </a:path>
                <a:path w="542925" h="448309">
                  <a:moveTo>
                    <a:pt x="106257" y="80009"/>
                  </a:moveTo>
                  <a:lnTo>
                    <a:pt x="464767" y="80009"/>
                  </a:lnTo>
                  <a:lnTo>
                    <a:pt x="465874" y="80771"/>
                  </a:lnTo>
                  <a:lnTo>
                    <a:pt x="466151" y="81279"/>
                  </a:lnTo>
                  <a:lnTo>
                    <a:pt x="466613" y="81279"/>
                  </a:lnTo>
                  <a:lnTo>
                    <a:pt x="468228" y="83819"/>
                  </a:lnTo>
                  <a:lnTo>
                    <a:pt x="470073" y="85089"/>
                  </a:lnTo>
                  <a:lnTo>
                    <a:pt x="101182" y="85089"/>
                  </a:lnTo>
                  <a:lnTo>
                    <a:pt x="104412" y="81279"/>
                  </a:lnTo>
                  <a:lnTo>
                    <a:pt x="466151" y="81279"/>
                  </a:lnTo>
                  <a:lnTo>
                    <a:pt x="465874" y="80771"/>
                  </a:lnTo>
                  <a:lnTo>
                    <a:pt x="105150" y="80771"/>
                  </a:lnTo>
                  <a:lnTo>
                    <a:pt x="106257" y="80009"/>
                  </a:lnTo>
                  <a:close/>
                </a:path>
                <a:path w="542925" h="448309">
                  <a:moveTo>
                    <a:pt x="144015" y="44449"/>
                  </a:moveTo>
                  <a:lnTo>
                    <a:pt x="428547" y="44449"/>
                  </a:lnTo>
                  <a:lnTo>
                    <a:pt x="427393" y="45719"/>
                  </a:lnTo>
                  <a:lnTo>
                    <a:pt x="426471" y="45719"/>
                  </a:lnTo>
                  <a:lnTo>
                    <a:pt x="429239" y="48259"/>
                  </a:lnTo>
                  <a:lnTo>
                    <a:pt x="431777" y="49529"/>
                  </a:lnTo>
                  <a:lnTo>
                    <a:pt x="434545" y="52069"/>
                  </a:lnTo>
                  <a:lnTo>
                    <a:pt x="436391" y="52069"/>
                  </a:lnTo>
                  <a:lnTo>
                    <a:pt x="435468" y="53339"/>
                  </a:lnTo>
                  <a:lnTo>
                    <a:pt x="438236" y="54609"/>
                  </a:lnTo>
                  <a:lnTo>
                    <a:pt x="443312" y="59689"/>
                  </a:lnTo>
                  <a:lnTo>
                    <a:pt x="127482" y="59689"/>
                  </a:lnTo>
                  <a:lnTo>
                    <a:pt x="128981" y="58419"/>
                  </a:lnTo>
                  <a:lnTo>
                    <a:pt x="133711" y="58419"/>
                  </a:lnTo>
                  <a:lnTo>
                    <a:pt x="135326" y="57149"/>
                  </a:lnTo>
                  <a:lnTo>
                    <a:pt x="136941" y="57149"/>
                  </a:lnTo>
                  <a:lnTo>
                    <a:pt x="138325" y="55879"/>
                  </a:lnTo>
                  <a:lnTo>
                    <a:pt x="139363" y="54609"/>
                  </a:lnTo>
                  <a:lnTo>
                    <a:pt x="140170" y="54609"/>
                  </a:lnTo>
                  <a:lnTo>
                    <a:pt x="141785" y="53339"/>
                  </a:lnTo>
                  <a:lnTo>
                    <a:pt x="143170" y="52069"/>
                  </a:lnTo>
                  <a:lnTo>
                    <a:pt x="144784" y="50799"/>
                  </a:lnTo>
                  <a:lnTo>
                    <a:pt x="142016" y="50799"/>
                  </a:lnTo>
                  <a:lnTo>
                    <a:pt x="142708" y="49529"/>
                  </a:lnTo>
                  <a:lnTo>
                    <a:pt x="142477" y="48259"/>
                  </a:lnTo>
                  <a:lnTo>
                    <a:pt x="142477" y="46989"/>
                  </a:lnTo>
                  <a:lnTo>
                    <a:pt x="144015" y="44449"/>
                  </a:lnTo>
                  <a:close/>
                </a:path>
                <a:path w="542925" h="448309">
                  <a:moveTo>
                    <a:pt x="133019" y="54609"/>
                  </a:moveTo>
                  <a:lnTo>
                    <a:pt x="127482" y="59689"/>
                  </a:lnTo>
                  <a:lnTo>
                    <a:pt x="126328" y="59689"/>
                  </a:lnTo>
                  <a:lnTo>
                    <a:pt x="133019" y="54609"/>
                  </a:lnTo>
                  <a:close/>
                </a:path>
                <a:path w="542925" h="448309">
                  <a:moveTo>
                    <a:pt x="142708" y="49529"/>
                  </a:moveTo>
                  <a:lnTo>
                    <a:pt x="138555" y="53339"/>
                  </a:lnTo>
                  <a:lnTo>
                    <a:pt x="135556" y="55879"/>
                  </a:lnTo>
                  <a:lnTo>
                    <a:pt x="132788" y="58419"/>
                  </a:lnTo>
                  <a:lnTo>
                    <a:pt x="128981" y="58419"/>
                  </a:lnTo>
                  <a:lnTo>
                    <a:pt x="130481" y="57149"/>
                  </a:lnTo>
                  <a:lnTo>
                    <a:pt x="132557" y="57149"/>
                  </a:lnTo>
                  <a:lnTo>
                    <a:pt x="135095" y="53339"/>
                  </a:lnTo>
                  <a:lnTo>
                    <a:pt x="137402" y="52069"/>
                  </a:lnTo>
                  <a:lnTo>
                    <a:pt x="142708" y="49529"/>
                  </a:lnTo>
                  <a:close/>
                </a:path>
                <a:path w="542925" h="448309">
                  <a:moveTo>
                    <a:pt x="140401" y="53339"/>
                  </a:moveTo>
                  <a:lnTo>
                    <a:pt x="140170" y="54609"/>
                  </a:lnTo>
                  <a:lnTo>
                    <a:pt x="139363" y="54609"/>
                  </a:lnTo>
                  <a:lnTo>
                    <a:pt x="140401" y="53339"/>
                  </a:lnTo>
                  <a:close/>
                </a:path>
                <a:path w="542925" h="448309">
                  <a:moveTo>
                    <a:pt x="142016" y="50799"/>
                  </a:moveTo>
                  <a:lnTo>
                    <a:pt x="143862" y="50799"/>
                  </a:lnTo>
                  <a:lnTo>
                    <a:pt x="142477" y="52069"/>
                  </a:lnTo>
                  <a:lnTo>
                    <a:pt x="141555" y="52069"/>
                  </a:lnTo>
                  <a:lnTo>
                    <a:pt x="140862" y="53339"/>
                  </a:lnTo>
                  <a:lnTo>
                    <a:pt x="142016" y="50799"/>
                  </a:lnTo>
                  <a:close/>
                </a:path>
                <a:path w="542925" h="448309">
                  <a:moveTo>
                    <a:pt x="154012" y="38099"/>
                  </a:moveTo>
                  <a:lnTo>
                    <a:pt x="155166" y="38099"/>
                  </a:lnTo>
                  <a:lnTo>
                    <a:pt x="152167" y="40639"/>
                  </a:lnTo>
                  <a:lnTo>
                    <a:pt x="151013" y="40639"/>
                  </a:lnTo>
                  <a:lnTo>
                    <a:pt x="153320" y="39369"/>
                  </a:lnTo>
                  <a:lnTo>
                    <a:pt x="154012" y="38099"/>
                  </a:lnTo>
                  <a:close/>
                </a:path>
                <a:path w="542925" h="448309">
                  <a:moveTo>
                    <a:pt x="150090" y="39831"/>
                  </a:moveTo>
                  <a:lnTo>
                    <a:pt x="149014" y="40639"/>
                  </a:lnTo>
                  <a:lnTo>
                    <a:pt x="148476" y="40639"/>
                  </a:lnTo>
                  <a:lnTo>
                    <a:pt x="150090" y="39831"/>
                  </a:lnTo>
                  <a:close/>
                </a:path>
                <a:path w="542925" h="448309">
                  <a:moveTo>
                    <a:pt x="152397" y="38099"/>
                  </a:moveTo>
                  <a:lnTo>
                    <a:pt x="151013" y="39369"/>
                  </a:lnTo>
                  <a:lnTo>
                    <a:pt x="150090" y="39831"/>
                  </a:lnTo>
                  <a:lnTo>
                    <a:pt x="152397" y="38099"/>
                  </a:lnTo>
                  <a:close/>
                </a:path>
                <a:path w="542925" h="448309">
                  <a:moveTo>
                    <a:pt x="191386" y="24129"/>
                  </a:moveTo>
                  <a:lnTo>
                    <a:pt x="398094" y="24129"/>
                  </a:lnTo>
                  <a:lnTo>
                    <a:pt x="400632" y="25399"/>
                  </a:lnTo>
                  <a:lnTo>
                    <a:pt x="403401" y="26669"/>
                  </a:lnTo>
                  <a:lnTo>
                    <a:pt x="412629" y="31749"/>
                  </a:lnTo>
                  <a:lnTo>
                    <a:pt x="414936" y="34289"/>
                  </a:lnTo>
                  <a:lnTo>
                    <a:pt x="417012" y="35559"/>
                  </a:lnTo>
                  <a:lnTo>
                    <a:pt x="420703" y="36829"/>
                  </a:lnTo>
                  <a:lnTo>
                    <a:pt x="422549" y="39369"/>
                  </a:lnTo>
                  <a:lnTo>
                    <a:pt x="155051" y="39369"/>
                  </a:lnTo>
                  <a:lnTo>
                    <a:pt x="159549" y="35559"/>
                  </a:lnTo>
                  <a:lnTo>
                    <a:pt x="163010" y="34289"/>
                  </a:lnTo>
                  <a:lnTo>
                    <a:pt x="166470" y="31749"/>
                  </a:lnTo>
                  <a:lnTo>
                    <a:pt x="169392" y="30479"/>
                  </a:lnTo>
                  <a:lnTo>
                    <a:pt x="172238" y="30479"/>
                  </a:lnTo>
                  <a:lnTo>
                    <a:pt x="175237" y="29209"/>
                  </a:lnTo>
                  <a:lnTo>
                    <a:pt x="176621" y="29209"/>
                  </a:lnTo>
                  <a:lnTo>
                    <a:pt x="176621" y="26669"/>
                  </a:lnTo>
                  <a:lnTo>
                    <a:pt x="191386" y="24129"/>
                  </a:lnTo>
                  <a:close/>
                </a:path>
                <a:path w="542925" h="448309">
                  <a:moveTo>
                    <a:pt x="175237" y="27939"/>
                  </a:moveTo>
                  <a:lnTo>
                    <a:pt x="172238" y="30479"/>
                  </a:lnTo>
                  <a:lnTo>
                    <a:pt x="169392" y="30479"/>
                  </a:lnTo>
                  <a:lnTo>
                    <a:pt x="175237" y="27939"/>
                  </a:lnTo>
                  <a:close/>
                </a:path>
                <a:path w="542925" h="448309">
                  <a:moveTo>
                    <a:pt x="385175" y="19049"/>
                  </a:moveTo>
                  <a:lnTo>
                    <a:pt x="391635" y="19049"/>
                  </a:lnTo>
                  <a:lnTo>
                    <a:pt x="394172" y="20319"/>
                  </a:lnTo>
                  <a:lnTo>
                    <a:pt x="397402" y="21589"/>
                  </a:lnTo>
                  <a:lnTo>
                    <a:pt x="400632" y="24129"/>
                  </a:lnTo>
                  <a:lnTo>
                    <a:pt x="403401" y="26669"/>
                  </a:lnTo>
                  <a:lnTo>
                    <a:pt x="401555" y="25399"/>
                  </a:lnTo>
                  <a:lnTo>
                    <a:pt x="399017" y="24129"/>
                  </a:lnTo>
                  <a:lnTo>
                    <a:pt x="395787" y="24129"/>
                  </a:lnTo>
                  <a:lnTo>
                    <a:pt x="391404" y="22859"/>
                  </a:lnTo>
                  <a:lnTo>
                    <a:pt x="390020" y="21589"/>
                  </a:lnTo>
                  <a:lnTo>
                    <a:pt x="387021" y="21589"/>
                  </a:lnTo>
                  <a:lnTo>
                    <a:pt x="385175" y="19049"/>
                  </a:lnTo>
                  <a:close/>
                </a:path>
                <a:path w="542925" h="448309">
                  <a:moveTo>
                    <a:pt x="230605" y="8889"/>
                  </a:moveTo>
                  <a:lnTo>
                    <a:pt x="363028" y="8889"/>
                  </a:lnTo>
                  <a:lnTo>
                    <a:pt x="364643" y="10159"/>
                  </a:lnTo>
                  <a:lnTo>
                    <a:pt x="367411" y="11429"/>
                  </a:lnTo>
                  <a:lnTo>
                    <a:pt x="373871" y="13969"/>
                  </a:lnTo>
                  <a:lnTo>
                    <a:pt x="377331" y="13969"/>
                  </a:lnTo>
                  <a:lnTo>
                    <a:pt x="378023" y="15239"/>
                  </a:lnTo>
                  <a:lnTo>
                    <a:pt x="380561" y="15239"/>
                  </a:lnTo>
                  <a:lnTo>
                    <a:pt x="382407" y="16509"/>
                  </a:lnTo>
                  <a:lnTo>
                    <a:pt x="369718" y="16509"/>
                  </a:lnTo>
                  <a:lnTo>
                    <a:pt x="374563" y="19049"/>
                  </a:lnTo>
                  <a:lnTo>
                    <a:pt x="379177" y="20319"/>
                  </a:lnTo>
                  <a:lnTo>
                    <a:pt x="384022" y="22859"/>
                  </a:lnTo>
                  <a:lnTo>
                    <a:pt x="389558" y="22859"/>
                  </a:lnTo>
                  <a:lnTo>
                    <a:pt x="392096" y="24129"/>
                  </a:lnTo>
                  <a:lnTo>
                    <a:pt x="186311" y="24129"/>
                  </a:lnTo>
                  <a:lnTo>
                    <a:pt x="188848" y="22859"/>
                  </a:lnTo>
                  <a:lnTo>
                    <a:pt x="191847" y="21589"/>
                  </a:lnTo>
                  <a:lnTo>
                    <a:pt x="194616" y="20319"/>
                  </a:lnTo>
                  <a:lnTo>
                    <a:pt x="197615" y="19049"/>
                  </a:lnTo>
                  <a:lnTo>
                    <a:pt x="206612" y="16509"/>
                  </a:lnTo>
                  <a:lnTo>
                    <a:pt x="209842" y="15239"/>
                  </a:lnTo>
                  <a:lnTo>
                    <a:pt x="215840" y="13969"/>
                  </a:lnTo>
                  <a:lnTo>
                    <a:pt x="219070" y="12699"/>
                  </a:lnTo>
                  <a:lnTo>
                    <a:pt x="225068" y="10159"/>
                  </a:lnTo>
                  <a:lnTo>
                    <a:pt x="228068" y="10159"/>
                  </a:lnTo>
                  <a:lnTo>
                    <a:pt x="230605" y="8889"/>
                  </a:lnTo>
                  <a:close/>
                </a:path>
                <a:path w="542925" h="448309">
                  <a:moveTo>
                    <a:pt x="379408" y="17779"/>
                  </a:moveTo>
                  <a:lnTo>
                    <a:pt x="387482" y="17779"/>
                  </a:lnTo>
                  <a:lnTo>
                    <a:pt x="389097" y="19049"/>
                  </a:lnTo>
                  <a:lnTo>
                    <a:pt x="382176" y="19049"/>
                  </a:lnTo>
                  <a:lnTo>
                    <a:pt x="379408" y="17779"/>
                  </a:lnTo>
                  <a:close/>
                </a:path>
                <a:path w="542925" h="448309">
                  <a:moveTo>
                    <a:pt x="374101" y="16509"/>
                  </a:moveTo>
                  <a:lnTo>
                    <a:pt x="384022" y="16509"/>
                  </a:lnTo>
                  <a:lnTo>
                    <a:pt x="385637" y="17779"/>
                  </a:lnTo>
                  <a:lnTo>
                    <a:pt x="376639" y="17779"/>
                  </a:lnTo>
                  <a:lnTo>
                    <a:pt x="374101" y="16509"/>
                  </a:lnTo>
                  <a:close/>
                </a:path>
                <a:path w="542925" h="448309">
                  <a:moveTo>
                    <a:pt x="235911" y="7619"/>
                  </a:moveTo>
                  <a:lnTo>
                    <a:pt x="358414" y="7619"/>
                  </a:lnTo>
                  <a:lnTo>
                    <a:pt x="359337" y="8889"/>
                  </a:lnTo>
                  <a:lnTo>
                    <a:pt x="233374" y="8889"/>
                  </a:lnTo>
                  <a:lnTo>
                    <a:pt x="235911" y="7619"/>
                  </a:lnTo>
                  <a:close/>
                </a:path>
                <a:path w="542925" h="448309">
                  <a:moveTo>
                    <a:pt x="354377" y="6667"/>
                  </a:moveTo>
                  <a:lnTo>
                    <a:pt x="356107" y="7619"/>
                  </a:lnTo>
                  <a:lnTo>
                    <a:pt x="354953" y="7196"/>
                  </a:lnTo>
                  <a:lnTo>
                    <a:pt x="354377" y="6667"/>
                  </a:lnTo>
                  <a:close/>
                </a:path>
                <a:path w="542925" h="448309">
                  <a:moveTo>
                    <a:pt x="242832" y="6349"/>
                  </a:moveTo>
                  <a:lnTo>
                    <a:pt x="352646" y="6349"/>
                  </a:lnTo>
                  <a:lnTo>
                    <a:pt x="354953" y="7196"/>
                  </a:lnTo>
                  <a:lnTo>
                    <a:pt x="355415" y="7619"/>
                  </a:lnTo>
                  <a:lnTo>
                    <a:pt x="238218" y="7619"/>
                  </a:lnTo>
                  <a:lnTo>
                    <a:pt x="242832" y="6349"/>
                  </a:lnTo>
                  <a:close/>
                </a:path>
                <a:path w="542925" h="448309">
                  <a:moveTo>
                    <a:pt x="352646" y="6349"/>
                  </a:moveTo>
                  <a:lnTo>
                    <a:pt x="353800" y="6349"/>
                  </a:lnTo>
                  <a:lnTo>
                    <a:pt x="354377" y="6667"/>
                  </a:lnTo>
                  <a:lnTo>
                    <a:pt x="354953" y="7196"/>
                  </a:lnTo>
                  <a:lnTo>
                    <a:pt x="352646" y="6349"/>
                  </a:lnTo>
                  <a:close/>
                </a:path>
                <a:path w="542925" h="448309">
                  <a:moveTo>
                    <a:pt x="353800" y="6349"/>
                  </a:moveTo>
                  <a:lnTo>
                    <a:pt x="354030" y="6349"/>
                  </a:lnTo>
                  <a:lnTo>
                    <a:pt x="354377" y="6667"/>
                  </a:lnTo>
                  <a:lnTo>
                    <a:pt x="353800" y="6349"/>
                  </a:lnTo>
                  <a:close/>
                </a:path>
                <a:path w="542925" h="448309">
                  <a:moveTo>
                    <a:pt x="349532" y="4444"/>
                  </a:moveTo>
                  <a:lnTo>
                    <a:pt x="350801" y="5079"/>
                  </a:lnTo>
                  <a:lnTo>
                    <a:pt x="352646" y="6349"/>
                  </a:lnTo>
                  <a:lnTo>
                    <a:pt x="349532" y="4444"/>
                  </a:lnTo>
                  <a:close/>
                </a:path>
                <a:path w="542925" h="448309">
                  <a:moveTo>
                    <a:pt x="340880" y="2539"/>
                  </a:moveTo>
                  <a:lnTo>
                    <a:pt x="344341" y="3809"/>
                  </a:lnTo>
                  <a:lnTo>
                    <a:pt x="345264" y="3809"/>
                  </a:lnTo>
                  <a:lnTo>
                    <a:pt x="346648" y="5079"/>
                  </a:lnTo>
                  <a:lnTo>
                    <a:pt x="350109" y="6349"/>
                  </a:lnTo>
                  <a:lnTo>
                    <a:pt x="251368" y="6349"/>
                  </a:lnTo>
                  <a:lnTo>
                    <a:pt x="254252" y="5079"/>
                  </a:lnTo>
                  <a:lnTo>
                    <a:pt x="343187" y="5079"/>
                  </a:lnTo>
                  <a:lnTo>
                    <a:pt x="341573" y="3809"/>
                  </a:lnTo>
                  <a:lnTo>
                    <a:pt x="340880" y="2539"/>
                  </a:lnTo>
                  <a:close/>
                </a:path>
                <a:path w="542925" h="448309">
                  <a:moveTo>
                    <a:pt x="282744" y="3809"/>
                  </a:moveTo>
                  <a:lnTo>
                    <a:pt x="337189" y="3809"/>
                  </a:lnTo>
                  <a:lnTo>
                    <a:pt x="338343" y="5079"/>
                  </a:lnTo>
                  <a:lnTo>
                    <a:pt x="283205" y="5079"/>
                  </a:lnTo>
                  <a:lnTo>
                    <a:pt x="282744" y="3809"/>
                  </a:lnTo>
                  <a:close/>
                </a:path>
                <a:path w="542925" h="448309">
                  <a:moveTo>
                    <a:pt x="257136" y="3809"/>
                  </a:moveTo>
                  <a:lnTo>
                    <a:pt x="279283" y="3809"/>
                  </a:lnTo>
                  <a:lnTo>
                    <a:pt x="277438" y="5079"/>
                  </a:lnTo>
                  <a:lnTo>
                    <a:pt x="254252" y="5079"/>
                  </a:lnTo>
                  <a:lnTo>
                    <a:pt x="257136" y="3809"/>
                  </a:lnTo>
                  <a:close/>
                </a:path>
                <a:path w="542925" h="448309">
                  <a:moveTo>
                    <a:pt x="343880" y="1269"/>
                  </a:moveTo>
                  <a:lnTo>
                    <a:pt x="348494" y="3809"/>
                  </a:lnTo>
                  <a:lnTo>
                    <a:pt x="349532" y="4444"/>
                  </a:lnTo>
                  <a:lnTo>
                    <a:pt x="348263" y="3809"/>
                  </a:lnTo>
                  <a:lnTo>
                    <a:pt x="345264" y="3809"/>
                  </a:lnTo>
                  <a:lnTo>
                    <a:pt x="344110" y="2539"/>
                  </a:lnTo>
                  <a:lnTo>
                    <a:pt x="343880" y="1269"/>
                  </a:lnTo>
                  <a:close/>
                </a:path>
                <a:path w="542925" h="448309">
                  <a:moveTo>
                    <a:pt x="282974" y="2539"/>
                  </a:moveTo>
                  <a:lnTo>
                    <a:pt x="331191" y="2539"/>
                  </a:lnTo>
                  <a:lnTo>
                    <a:pt x="332345" y="3809"/>
                  </a:lnTo>
                  <a:lnTo>
                    <a:pt x="282513" y="3809"/>
                  </a:lnTo>
                  <a:lnTo>
                    <a:pt x="282974" y="2539"/>
                  </a:lnTo>
                  <a:close/>
                </a:path>
                <a:path w="542925" h="448309">
                  <a:moveTo>
                    <a:pt x="265903" y="2539"/>
                  </a:moveTo>
                  <a:lnTo>
                    <a:pt x="282974" y="2539"/>
                  </a:lnTo>
                  <a:lnTo>
                    <a:pt x="281129" y="3809"/>
                  </a:lnTo>
                  <a:lnTo>
                    <a:pt x="260596" y="3809"/>
                  </a:lnTo>
                  <a:lnTo>
                    <a:pt x="265903" y="2539"/>
                  </a:lnTo>
                  <a:close/>
                </a:path>
                <a:path w="542925" h="448309">
                  <a:moveTo>
                    <a:pt x="306506" y="1269"/>
                  </a:moveTo>
                  <a:lnTo>
                    <a:pt x="325423" y="1269"/>
                  </a:lnTo>
                  <a:lnTo>
                    <a:pt x="326346" y="2539"/>
                  </a:lnTo>
                  <a:lnTo>
                    <a:pt x="305814" y="2539"/>
                  </a:lnTo>
                  <a:lnTo>
                    <a:pt x="306506" y="1269"/>
                  </a:lnTo>
                  <a:close/>
                </a:path>
                <a:path w="542925" h="448309">
                  <a:moveTo>
                    <a:pt x="305160" y="2328"/>
                  </a:moveTo>
                  <a:lnTo>
                    <a:pt x="305814" y="2539"/>
                  </a:lnTo>
                  <a:lnTo>
                    <a:pt x="305122" y="2539"/>
                  </a:lnTo>
                  <a:lnTo>
                    <a:pt x="305160" y="2328"/>
                  </a:lnTo>
                  <a:close/>
                </a:path>
                <a:path w="542925" h="448309">
                  <a:moveTo>
                    <a:pt x="292664" y="0"/>
                  </a:moveTo>
                  <a:lnTo>
                    <a:pt x="294279" y="1269"/>
                  </a:lnTo>
                  <a:lnTo>
                    <a:pt x="301892" y="1269"/>
                  </a:lnTo>
                  <a:lnTo>
                    <a:pt x="305122" y="2315"/>
                  </a:lnTo>
                  <a:lnTo>
                    <a:pt x="305122" y="2539"/>
                  </a:lnTo>
                  <a:lnTo>
                    <a:pt x="283897" y="2539"/>
                  </a:lnTo>
                  <a:lnTo>
                    <a:pt x="292664" y="0"/>
                  </a:lnTo>
                  <a:close/>
                </a:path>
                <a:path w="542925" h="448309">
                  <a:moveTo>
                    <a:pt x="279405" y="522"/>
                  </a:moveTo>
                  <a:lnTo>
                    <a:pt x="278591" y="1269"/>
                  </a:lnTo>
                  <a:lnTo>
                    <a:pt x="283897" y="2539"/>
                  </a:lnTo>
                  <a:lnTo>
                    <a:pt x="270286" y="2539"/>
                  </a:lnTo>
                  <a:lnTo>
                    <a:pt x="272593" y="1269"/>
                  </a:lnTo>
                  <a:lnTo>
                    <a:pt x="276284" y="1269"/>
                  </a:lnTo>
                  <a:lnTo>
                    <a:pt x="279405" y="522"/>
                  </a:lnTo>
                  <a:close/>
                </a:path>
                <a:path w="542925" h="448309">
                  <a:moveTo>
                    <a:pt x="305122" y="1269"/>
                  </a:moveTo>
                  <a:lnTo>
                    <a:pt x="305352" y="1269"/>
                  </a:lnTo>
                  <a:lnTo>
                    <a:pt x="305160" y="2328"/>
                  </a:lnTo>
                  <a:lnTo>
                    <a:pt x="305122" y="1269"/>
                  </a:lnTo>
                  <a:close/>
                </a:path>
                <a:path w="542925" h="448309">
                  <a:moveTo>
                    <a:pt x="279975" y="0"/>
                  </a:moveTo>
                  <a:lnTo>
                    <a:pt x="281590" y="0"/>
                  </a:lnTo>
                  <a:lnTo>
                    <a:pt x="279405" y="522"/>
                  </a:lnTo>
                  <a:lnTo>
                    <a:pt x="279975" y="0"/>
                  </a:lnTo>
                  <a:close/>
                </a:path>
              </a:pathLst>
            </a:custGeom>
            <a:solidFill>
              <a:srgbClr val="E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543734" y="7813635"/>
              <a:ext cx="321310" cy="184150"/>
            </a:xfrm>
            <a:custGeom>
              <a:avLst/>
              <a:gdLst/>
              <a:ahLst/>
              <a:cxnLst/>
              <a:rect l="l" t="t" r="r" b="b"/>
              <a:pathLst>
                <a:path w="321309" h="184150">
                  <a:moveTo>
                    <a:pt x="12457" y="182879"/>
                  </a:moveTo>
                  <a:lnTo>
                    <a:pt x="18917" y="182879"/>
                  </a:lnTo>
                  <a:lnTo>
                    <a:pt x="17072" y="184149"/>
                  </a:lnTo>
                  <a:lnTo>
                    <a:pt x="11765" y="184149"/>
                  </a:lnTo>
                  <a:lnTo>
                    <a:pt x="12457" y="182879"/>
                  </a:lnTo>
                  <a:close/>
                </a:path>
                <a:path w="321309" h="184150">
                  <a:moveTo>
                    <a:pt x="37143" y="168910"/>
                  </a:moveTo>
                  <a:lnTo>
                    <a:pt x="38296" y="168910"/>
                  </a:lnTo>
                  <a:lnTo>
                    <a:pt x="32298" y="173989"/>
                  </a:lnTo>
                  <a:lnTo>
                    <a:pt x="28837" y="176529"/>
                  </a:lnTo>
                  <a:lnTo>
                    <a:pt x="27222" y="177799"/>
                  </a:lnTo>
                  <a:lnTo>
                    <a:pt x="25377" y="179069"/>
                  </a:lnTo>
                  <a:lnTo>
                    <a:pt x="21916" y="181609"/>
                  </a:lnTo>
                  <a:lnTo>
                    <a:pt x="20532" y="182879"/>
                  </a:lnTo>
                  <a:lnTo>
                    <a:pt x="14072" y="182879"/>
                  </a:lnTo>
                  <a:lnTo>
                    <a:pt x="13611" y="181609"/>
                  </a:lnTo>
                  <a:lnTo>
                    <a:pt x="14995" y="181609"/>
                  </a:lnTo>
                  <a:lnTo>
                    <a:pt x="15918" y="180339"/>
                  </a:lnTo>
                  <a:lnTo>
                    <a:pt x="17533" y="180339"/>
                  </a:lnTo>
                  <a:lnTo>
                    <a:pt x="18456" y="179069"/>
                  </a:lnTo>
                  <a:lnTo>
                    <a:pt x="20532" y="177799"/>
                  </a:lnTo>
                  <a:lnTo>
                    <a:pt x="21685" y="176529"/>
                  </a:lnTo>
                  <a:lnTo>
                    <a:pt x="22839" y="176529"/>
                  </a:lnTo>
                  <a:lnTo>
                    <a:pt x="23762" y="173989"/>
                  </a:lnTo>
                  <a:lnTo>
                    <a:pt x="20186" y="173989"/>
                  </a:lnTo>
                  <a:lnTo>
                    <a:pt x="21916" y="172719"/>
                  </a:lnTo>
                  <a:lnTo>
                    <a:pt x="18456" y="172719"/>
                  </a:lnTo>
                  <a:lnTo>
                    <a:pt x="19263" y="171449"/>
                  </a:lnTo>
                  <a:lnTo>
                    <a:pt x="34374" y="171449"/>
                  </a:lnTo>
                  <a:lnTo>
                    <a:pt x="37143" y="168910"/>
                  </a:lnTo>
                  <a:close/>
                </a:path>
                <a:path w="321309" h="184150">
                  <a:moveTo>
                    <a:pt x="18148" y="176671"/>
                  </a:moveTo>
                  <a:lnTo>
                    <a:pt x="17533" y="177799"/>
                  </a:lnTo>
                  <a:lnTo>
                    <a:pt x="16379" y="177799"/>
                  </a:lnTo>
                  <a:lnTo>
                    <a:pt x="14072" y="179069"/>
                  </a:lnTo>
                  <a:lnTo>
                    <a:pt x="15687" y="177799"/>
                  </a:lnTo>
                  <a:lnTo>
                    <a:pt x="18148" y="176671"/>
                  </a:lnTo>
                  <a:close/>
                </a:path>
                <a:path w="321309" h="184150">
                  <a:moveTo>
                    <a:pt x="20186" y="173989"/>
                  </a:moveTo>
                  <a:lnTo>
                    <a:pt x="22608" y="173989"/>
                  </a:lnTo>
                  <a:lnTo>
                    <a:pt x="20763" y="175259"/>
                  </a:lnTo>
                  <a:lnTo>
                    <a:pt x="18456" y="176529"/>
                  </a:lnTo>
                  <a:lnTo>
                    <a:pt x="18148" y="176671"/>
                  </a:lnTo>
                  <a:lnTo>
                    <a:pt x="18225" y="176529"/>
                  </a:lnTo>
                  <a:lnTo>
                    <a:pt x="19148" y="175259"/>
                  </a:lnTo>
                  <a:lnTo>
                    <a:pt x="18456" y="175259"/>
                  </a:lnTo>
                  <a:lnTo>
                    <a:pt x="20186" y="173989"/>
                  </a:lnTo>
                  <a:close/>
                </a:path>
                <a:path w="321309" h="184150">
                  <a:moveTo>
                    <a:pt x="316291" y="162559"/>
                  </a:moveTo>
                  <a:lnTo>
                    <a:pt x="320213" y="162559"/>
                  </a:lnTo>
                  <a:lnTo>
                    <a:pt x="319290" y="163829"/>
                  </a:lnTo>
                  <a:lnTo>
                    <a:pt x="318598" y="165099"/>
                  </a:lnTo>
                  <a:lnTo>
                    <a:pt x="318367" y="166369"/>
                  </a:lnTo>
                  <a:lnTo>
                    <a:pt x="319290" y="168909"/>
                  </a:lnTo>
                  <a:lnTo>
                    <a:pt x="317675" y="168910"/>
                  </a:lnTo>
                  <a:lnTo>
                    <a:pt x="316983" y="171449"/>
                  </a:lnTo>
                  <a:lnTo>
                    <a:pt x="315599" y="173989"/>
                  </a:lnTo>
                  <a:lnTo>
                    <a:pt x="313984" y="175259"/>
                  </a:lnTo>
                  <a:lnTo>
                    <a:pt x="312831" y="176529"/>
                  </a:lnTo>
                  <a:lnTo>
                    <a:pt x="310985" y="176529"/>
                  </a:lnTo>
                  <a:lnTo>
                    <a:pt x="310293" y="175259"/>
                  </a:lnTo>
                  <a:lnTo>
                    <a:pt x="309601" y="175259"/>
                  </a:lnTo>
                  <a:lnTo>
                    <a:pt x="308909" y="173989"/>
                  </a:lnTo>
                  <a:lnTo>
                    <a:pt x="307063" y="171449"/>
                  </a:lnTo>
                  <a:lnTo>
                    <a:pt x="306371" y="170179"/>
                  </a:lnTo>
                  <a:lnTo>
                    <a:pt x="312830" y="170179"/>
                  </a:lnTo>
                  <a:lnTo>
                    <a:pt x="313753" y="168910"/>
                  </a:lnTo>
                  <a:lnTo>
                    <a:pt x="313753" y="167640"/>
                  </a:lnTo>
                  <a:lnTo>
                    <a:pt x="313523" y="167640"/>
                  </a:lnTo>
                  <a:lnTo>
                    <a:pt x="313523" y="166369"/>
                  </a:lnTo>
                  <a:lnTo>
                    <a:pt x="315599" y="166369"/>
                  </a:lnTo>
                  <a:lnTo>
                    <a:pt x="316752" y="165099"/>
                  </a:lnTo>
                  <a:lnTo>
                    <a:pt x="316291" y="162559"/>
                  </a:lnTo>
                  <a:close/>
                </a:path>
                <a:path w="321309" h="184150">
                  <a:moveTo>
                    <a:pt x="298989" y="167640"/>
                  </a:moveTo>
                  <a:lnTo>
                    <a:pt x="300834" y="170179"/>
                  </a:lnTo>
                  <a:lnTo>
                    <a:pt x="302449" y="170179"/>
                  </a:lnTo>
                  <a:lnTo>
                    <a:pt x="303833" y="171449"/>
                  </a:lnTo>
                  <a:lnTo>
                    <a:pt x="304987" y="171449"/>
                  </a:lnTo>
                  <a:lnTo>
                    <a:pt x="306140" y="172719"/>
                  </a:lnTo>
                  <a:lnTo>
                    <a:pt x="307294" y="175259"/>
                  </a:lnTo>
                  <a:lnTo>
                    <a:pt x="306140" y="175259"/>
                  </a:lnTo>
                  <a:lnTo>
                    <a:pt x="304295" y="173989"/>
                  </a:lnTo>
                  <a:lnTo>
                    <a:pt x="302218" y="172719"/>
                  </a:lnTo>
                  <a:lnTo>
                    <a:pt x="300373" y="170179"/>
                  </a:lnTo>
                  <a:lnTo>
                    <a:pt x="298989" y="167640"/>
                  </a:lnTo>
                  <a:close/>
                </a:path>
                <a:path w="321309" h="184150">
                  <a:moveTo>
                    <a:pt x="18456" y="172719"/>
                  </a:moveTo>
                  <a:lnTo>
                    <a:pt x="21916" y="172719"/>
                  </a:lnTo>
                  <a:lnTo>
                    <a:pt x="16610" y="175259"/>
                  </a:lnTo>
                  <a:lnTo>
                    <a:pt x="18456" y="172719"/>
                  </a:lnTo>
                  <a:close/>
                </a:path>
                <a:path w="321309" h="184150">
                  <a:moveTo>
                    <a:pt x="8535" y="172719"/>
                  </a:moveTo>
                  <a:lnTo>
                    <a:pt x="9920" y="173989"/>
                  </a:lnTo>
                  <a:lnTo>
                    <a:pt x="10150" y="175259"/>
                  </a:lnTo>
                  <a:lnTo>
                    <a:pt x="8535" y="173989"/>
                  </a:lnTo>
                  <a:lnTo>
                    <a:pt x="8997" y="173989"/>
                  </a:lnTo>
                  <a:lnTo>
                    <a:pt x="8535" y="172719"/>
                  </a:lnTo>
                  <a:close/>
                </a:path>
                <a:path w="321309" h="184150">
                  <a:moveTo>
                    <a:pt x="692" y="160019"/>
                  </a:moveTo>
                  <a:lnTo>
                    <a:pt x="28606" y="160019"/>
                  </a:lnTo>
                  <a:lnTo>
                    <a:pt x="27453" y="161289"/>
                  </a:lnTo>
                  <a:lnTo>
                    <a:pt x="26530" y="161289"/>
                  </a:lnTo>
                  <a:lnTo>
                    <a:pt x="25377" y="162559"/>
                  </a:lnTo>
                  <a:lnTo>
                    <a:pt x="22839" y="165099"/>
                  </a:lnTo>
                  <a:lnTo>
                    <a:pt x="20532" y="166369"/>
                  </a:lnTo>
                  <a:lnTo>
                    <a:pt x="18686" y="168910"/>
                  </a:lnTo>
                  <a:lnTo>
                    <a:pt x="14995" y="172719"/>
                  </a:lnTo>
                  <a:lnTo>
                    <a:pt x="12227" y="173989"/>
                  </a:lnTo>
                  <a:lnTo>
                    <a:pt x="9920" y="173989"/>
                  </a:lnTo>
                  <a:lnTo>
                    <a:pt x="8535" y="172719"/>
                  </a:lnTo>
                  <a:lnTo>
                    <a:pt x="5306" y="172719"/>
                  </a:lnTo>
                  <a:lnTo>
                    <a:pt x="3921" y="171449"/>
                  </a:lnTo>
                  <a:lnTo>
                    <a:pt x="2768" y="170179"/>
                  </a:lnTo>
                  <a:lnTo>
                    <a:pt x="692" y="163829"/>
                  </a:lnTo>
                  <a:lnTo>
                    <a:pt x="692" y="160019"/>
                  </a:lnTo>
                  <a:close/>
                </a:path>
                <a:path w="321309" h="184150">
                  <a:moveTo>
                    <a:pt x="5306" y="172719"/>
                  </a:moveTo>
                  <a:lnTo>
                    <a:pt x="8535" y="172719"/>
                  </a:lnTo>
                  <a:lnTo>
                    <a:pt x="8997" y="173989"/>
                  </a:lnTo>
                  <a:lnTo>
                    <a:pt x="6690" y="173989"/>
                  </a:lnTo>
                  <a:lnTo>
                    <a:pt x="5306" y="172719"/>
                  </a:lnTo>
                  <a:close/>
                </a:path>
                <a:path w="321309" h="184150">
                  <a:moveTo>
                    <a:pt x="49831" y="153669"/>
                  </a:moveTo>
                  <a:lnTo>
                    <a:pt x="44756" y="158749"/>
                  </a:lnTo>
                  <a:lnTo>
                    <a:pt x="42910" y="160019"/>
                  </a:lnTo>
                  <a:lnTo>
                    <a:pt x="38296" y="162559"/>
                  </a:lnTo>
                  <a:lnTo>
                    <a:pt x="37835" y="165099"/>
                  </a:lnTo>
                  <a:lnTo>
                    <a:pt x="38056" y="165709"/>
                  </a:lnTo>
                  <a:lnTo>
                    <a:pt x="34605" y="170179"/>
                  </a:lnTo>
                  <a:lnTo>
                    <a:pt x="34374" y="171449"/>
                  </a:lnTo>
                  <a:lnTo>
                    <a:pt x="19263" y="171449"/>
                  </a:lnTo>
                  <a:lnTo>
                    <a:pt x="20071" y="170179"/>
                  </a:lnTo>
                  <a:lnTo>
                    <a:pt x="21455" y="168909"/>
                  </a:lnTo>
                  <a:lnTo>
                    <a:pt x="22608" y="166793"/>
                  </a:lnTo>
                  <a:lnTo>
                    <a:pt x="23531" y="166369"/>
                  </a:lnTo>
                  <a:lnTo>
                    <a:pt x="25146" y="165099"/>
                  </a:lnTo>
                  <a:lnTo>
                    <a:pt x="29299" y="162559"/>
                  </a:lnTo>
                  <a:lnTo>
                    <a:pt x="27684" y="162559"/>
                  </a:lnTo>
                  <a:lnTo>
                    <a:pt x="28606" y="160019"/>
                  </a:lnTo>
                  <a:lnTo>
                    <a:pt x="692" y="160019"/>
                  </a:lnTo>
                  <a:lnTo>
                    <a:pt x="922" y="158749"/>
                  </a:lnTo>
                  <a:lnTo>
                    <a:pt x="1384" y="158749"/>
                  </a:lnTo>
                  <a:lnTo>
                    <a:pt x="1384" y="156844"/>
                  </a:lnTo>
                  <a:lnTo>
                    <a:pt x="1614" y="156209"/>
                  </a:lnTo>
                  <a:lnTo>
                    <a:pt x="44064" y="156209"/>
                  </a:lnTo>
                  <a:lnTo>
                    <a:pt x="49831" y="153669"/>
                  </a:lnTo>
                  <a:close/>
                </a:path>
                <a:path w="321309" h="184150">
                  <a:moveTo>
                    <a:pt x="312138" y="165099"/>
                  </a:moveTo>
                  <a:lnTo>
                    <a:pt x="313292" y="165099"/>
                  </a:lnTo>
                  <a:lnTo>
                    <a:pt x="313215" y="166793"/>
                  </a:lnTo>
                  <a:lnTo>
                    <a:pt x="313061" y="167639"/>
                  </a:lnTo>
                  <a:lnTo>
                    <a:pt x="312600" y="168909"/>
                  </a:lnTo>
                  <a:lnTo>
                    <a:pt x="312369" y="170179"/>
                  </a:lnTo>
                  <a:lnTo>
                    <a:pt x="306371" y="170179"/>
                  </a:lnTo>
                  <a:lnTo>
                    <a:pt x="305679" y="168910"/>
                  </a:lnTo>
                  <a:lnTo>
                    <a:pt x="310523" y="168909"/>
                  </a:lnTo>
                  <a:lnTo>
                    <a:pt x="311908" y="166369"/>
                  </a:lnTo>
                  <a:lnTo>
                    <a:pt x="312138" y="165099"/>
                  </a:lnTo>
                  <a:close/>
                </a:path>
                <a:path w="321309" h="184150">
                  <a:moveTo>
                    <a:pt x="294098" y="157479"/>
                  </a:moveTo>
                  <a:lnTo>
                    <a:pt x="311908" y="157479"/>
                  </a:lnTo>
                  <a:lnTo>
                    <a:pt x="312138" y="161289"/>
                  </a:lnTo>
                  <a:lnTo>
                    <a:pt x="311754" y="163406"/>
                  </a:lnTo>
                  <a:lnTo>
                    <a:pt x="311677" y="165099"/>
                  </a:lnTo>
                  <a:lnTo>
                    <a:pt x="311446" y="165099"/>
                  </a:lnTo>
                  <a:lnTo>
                    <a:pt x="310062" y="168909"/>
                  </a:lnTo>
                  <a:lnTo>
                    <a:pt x="306602" y="168909"/>
                  </a:lnTo>
                  <a:lnTo>
                    <a:pt x="304295" y="167639"/>
                  </a:lnTo>
                  <a:lnTo>
                    <a:pt x="301988" y="165099"/>
                  </a:lnTo>
                  <a:lnTo>
                    <a:pt x="296681" y="160019"/>
                  </a:lnTo>
                  <a:lnTo>
                    <a:pt x="294098" y="157479"/>
                  </a:lnTo>
                  <a:close/>
                </a:path>
                <a:path w="321309" h="184150">
                  <a:moveTo>
                    <a:pt x="20763" y="167640"/>
                  </a:moveTo>
                  <a:lnTo>
                    <a:pt x="18686" y="168909"/>
                  </a:lnTo>
                  <a:lnTo>
                    <a:pt x="20763" y="167640"/>
                  </a:lnTo>
                  <a:close/>
                </a:path>
                <a:path w="321309" h="184150">
                  <a:moveTo>
                    <a:pt x="42449" y="162559"/>
                  </a:moveTo>
                  <a:lnTo>
                    <a:pt x="39219" y="167640"/>
                  </a:lnTo>
                  <a:lnTo>
                    <a:pt x="38740" y="165881"/>
                  </a:lnTo>
                  <a:lnTo>
                    <a:pt x="39450" y="165099"/>
                  </a:lnTo>
                  <a:lnTo>
                    <a:pt x="40372" y="163829"/>
                  </a:lnTo>
                  <a:lnTo>
                    <a:pt x="40603" y="163829"/>
                  </a:lnTo>
                  <a:lnTo>
                    <a:pt x="40757" y="163406"/>
                  </a:lnTo>
                  <a:lnTo>
                    <a:pt x="42449" y="162559"/>
                  </a:lnTo>
                  <a:close/>
                </a:path>
                <a:path w="321309" h="184150">
                  <a:moveTo>
                    <a:pt x="22839" y="166369"/>
                  </a:moveTo>
                  <a:lnTo>
                    <a:pt x="22608" y="166793"/>
                  </a:lnTo>
                  <a:lnTo>
                    <a:pt x="20763" y="167640"/>
                  </a:lnTo>
                  <a:lnTo>
                    <a:pt x="22839" y="166369"/>
                  </a:lnTo>
                  <a:close/>
                </a:path>
                <a:path w="321309" h="184150">
                  <a:moveTo>
                    <a:pt x="281455" y="144779"/>
                  </a:moveTo>
                  <a:lnTo>
                    <a:pt x="313061" y="144779"/>
                  </a:lnTo>
                  <a:lnTo>
                    <a:pt x="313292" y="149859"/>
                  </a:lnTo>
                  <a:lnTo>
                    <a:pt x="314215" y="151129"/>
                  </a:lnTo>
                  <a:lnTo>
                    <a:pt x="314907" y="153669"/>
                  </a:lnTo>
                  <a:lnTo>
                    <a:pt x="315368" y="154939"/>
                  </a:lnTo>
                  <a:lnTo>
                    <a:pt x="315830" y="157479"/>
                  </a:lnTo>
                  <a:lnTo>
                    <a:pt x="314215" y="160019"/>
                  </a:lnTo>
                  <a:lnTo>
                    <a:pt x="315484" y="160019"/>
                  </a:lnTo>
                  <a:lnTo>
                    <a:pt x="315599" y="161289"/>
                  </a:lnTo>
                  <a:lnTo>
                    <a:pt x="315714" y="165099"/>
                  </a:lnTo>
                  <a:lnTo>
                    <a:pt x="315599" y="166369"/>
                  </a:lnTo>
                  <a:lnTo>
                    <a:pt x="313523" y="166369"/>
                  </a:lnTo>
                  <a:lnTo>
                    <a:pt x="313292" y="165099"/>
                  </a:lnTo>
                  <a:lnTo>
                    <a:pt x="312138" y="165099"/>
                  </a:lnTo>
                  <a:lnTo>
                    <a:pt x="312254" y="163829"/>
                  </a:lnTo>
                  <a:lnTo>
                    <a:pt x="312369" y="160019"/>
                  </a:lnTo>
                  <a:lnTo>
                    <a:pt x="314215" y="160019"/>
                  </a:lnTo>
                  <a:lnTo>
                    <a:pt x="315368" y="158749"/>
                  </a:lnTo>
                  <a:lnTo>
                    <a:pt x="312369" y="158749"/>
                  </a:lnTo>
                  <a:lnTo>
                    <a:pt x="312138" y="157479"/>
                  </a:lnTo>
                  <a:lnTo>
                    <a:pt x="294098" y="157479"/>
                  </a:lnTo>
                  <a:lnTo>
                    <a:pt x="283762" y="147319"/>
                  </a:lnTo>
                  <a:lnTo>
                    <a:pt x="283070" y="147319"/>
                  </a:lnTo>
                  <a:lnTo>
                    <a:pt x="282609" y="146049"/>
                  </a:lnTo>
                  <a:lnTo>
                    <a:pt x="281455" y="144779"/>
                  </a:lnTo>
                  <a:close/>
                </a:path>
                <a:path w="321309" h="184150">
                  <a:moveTo>
                    <a:pt x="38527" y="165099"/>
                  </a:moveTo>
                  <a:lnTo>
                    <a:pt x="38740" y="165881"/>
                  </a:lnTo>
                  <a:lnTo>
                    <a:pt x="38296" y="166369"/>
                  </a:lnTo>
                  <a:lnTo>
                    <a:pt x="38056" y="165709"/>
                  </a:lnTo>
                  <a:lnTo>
                    <a:pt x="38527" y="165099"/>
                  </a:lnTo>
                  <a:close/>
                </a:path>
                <a:path w="321309" h="184150">
                  <a:moveTo>
                    <a:pt x="319752" y="147319"/>
                  </a:moveTo>
                  <a:lnTo>
                    <a:pt x="320905" y="153669"/>
                  </a:lnTo>
                  <a:lnTo>
                    <a:pt x="321020" y="161289"/>
                  </a:lnTo>
                  <a:lnTo>
                    <a:pt x="320674" y="165099"/>
                  </a:lnTo>
                  <a:lnTo>
                    <a:pt x="320674" y="162559"/>
                  </a:lnTo>
                  <a:lnTo>
                    <a:pt x="316291" y="162559"/>
                  </a:lnTo>
                  <a:lnTo>
                    <a:pt x="317675" y="157479"/>
                  </a:lnTo>
                  <a:lnTo>
                    <a:pt x="318598" y="153669"/>
                  </a:lnTo>
                  <a:lnTo>
                    <a:pt x="319752" y="147319"/>
                  </a:lnTo>
                  <a:close/>
                </a:path>
                <a:path w="321309" h="184150">
                  <a:moveTo>
                    <a:pt x="40757" y="163406"/>
                  </a:moveTo>
                  <a:lnTo>
                    <a:pt x="40603" y="163829"/>
                  </a:lnTo>
                  <a:lnTo>
                    <a:pt x="40372" y="163829"/>
                  </a:lnTo>
                  <a:lnTo>
                    <a:pt x="40545" y="163512"/>
                  </a:lnTo>
                  <a:lnTo>
                    <a:pt x="40757" y="163406"/>
                  </a:lnTo>
                  <a:close/>
                </a:path>
                <a:path w="321309" h="184150">
                  <a:moveTo>
                    <a:pt x="40545" y="163512"/>
                  </a:moveTo>
                  <a:lnTo>
                    <a:pt x="40372" y="163829"/>
                  </a:lnTo>
                  <a:lnTo>
                    <a:pt x="39911" y="163829"/>
                  </a:lnTo>
                  <a:lnTo>
                    <a:pt x="40545" y="163512"/>
                  </a:lnTo>
                  <a:close/>
                </a:path>
                <a:path w="321309" h="184150">
                  <a:moveTo>
                    <a:pt x="41064" y="162559"/>
                  </a:moveTo>
                  <a:lnTo>
                    <a:pt x="40757" y="163406"/>
                  </a:lnTo>
                  <a:lnTo>
                    <a:pt x="40545" y="163512"/>
                  </a:lnTo>
                  <a:lnTo>
                    <a:pt x="41064" y="162559"/>
                  </a:lnTo>
                  <a:close/>
                </a:path>
                <a:path w="321309" h="184150">
                  <a:moveTo>
                    <a:pt x="1153" y="157479"/>
                  </a:moveTo>
                  <a:lnTo>
                    <a:pt x="1384" y="158749"/>
                  </a:lnTo>
                  <a:lnTo>
                    <a:pt x="922" y="158749"/>
                  </a:lnTo>
                  <a:lnTo>
                    <a:pt x="1153" y="157479"/>
                  </a:lnTo>
                  <a:close/>
                </a:path>
                <a:path w="321309" h="184150">
                  <a:moveTo>
                    <a:pt x="1153" y="156209"/>
                  </a:moveTo>
                  <a:lnTo>
                    <a:pt x="1384" y="156209"/>
                  </a:lnTo>
                  <a:lnTo>
                    <a:pt x="1384" y="156844"/>
                  </a:lnTo>
                  <a:lnTo>
                    <a:pt x="1153" y="157479"/>
                  </a:lnTo>
                  <a:lnTo>
                    <a:pt x="1153" y="156209"/>
                  </a:lnTo>
                  <a:close/>
                </a:path>
                <a:path w="321309" h="184150">
                  <a:moveTo>
                    <a:pt x="57444" y="143509"/>
                  </a:moveTo>
                  <a:lnTo>
                    <a:pt x="53522" y="146049"/>
                  </a:lnTo>
                  <a:lnTo>
                    <a:pt x="49139" y="153669"/>
                  </a:lnTo>
                  <a:lnTo>
                    <a:pt x="44986" y="154939"/>
                  </a:lnTo>
                  <a:lnTo>
                    <a:pt x="44064" y="156209"/>
                  </a:lnTo>
                  <a:lnTo>
                    <a:pt x="1614" y="156209"/>
                  </a:lnTo>
                  <a:lnTo>
                    <a:pt x="1614" y="154939"/>
                  </a:lnTo>
                  <a:lnTo>
                    <a:pt x="1845" y="154939"/>
                  </a:lnTo>
                  <a:lnTo>
                    <a:pt x="1845" y="151129"/>
                  </a:lnTo>
                  <a:lnTo>
                    <a:pt x="2307" y="147319"/>
                  </a:lnTo>
                  <a:lnTo>
                    <a:pt x="2922" y="144779"/>
                  </a:lnTo>
                  <a:lnTo>
                    <a:pt x="54445" y="144779"/>
                  </a:lnTo>
                  <a:lnTo>
                    <a:pt x="57444" y="143509"/>
                  </a:lnTo>
                  <a:close/>
                </a:path>
                <a:path w="321309" h="184150">
                  <a:moveTo>
                    <a:pt x="1614" y="153669"/>
                  </a:moveTo>
                  <a:lnTo>
                    <a:pt x="1845" y="154939"/>
                  </a:lnTo>
                  <a:lnTo>
                    <a:pt x="1614" y="154939"/>
                  </a:lnTo>
                  <a:lnTo>
                    <a:pt x="1614" y="153669"/>
                  </a:lnTo>
                  <a:close/>
                </a:path>
                <a:path w="321309" h="184150">
                  <a:moveTo>
                    <a:pt x="308909" y="123189"/>
                  </a:moveTo>
                  <a:lnTo>
                    <a:pt x="314445" y="123189"/>
                  </a:lnTo>
                  <a:lnTo>
                    <a:pt x="314445" y="124459"/>
                  </a:lnTo>
                  <a:lnTo>
                    <a:pt x="314792" y="124459"/>
                  </a:lnTo>
                  <a:lnTo>
                    <a:pt x="314702" y="126447"/>
                  </a:lnTo>
                  <a:lnTo>
                    <a:pt x="314907" y="132079"/>
                  </a:lnTo>
                  <a:lnTo>
                    <a:pt x="316291" y="135889"/>
                  </a:lnTo>
                  <a:lnTo>
                    <a:pt x="315599" y="135889"/>
                  </a:lnTo>
                  <a:lnTo>
                    <a:pt x="315676" y="137159"/>
                  </a:lnTo>
                  <a:lnTo>
                    <a:pt x="315737" y="140969"/>
                  </a:lnTo>
                  <a:lnTo>
                    <a:pt x="315368" y="146049"/>
                  </a:lnTo>
                  <a:lnTo>
                    <a:pt x="314676" y="147319"/>
                  </a:lnTo>
                  <a:lnTo>
                    <a:pt x="313061" y="144779"/>
                  </a:lnTo>
                  <a:lnTo>
                    <a:pt x="281455" y="144779"/>
                  </a:lnTo>
                  <a:lnTo>
                    <a:pt x="280302" y="143509"/>
                  </a:lnTo>
                  <a:lnTo>
                    <a:pt x="278225" y="140969"/>
                  </a:lnTo>
                  <a:lnTo>
                    <a:pt x="276610" y="138429"/>
                  </a:lnTo>
                  <a:lnTo>
                    <a:pt x="273385" y="138429"/>
                  </a:lnTo>
                  <a:lnTo>
                    <a:pt x="271679" y="135889"/>
                  </a:lnTo>
                  <a:lnTo>
                    <a:pt x="267458" y="130809"/>
                  </a:lnTo>
                  <a:lnTo>
                    <a:pt x="266566" y="129539"/>
                  </a:lnTo>
                  <a:lnTo>
                    <a:pt x="309831" y="129539"/>
                  </a:lnTo>
                  <a:lnTo>
                    <a:pt x="308909" y="123189"/>
                  </a:lnTo>
                  <a:close/>
                </a:path>
                <a:path w="321309" h="184150">
                  <a:moveTo>
                    <a:pt x="273385" y="138429"/>
                  </a:moveTo>
                  <a:lnTo>
                    <a:pt x="276610" y="138429"/>
                  </a:lnTo>
                  <a:lnTo>
                    <a:pt x="277303" y="140969"/>
                  </a:lnTo>
                  <a:lnTo>
                    <a:pt x="281455" y="144779"/>
                  </a:lnTo>
                  <a:lnTo>
                    <a:pt x="280532" y="146049"/>
                  </a:lnTo>
                  <a:lnTo>
                    <a:pt x="279003" y="144779"/>
                  </a:lnTo>
                  <a:lnTo>
                    <a:pt x="279840" y="144779"/>
                  </a:lnTo>
                  <a:lnTo>
                    <a:pt x="276841" y="140969"/>
                  </a:lnTo>
                  <a:lnTo>
                    <a:pt x="275091" y="140969"/>
                  </a:lnTo>
                  <a:lnTo>
                    <a:pt x="273385" y="138429"/>
                  </a:lnTo>
                  <a:close/>
                </a:path>
                <a:path w="321309" h="184150">
                  <a:moveTo>
                    <a:pt x="275091" y="140969"/>
                  </a:moveTo>
                  <a:lnTo>
                    <a:pt x="276380" y="140969"/>
                  </a:lnTo>
                  <a:lnTo>
                    <a:pt x="279379" y="144779"/>
                  </a:lnTo>
                  <a:lnTo>
                    <a:pt x="279003" y="144779"/>
                  </a:lnTo>
                  <a:lnTo>
                    <a:pt x="275944" y="142239"/>
                  </a:lnTo>
                  <a:lnTo>
                    <a:pt x="275091" y="140969"/>
                  </a:lnTo>
                  <a:close/>
                </a:path>
                <a:path w="321309" h="184150">
                  <a:moveTo>
                    <a:pt x="68645" y="126740"/>
                  </a:moveTo>
                  <a:lnTo>
                    <a:pt x="68518" y="129539"/>
                  </a:lnTo>
                  <a:lnTo>
                    <a:pt x="62750" y="134619"/>
                  </a:lnTo>
                  <a:lnTo>
                    <a:pt x="64365" y="134619"/>
                  </a:lnTo>
                  <a:lnTo>
                    <a:pt x="61828" y="137159"/>
                  </a:lnTo>
                  <a:lnTo>
                    <a:pt x="57213" y="139699"/>
                  </a:lnTo>
                  <a:lnTo>
                    <a:pt x="54445" y="144779"/>
                  </a:lnTo>
                  <a:lnTo>
                    <a:pt x="42679" y="144779"/>
                  </a:lnTo>
                  <a:lnTo>
                    <a:pt x="44294" y="143509"/>
                  </a:lnTo>
                  <a:lnTo>
                    <a:pt x="45678" y="142239"/>
                  </a:lnTo>
                  <a:lnTo>
                    <a:pt x="2076" y="142239"/>
                  </a:lnTo>
                  <a:lnTo>
                    <a:pt x="2999" y="140969"/>
                  </a:lnTo>
                  <a:lnTo>
                    <a:pt x="5306" y="134619"/>
                  </a:lnTo>
                  <a:lnTo>
                    <a:pt x="5536" y="133349"/>
                  </a:lnTo>
                  <a:lnTo>
                    <a:pt x="5998" y="132079"/>
                  </a:lnTo>
                  <a:lnTo>
                    <a:pt x="6228" y="130809"/>
                  </a:lnTo>
                  <a:lnTo>
                    <a:pt x="61366" y="130809"/>
                  </a:lnTo>
                  <a:lnTo>
                    <a:pt x="66441" y="129539"/>
                  </a:lnTo>
                  <a:lnTo>
                    <a:pt x="68645" y="126740"/>
                  </a:lnTo>
                  <a:close/>
                </a:path>
                <a:path w="321309" h="184150">
                  <a:moveTo>
                    <a:pt x="2076" y="142239"/>
                  </a:moveTo>
                  <a:lnTo>
                    <a:pt x="44986" y="142239"/>
                  </a:lnTo>
                  <a:lnTo>
                    <a:pt x="41987" y="144779"/>
                  </a:lnTo>
                  <a:lnTo>
                    <a:pt x="2922" y="144779"/>
                  </a:lnTo>
                  <a:lnTo>
                    <a:pt x="3229" y="143509"/>
                  </a:lnTo>
                  <a:lnTo>
                    <a:pt x="2076" y="142239"/>
                  </a:lnTo>
                  <a:close/>
                </a:path>
                <a:path w="321309" h="184150">
                  <a:moveTo>
                    <a:pt x="316060" y="137159"/>
                  </a:moveTo>
                  <a:lnTo>
                    <a:pt x="316522" y="137159"/>
                  </a:lnTo>
                  <a:lnTo>
                    <a:pt x="316983" y="138429"/>
                  </a:lnTo>
                  <a:lnTo>
                    <a:pt x="316522" y="138429"/>
                  </a:lnTo>
                  <a:lnTo>
                    <a:pt x="316060" y="137159"/>
                  </a:lnTo>
                  <a:close/>
                </a:path>
                <a:path w="321309" h="184150">
                  <a:moveTo>
                    <a:pt x="5075" y="133349"/>
                  </a:moveTo>
                  <a:lnTo>
                    <a:pt x="4383" y="134619"/>
                  </a:lnTo>
                  <a:lnTo>
                    <a:pt x="3921" y="135889"/>
                  </a:lnTo>
                  <a:lnTo>
                    <a:pt x="3229" y="137159"/>
                  </a:lnTo>
                  <a:lnTo>
                    <a:pt x="3691" y="134619"/>
                  </a:lnTo>
                  <a:lnTo>
                    <a:pt x="5075" y="133349"/>
                  </a:lnTo>
                  <a:close/>
                </a:path>
                <a:path w="321309" h="184150">
                  <a:moveTo>
                    <a:pt x="263790" y="129902"/>
                  </a:moveTo>
                  <a:lnTo>
                    <a:pt x="265767" y="132079"/>
                  </a:lnTo>
                  <a:lnTo>
                    <a:pt x="268305" y="133349"/>
                  </a:lnTo>
                  <a:lnTo>
                    <a:pt x="265075" y="134619"/>
                  </a:lnTo>
                  <a:lnTo>
                    <a:pt x="263790" y="129902"/>
                  </a:lnTo>
                  <a:close/>
                </a:path>
                <a:path w="321309" h="184150">
                  <a:moveTo>
                    <a:pt x="2999" y="129539"/>
                  </a:moveTo>
                  <a:lnTo>
                    <a:pt x="3921" y="130809"/>
                  </a:lnTo>
                  <a:lnTo>
                    <a:pt x="2537" y="132079"/>
                  </a:lnTo>
                  <a:lnTo>
                    <a:pt x="0" y="134619"/>
                  </a:lnTo>
                  <a:lnTo>
                    <a:pt x="2999" y="129539"/>
                  </a:lnTo>
                  <a:close/>
                </a:path>
                <a:path w="321309" h="184150">
                  <a:moveTo>
                    <a:pt x="10842" y="119379"/>
                  </a:moveTo>
                  <a:lnTo>
                    <a:pt x="71286" y="119379"/>
                  </a:lnTo>
                  <a:lnTo>
                    <a:pt x="70825" y="120649"/>
                  </a:lnTo>
                  <a:lnTo>
                    <a:pt x="70133" y="120649"/>
                  </a:lnTo>
                  <a:lnTo>
                    <a:pt x="68748" y="121919"/>
                  </a:lnTo>
                  <a:lnTo>
                    <a:pt x="68287" y="121919"/>
                  </a:lnTo>
                  <a:lnTo>
                    <a:pt x="67826" y="123189"/>
                  </a:lnTo>
                  <a:lnTo>
                    <a:pt x="61366" y="130809"/>
                  </a:lnTo>
                  <a:lnTo>
                    <a:pt x="6228" y="130809"/>
                  </a:lnTo>
                  <a:lnTo>
                    <a:pt x="6459" y="129539"/>
                  </a:lnTo>
                  <a:lnTo>
                    <a:pt x="7151" y="128269"/>
                  </a:lnTo>
                  <a:lnTo>
                    <a:pt x="8803" y="124369"/>
                  </a:lnTo>
                  <a:lnTo>
                    <a:pt x="10842" y="119379"/>
                  </a:lnTo>
                  <a:close/>
                </a:path>
                <a:path w="321309" h="184150">
                  <a:moveTo>
                    <a:pt x="8074" y="121919"/>
                  </a:moveTo>
                  <a:lnTo>
                    <a:pt x="7407" y="124369"/>
                  </a:lnTo>
                  <a:lnTo>
                    <a:pt x="7382" y="126999"/>
                  </a:lnTo>
                  <a:lnTo>
                    <a:pt x="5536" y="130809"/>
                  </a:lnTo>
                  <a:lnTo>
                    <a:pt x="5998" y="126999"/>
                  </a:lnTo>
                  <a:lnTo>
                    <a:pt x="6962" y="124369"/>
                  </a:lnTo>
                  <a:lnTo>
                    <a:pt x="8074" y="121919"/>
                  </a:lnTo>
                  <a:close/>
                </a:path>
                <a:path w="321309" h="184150">
                  <a:moveTo>
                    <a:pt x="261153" y="126999"/>
                  </a:moveTo>
                  <a:lnTo>
                    <a:pt x="262999" y="126999"/>
                  </a:lnTo>
                  <a:lnTo>
                    <a:pt x="263790" y="129902"/>
                  </a:lnTo>
                  <a:lnTo>
                    <a:pt x="261153" y="126999"/>
                  </a:lnTo>
                  <a:close/>
                </a:path>
                <a:path w="321309" h="184150">
                  <a:moveTo>
                    <a:pt x="210168" y="93979"/>
                  </a:moveTo>
                  <a:lnTo>
                    <a:pt x="298066" y="93979"/>
                  </a:lnTo>
                  <a:lnTo>
                    <a:pt x="299681" y="102869"/>
                  </a:lnTo>
                  <a:lnTo>
                    <a:pt x="302218" y="107949"/>
                  </a:lnTo>
                  <a:lnTo>
                    <a:pt x="305217" y="115569"/>
                  </a:lnTo>
                  <a:lnTo>
                    <a:pt x="306140" y="119379"/>
                  </a:lnTo>
                  <a:lnTo>
                    <a:pt x="306371" y="121919"/>
                  </a:lnTo>
                  <a:lnTo>
                    <a:pt x="307063" y="123189"/>
                  </a:lnTo>
                  <a:lnTo>
                    <a:pt x="307524" y="125729"/>
                  </a:lnTo>
                  <a:lnTo>
                    <a:pt x="307986" y="126999"/>
                  </a:lnTo>
                  <a:lnTo>
                    <a:pt x="309831" y="129539"/>
                  </a:lnTo>
                  <a:lnTo>
                    <a:pt x="266566" y="129539"/>
                  </a:lnTo>
                  <a:lnTo>
                    <a:pt x="262999" y="124459"/>
                  </a:lnTo>
                  <a:lnTo>
                    <a:pt x="260077" y="124459"/>
                  </a:lnTo>
                  <a:lnTo>
                    <a:pt x="256539" y="119379"/>
                  </a:lnTo>
                  <a:lnTo>
                    <a:pt x="254002" y="119379"/>
                  </a:lnTo>
                  <a:lnTo>
                    <a:pt x="252387" y="116839"/>
                  </a:lnTo>
                  <a:lnTo>
                    <a:pt x="246389" y="113029"/>
                  </a:lnTo>
                  <a:lnTo>
                    <a:pt x="244543" y="113029"/>
                  </a:lnTo>
                  <a:lnTo>
                    <a:pt x="243620" y="111759"/>
                  </a:lnTo>
                  <a:lnTo>
                    <a:pt x="239237" y="111759"/>
                  </a:lnTo>
                  <a:lnTo>
                    <a:pt x="237391" y="110489"/>
                  </a:lnTo>
                  <a:lnTo>
                    <a:pt x="233008" y="106679"/>
                  </a:lnTo>
                  <a:lnTo>
                    <a:pt x="231303" y="106679"/>
                  </a:lnTo>
                  <a:lnTo>
                    <a:pt x="227431" y="104139"/>
                  </a:lnTo>
                  <a:lnTo>
                    <a:pt x="220521" y="100329"/>
                  </a:lnTo>
                  <a:lnTo>
                    <a:pt x="213510" y="97834"/>
                  </a:lnTo>
                  <a:lnTo>
                    <a:pt x="213629" y="96519"/>
                  </a:lnTo>
                  <a:lnTo>
                    <a:pt x="210168" y="93979"/>
                  </a:lnTo>
                  <a:close/>
                </a:path>
                <a:path w="321309" h="184150">
                  <a:moveTo>
                    <a:pt x="260077" y="124459"/>
                  </a:moveTo>
                  <a:lnTo>
                    <a:pt x="261846" y="124459"/>
                  </a:lnTo>
                  <a:lnTo>
                    <a:pt x="261846" y="126999"/>
                  </a:lnTo>
                  <a:lnTo>
                    <a:pt x="260077" y="124459"/>
                  </a:lnTo>
                  <a:close/>
                </a:path>
                <a:path w="321309" h="184150">
                  <a:moveTo>
                    <a:pt x="258846" y="124459"/>
                  </a:moveTo>
                  <a:lnTo>
                    <a:pt x="261153" y="126999"/>
                  </a:lnTo>
                  <a:lnTo>
                    <a:pt x="258154" y="126999"/>
                  </a:lnTo>
                  <a:lnTo>
                    <a:pt x="258846" y="124459"/>
                  </a:lnTo>
                  <a:close/>
                </a:path>
                <a:path w="321309" h="184150">
                  <a:moveTo>
                    <a:pt x="68702" y="125475"/>
                  </a:moveTo>
                  <a:lnTo>
                    <a:pt x="68658" y="126447"/>
                  </a:lnTo>
                  <a:lnTo>
                    <a:pt x="68056" y="126999"/>
                  </a:lnTo>
                  <a:lnTo>
                    <a:pt x="67595" y="126999"/>
                  </a:lnTo>
                  <a:lnTo>
                    <a:pt x="68702" y="125475"/>
                  </a:lnTo>
                  <a:close/>
                </a:path>
                <a:path w="321309" h="184150">
                  <a:moveTo>
                    <a:pt x="69441" y="125729"/>
                  </a:moveTo>
                  <a:lnTo>
                    <a:pt x="68645" y="126740"/>
                  </a:lnTo>
                  <a:lnTo>
                    <a:pt x="68658" y="126447"/>
                  </a:lnTo>
                  <a:lnTo>
                    <a:pt x="69441" y="125729"/>
                  </a:lnTo>
                  <a:close/>
                </a:path>
                <a:path w="321309" h="184150">
                  <a:moveTo>
                    <a:pt x="69441" y="121919"/>
                  </a:moveTo>
                  <a:lnTo>
                    <a:pt x="72440" y="121919"/>
                  </a:lnTo>
                  <a:lnTo>
                    <a:pt x="69622" y="124369"/>
                  </a:lnTo>
                  <a:lnTo>
                    <a:pt x="69441" y="124459"/>
                  </a:lnTo>
                  <a:lnTo>
                    <a:pt x="68749" y="124459"/>
                  </a:lnTo>
                  <a:lnTo>
                    <a:pt x="68717" y="125155"/>
                  </a:lnTo>
                  <a:lnTo>
                    <a:pt x="68056" y="125729"/>
                  </a:lnTo>
                  <a:lnTo>
                    <a:pt x="67826" y="123189"/>
                  </a:lnTo>
                  <a:lnTo>
                    <a:pt x="68518" y="123189"/>
                  </a:lnTo>
                  <a:lnTo>
                    <a:pt x="69441" y="121919"/>
                  </a:lnTo>
                  <a:close/>
                </a:path>
                <a:path w="321309" h="184150">
                  <a:moveTo>
                    <a:pt x="69309" y="124641"/>
                  </a:moveTo>
                  <a:lnTo>
                    <a:pt x="68702" y="125475"/>
                  </a:lnTo>
                  <a:lnTo>
                    <a:pt x="68717" y="125155"/>
                  </a:lnTo>
                  <a:lnTo>
                    <a:pt x="69309" y="124641"/>
                  </a:lnTo>
                  <a:close/>
                </a:path>
                <a:path w="321309" h="184150">
                  <a:moveTo>
                    <a:pt x="69622" y="124369"/>
                  </a:moveTo>
                  <a:lnTo>
                    <a:pt x="69309" y="124641"/>
                  </a:lnTo>
                  <a:lnTo>
                    <a:pt x="69441" y="124459"/>
                  </a:lnTo>
                  <a:lnTo>
                    <a:pt x="69622" y="124369"/>
                  </a:lnTo>
                  <a:close/>
                </a:path>
                <a:path w="321309" h="184150">
                  <a:moveTo>
                    <a:pt x="306371" y="100329"/>
                  </a:moveTo>
                  <a:lnTo>
                    <a:pt x="308678" y="107949"/>
                  </a:lnTo>
                  <a:lnTo>
                    <a:pt x="313984" y="118109"/>
                  </a:lnTo>
                  <a:lnTo>
                    <a:pt x="314676" y="121919"/>
                  </a:lnTo>
                  <a:lnTo>
                    <a:pt x="314792" y="124459"/>
                  </a:lnTo>
                  <a:lnTo>
                    <a:pt x="314445" y="123189"/>
                  </a:lnTo>
                  <a:lnTo>
                    <a:pt x="308909" y="123189"/>
                  </a:lnTo>
                  <a:lnTo>
                    <a:pt x="308217" y="119379"/>
                  </a:lnTo>
                  <a:lnTo>
                    <a:pt x="309370" y="115569"/>
                  </a:lnTo>
                  <a:lnTo>
                    <a:pt x="308447" y="109219"/>
                  </a:lnTo>
                  <a:lnTo>
                    <a:pt x="306832" y="109219"/>
                  </a:lnTo>
                  <a:lnTo>
                    <a:pt x="306249" y="108952"/>
                  </a:lnTo>
                  <a:lnTo>
                    <a:pt x="307524" y="107949"/>
                  </a:lnTo>
                  <a:lnTo>
                    <a:pt x="306832" y="104139"/>
                  </a:lnTo>
                  <a:lnTo>
                    <a:pt x="306371" y="100329"/>
                  </a:lnTo>
                  <a:close/>
                </a:path>
                <a:path w="321309" h="184150">
                  <a:moveTo>
                    <a:pt x="252156" y="118109"/>
                  </a:moveTo>
                  <a:lnTo>
                    <a:pt x="252618" y="118109"/>
                  </a:lnTo>
                  <a:lnTo>
                    <a:pt x="254002" y="119379"/>
                  </a:lnTo>
                  <a:lnTo>
                    <a:pt x="256539" y="119379"/>
                  </a:lnTo>
                  <a:lnTo>
                    <a:pt x="258846" y="124459"/>
                  </a:lnTo>
                  <a:lnTo>
                    <a:pt x="252156" y="118109"/>
                  </a:lnTo>
                  <a:close/>
                </a:path>
                <a:path w="321309" h="184150">
                  <a:moveTo>
                    <a:pt x="13149" y="114299"/>
                  </a:moveTo>
                  <a:lnTo>
                    <a:pt x="83744" y="114299"/>
                  </a:lnTo>
                  <a:lnTo>
                    <a:pt x="82821" y="115569"/>
                  </a:lnTo>
                  <a:lnTo>
                    <a:pt x="82821" y="116839"/>
                  </a:lnTo>
                  <a:lnTo>
                    <a:pt x="83052" y="116839"/>
                  </a:lnTo>
                  <a:lnTo>
                    <a:pt x="80053" y="118109"/>
                  </a:lnTo>
                  <a:lnTo>
                    <a:pt x="76823" y="121919"/>
                  </a:lnTo>
                  <a:lnTo>
                    <a:pt x="74747" y="124459"/>
                  </a:lnTo>
                  <a:lnTo>
                    <a:pt x="69518" y="124459"/>
                  </a:lnTo>
                  <a:lnTo>
                    <a:pt x="71978" y="123189"/>
                  </a:lnTo>
                  <a:lnTo>
                    <a:pt x="74055" y="121919"/>
                  </a:lnTo>
                  <a:lnTo>
                    <a:pt x="69441" y="121919"/>
                  </a:lnTo>
                  <a:lnTo>
                    <a:pt x="70133" y="120649"/>
                  </a:lnTo>
                  <a:lnTo>
                    <a:pt x="70825" y="120649"/>
                  </a:lnTo>
                  <a:lnTo>
                    <a:pt x="71748" y="119379"/>
                  </a:lnTo>
                  <a:lnTo>
                    <a:pt x="10842" y="119379"/>
                  </a:lnTo>
                  <a:lnTo>
                    <a:pt x="13149" y="114299"/>
                  </a:lnTo>
                  <a:close/>
                </a:path>
                <a:path w="321309" h="184150">
                  <a:moveTo>
                    <a:pt x="9458" y="119379"/>
                  </a:moveTo>
                  <a:lnTo>
                    <a:pt x="10150" y="119379"/>
                  </a:lnTo>
                  <a:lnTo>
                    <a:pt x="8997" y="120649"/>
                  </a:lnTo>
                  <a:lnTo>
                    <a:pt x="8305" y="121919"/>
                  </a:lnTo>
                  <a:lnTo>
                    <a:pt x="8074" y="121919"/>
                  </a:lnTo>
                  <a:lnTo>
                    <a:pt x="9458" y="119379"/>
                  </a:lnTo>
                  <a:close/>
                </a:path>
                <a:path w="321309" h="184150">
                  <a:moveTo>
                    <a:pt x="244543" y="113029"/>
                  </a:moveTo>
                  <a:lnTo>
                    <a:pt x="246389" y="113029"/>
                  </a:lnTo>
                  <a:lnTo>
                    <a:pt x="250541" y="118109"/>
                  </a:lnTo>
                  <a:lnTo>
                    <a:pt x="246389" y="115569"/>
                  </a:lnTo>
                  <a:lnTo>
                    <a:pt x="244543" y="113029"/>
                  </a:lnTo>
                  <a:close/>
                </a:path>
                <a:path w="321309" h="184150">
                  <a:moveTo>
                    <a:pt x="91357" y="109219"/>
                  </a:moveTo>
                  <a:lnTo>
                    <a:pt x="87897" y="111759"/>
                  </a:lnTo>
                  <a:lnTo>
                    <a:pt x="86051" y="114299"/>
                  </a:lnTo>
                  <a:lnTo>
                    <a:pt x="11996" y="114299"/>
                  </a:lnTo>
                  <a:lnTo>
                    <a:pt x="12227" y="111759"/>
                  </a:lnTo>
                  <a:lnTo>
                    <a:pt x="12861" y="110489"/>
                  </a:lnTo>
                  <a:lnTo>
                    <a:pt x="88589" y="110489"/>
                  </a:lnTo>
                  <a:lnTo>
                    <a:pt x="91357" y="109219"/>
                  </a:lnTo>
                  <a:close/>
                </a:path>
                <a:path w="321309" h="184150">
                  <a:moveTo>
                    <a:pt x="88128" y="107949"/>
                  </a:moveTo>
                  <a:lnTo>
                    <a:pt x="88589" y="110489"/>
                  </a:lnTo>
                  <a:lnTo>
                    <a:pt x="12861" y="110489"/>
                  </a:lnTo>
                  <a:lnTo>
                    <a:pt x="13496" y="109219"/>
                  </a:lnTo>
                  <a:lnTo>
                    <a:pt x="85359" y="109219"/>
                  </a:lnTo>
                  <a:lnTo>
                    <a:pt x="88128" y="107949"/>
                  </a:lnTo>
                  <a:close/>
                </a:path>
                <a:path w="321309" h="184150">
                  <a:moveTo>
                    <a:pt x="305869" y="108778"/>
                  </a:moveTo>
                  <a:lnTo>
                    <a:pt x="306249" y="108952"/>
                  </a:lnTo>
                  <a:lnTo>
                    <a:pt x="305910" y="109219"/>
                  </a:lnTo>
                  <a:lnTo>
                    <a:pt x="305869" y="108778"/>
                  </a:lnTo>
                  <a:close/>
                </a:path>
                <a:path w="321309" h="184150">
                  <a:moveTo>
                    <a:pt x="17533" y="104139"/>
                  </a:moveTo>
                  <a:lnTo>
                    <a:pt x="89973" y="104139"/>
                  </a:lnTo>
                  <a:lnTo>
                    <a:pt x="85359" y="109219"/>
                  </a:lnTo>
                  <a:lnTo>
                    <a:pt x="13496" y="109219"/>
                  </a:lnTo>
                  <a:lnTo>
                    <a:pt x="14764" y="106679"/>
                  </a:lnTo>
                  <a:lnTo>
                    <a:pt x="15918" y="105409"/>
                  </a:lnTo>
                  <a:lnTo>
                    <a:pt x="17533" y="104139"/>
                  </a:lnTo>
                  <a:close/>
                </a:path>
                <a:path w="321309" h="184150">
                  <a:moveTo>
                    <a:pt x="301757" y="100329"/>
                  </a:moveTo>
                  <a:lnTo>
                    <a:pt x="303833" y="100329"/>
                  </a:lnTo>
                  <a:lnTo>
                    <a:pt x="305448" y="104139"/>
                  </a:lnTo>
                  <a:lnTo>
                    <a:pt x="305869" y="108778"/>
                  </a:lnTo>
                  <a:lnTo>
                    <a:pt x="304064" y="107949"/>
                  </a:lnTo>
                  <a:lnTo>
                    <a:pt x="302680" y="107949"/>
                  </a:lnTo>
                  <a:lnTo>
                    <a:pt x="301757" y="100329"/>
                  </a:lnTo>
                  <a:close/>
                </a:path>
                <a:path w="321309" h="184150">
                  <a:moveTo>
                    <a:pt x="231303" y="106679"/>
                  </a:moveTo>
                  <a:lnTo>
                    <a:pt x="233008" y="106680"/>
                  </a:lnTo>
                  <a:lnTo>
                    <a:pt x="233239" y="107949"/>
                  </a:lnTo>
                  <a:lnTo>
                    <a:pt x="231303" y="106679"/>
                  </a:lnTo>
                  <a:close/>
                </a:path>
                <a:path w="321309" h="184150">
                  <a:moveTo>
                    <a:pt x="93664" y="106680"/>
                  </a:moveTo>
                  <a:lnTo>
                    <a:pt x="92511" y="107949"/>
                  </a:lnTo>
                  <a:lnTo>
                    <a:pt x="92049" y="107949"/>
                  </a:lnTo>
                  <a:lnTo>
                    <a:pt x="93664" y="106680"/>
                  </a:lnTo>
                  <a:close/>
                </a:path>
                <a:path w="321309" h="184150">
                  <a:moveTo>
                    <a:pt x="91950" y="107768"/>
                  </a:moveTo>
                  <a:lnTo>
                    <a:pt x="92049" y="107949"/>
                  </a:lnTo>
                  <a:lnTo>
                    <a:pt x="91819" y="107949"/>
                  </a:lnTo>
                  <a:lnTo>
                    <a:pt x="91950" y="107768"/>
                  </a:lnTo>
                  <a:close/>
                </a:path>
                <a:path w="321309" h="184150">
                  <a:moveTo>
                    <a:pt x="91357" y="106679"/>
                  </a:moveTo>
                  <a:lnTo>
                    <a:pt x="92741" y="106679"/>
                  </a:lnTo>
                  <a:lnTo>
                    <a:pt x="91950" y="107768"/>
                  </a:lnTo>
                  <a:lnTo>
                    <a:pt x="91357" y="106679"/>
                  </a:lnTo>
                  <a:close/>
                </a:path>
                <a:path w="321309" h="184150">
                  <a:moveTo>
                    <a:pt x="99201" y="101599"/>
                  </a:moveTo>
                  <a:lnTo>
                    <a:pt x="96894" y="104139"/>
                  </a:lnTo>
                  <a:lnTo>
                    <a:pt x="93664" y="106680"/>
                  </a:lnTo>
                  <a:lnTo>
                    <a:pt x="91357" y="106679"/>
                  </a:lnTo>
                  <a:lnTo>
                    <a:pt x="90665" y="105409"/>
                  </a:lnTo>
                  <a:lnTo>
                    <a:pt x="93664" y="105409"/>
                  </a:lnTo>
                  <a:lnTo>
                    <a:pt x="99201" y="101599"/>
                  </a:lnTo>
                  <a:close/>
                </a:path>
                <a:path w="321309" h="184150">
                  <a:moveTo>
                    <a:pt x="24685" y="91439"/>
                  </a:moveTo>
                  <a:lnTo>
                    <a:pt x="110044" y="91439"/>
                  </a:lnTo>
                  <a:lnTo>
                    <a:pt x="106584" y="92709"/>
                  </a:lnTo>
                  <a:lnTo>
                    <a:pt x="103354" y="96519"/>
                  </a:lnTo>
                  <a:lnTo>
                    <a:pt x="99893" y="99059"/>
                  </a:lnTo>
                  <a:lnTo>
                    <a:pt x="96663" y="102869"/>
                  </a:lnTo>
                  <a:lnTo>
                    <a:pt x="92511" y="105409"/>
                  </a:lnTo>
                  <a:lnTo>
                    <a:pt x="90665" y="105409"/>
                  </a:lnTo>
                  <a:lnTo>
                    <a:pt x="89973" y="104139"/>
                  </a:lnTo>
                  <a:lnTo>
                    <a:pt x="17533" y="104139"/>
                  </a:lnTo>
                  <a:lnTo>
                    <a:pt x="18225" y="102869"/>
                  </a:lnTo>
                  <a:lnTo>
                    <a:pt x="18686" y="102869"/>
                  </a:lnTo>
                  <a:lnTo>
                    <a:pt x="19378" y="101599"/>
                  </a:lnTo>
                  <a:lnTo>
                    <a:pt x="19840" y="100329"/>
                  </a:lnTo>
                  <a:lnTo>
                    <a:pt x="20532" y="99059"/>
                  </a:lnTo>
                  <a:lnTo>
                    <a:pt x="18917" y="99059"/>
                  </a:lnTo>
                  <a:lnTo>
                    <a:pt x="22608" y="93979"/>
                  </a:lnTo>
                  <a:lnTo>
                    <a:pt x="24685" y="91439"/>
                  </a:lnTo>
                  <a:close/>
                </a:path>
                <a:path w="321309" h="184150">
                  <a:moveTo>
                    <a:pt x="108198" y="96519"/>
                  </a:moveTo>
                  <a:lnTo>
                    <a:pt x="102431" y="101599"/>
                  </a:lnTo>
                  <a:lnTo>
                    <a:pt x="106583" y="97789"/>
                  </a:lnTo>
                  <a:lnTo>
                    <a:pt x="105430" y="97789"/>
                  </a:lnTo>
                  <a:lnTo>
                    <a:pt x="108198" y="96519"/>
                  </a:lnTo>
                  <a:close/>
                </a:path>
                <a:path w="321309" h="184150">
                  <a:moveTo>
                    <a:pt x="105430" y="97789"/>
                  </a:moveTo>
                  <a:lnTo>
                    <a:pt x="106583" y="97789"/>
                  </a:lnTo>
                  <a:lnTo>
                    <a:pt x="100124" y="101599"/>
                  </a:lnTo>
                  <a:lnTo>
                    <a:pt x="102892" y="99059"/>
                  </a:lnTo>
                  <a:lnTo>
                    <a:pt x="105430" y="97789"/>
                  </a:lnTo>
                  <a:close/>
                </a:path>
                <a:path w="321309" h="184150">
                  <a:moveTo>
                    <a:pt x="208453" y="96035"/>
                  </a:moveTo>
                  <a:lnTo>
                    <a:pt x="213384" y="97789"/>
                  </a:lnTo>
                  <a:lnTo>
                    <a:pt x="213398" y="99059"/>
                  </a:lnTo>
                  <a:lnTo>
                    <a:pt x="208453" y="96035"/>
                  </a:lnTo>
                  <a:close/>
                </a:path>
                <a:path w="321309" h="184150">
                  <a:moveTo>
                    <a:pt x="206247" y="95249"/>
                  </a:moveTo>
                  <a:lnTo>
                    <a:pt x="207169" y="95249"/>
                  </a:lnTo>
                  <a:lnTo>
                    <a:pt x="208453" y="96035"/>
                  </a:lnTo>
                  <a:lnTo>
                    <a:pt x="206247" y="95249"/>
                  </a:lnTo>
                  <a:close/>
                </a:path>
                <a:path w="321309" h="184150">
                  <a:moveTo>
                    <a:pt x="198864" y="86359"/>
                  </a:moveTo>
                  <a:lnTo>
                    <a:pt x="298066" y="86359"/>
                  </a:lnTo>
                  <a:lnTo>
                    <a:pt x="298749" y="87385"/>
                  </a:lnTo>
                  <a:lnTo>
                    <a:pt x="302218" y="95249"/>
                  </a:lnTo>
                  <a:lnTo>
                    <a:pt x="298066" y="93979"/>
                  </a:lnTo>
                  <a:lnTo>
                    <a:pt x="210168" y="93979"/>
                  </a:lnTo>
                  <a:lnTo>
                    <a:pt x="206708" y="92709"/>
                  </a:lnTo>
                  <a:lnTo>
                    <a:pt x="203017" y="90169"/>
                  </a:lnTo>
                  <a:lnTo>
                    <a:pt x="203940" y="90169"/>
                  </a:lnTo>
                  <a:lnTo>
                    <a:pt x="204632" y="88899"/>
                  </a:lnTo>
                  <a:lnTo>
                    <a:pt x="198864" y="86359"/>
                  </a:lnTo>
                  <a:close/>
                </a:path>
                <a:path w="321309" h="184150">
                  <a:moveTo>
                    <a:pt x="298465" y="86742"/>
                  </a:moveTo>
                  <a:lnTo>
                    <a:pt x="298655" y="86924"/>
                  </a:lnTo>
                  <a:lnTo>
                    <a:pt x="303141" y="93979"/>
                  </a:lnTo>
                  <a:lnTo>
                    <a:pt x="298749" y="87385"/>
                  </a:lnTo>
                  <a:lnTo>
                    <a:pt x="298465" y="86742"/>
                  </a:lnTo>
                  <a:close/>
                </a:path>
                <a:path w="321309" h="184150">
                  <a:moveTo>
                    <a:pt x="31144" y="82549"/>
                  </a:moveTo>
                  <a:lnTo>
                    <a:pt x="140035" y="82549"/>
                  </a:lnTo>
                  <a:lnTo>
                    <a:pt x="137728" y="83819"/>
                  </a:lnTo>
                  <a:lnTo>
                    <a:pt x="127577" y="83819"/>
                  </a:lnTo>
                  <a:lnTo>
                    <a:pt x="119964" y="86359"/>
                  </a:lnTo>
                  <a:lnTo>
                    <a:pt x="119272" y="87629"/>
                  </a:lnTo>
                  <a:lnTo>
                    <a:pt x="116273" y="87629"/>
                  </a:lnTo>
                  <a:lnTo>
                    <a:pt x="117888" y="88899"/>
                  </a:lnTo>
                  <a:lnTo>
                    <a:pt x="113505" y="92709"/>
                  </a:lnTo>
                  <a:lnTo>
                    <a:pt x="116273" y="92709"/>
                  </a:lnTo>
                  <a:lnTo>
                    <a:pt x="114427" y="93979"/>
                  </a:lnTo>
                  <a:lnTo>
                    <a:pt x="110736" y="93979"/>
                  </a:lnTo>
                  <a:lnTo>
                    <a:pt x="113735" y="91439"/>
                  </a:lnTo>
                  <a:lnTo>
                    <a:pt x="24685" y="91439"/>
                  </a:lnTo>
                  <a:lnTo>
                    <a:pt x="26761" y="88899"/>
                  </a:lnTo>
                  <a:lnTo>
                    <a:pt x="31144" y="82549"/>
                  </a:lnTo>
                  <a:close/>
                </a:path>
                <a:path w="321309" h="184150">
                  <a:moveTo>
                    <a:pt x="194654" y="88899"/>
                  </a:moveTo>
                  <a:lnTo>
                    <a:pt x="197249" y="88899"/>
                  </a:lnTo>
                  <a:lnTo>
                    <a:pt x="199787" y="91439"/>
                  </a:lnTo>
                  <a:lnTo>
                    <a:pt x="201171" y="91439"/>
                  </a:lnTo>
                  <a:lnTo>
                    <a:pt x="202786" y="92709"/>
                  </a:lnTo>
                  <a:lnTo>
                    <a:pt x="202094" y="92709"/>
                  </a:lnTo>
                  <a:lnTo>
                    <a:pt x="194654" y="88899"/>
                  </a:lnTo>
                  <a:close/>
                </a:path>
                <a:path w="321309" h="184150">
                  <a:moveTo>
                    <a:pt x="300373" y="83819"/>
                  </a:moveTo>
                  <a:lnTo>
                    <a:pt x="303372" y="91439"/>
                  </a:lnTo>
                  <a:lnTo>
                    <a:pt x="299392" y="87629"/>
                  </a:lnTo>
                  <a:lnTo>
                    <a:pt x="300373" y="87629"/>
                  </a:lnTo>
                  <a:lnTo>
                    <a:pt x="300373" y="83819"/>
                  </a:lnTo>
                  <a:close/>
                </a:path>
                <a:path w="321309" h="184150">
                  <a:moveTo>
                    <a:pt x="192174" y="87629"/>
                  </a:moveTo>
                  <a:lnTo>
                    <a:pt x="203940" y="90169"/>
                  </a:lnTo>
                  <a:lnTo>
                    <a:pt x="203017" y="90169"/>
                  </a:lnTo>
                  <a:lnTo>
                    <a:pt x="202094" y="91439"/>
                  </a:lnTo>
                  <a:lnTo>
                    <a:pt x="197249" y="88899"/>
                  </a:lnTo>
                  <a:lnTo>
                    <a:pt x="194654" y="88899"/>
                  </a:lnTo>
                  <a:lnTo>
                    <a:pt x="192174" y="87629"/>
                  </a:lnTo>
                  <a:close/>
                </a:path>
                <a:path w="321309" h="184150">
                  <a:moveTo>
                    <a:pt x="121118" y="86359"/>
                  </a:moveTo>
                  <a:lnTo>
                    <a:pt x="131038" y="86359"/>
                  </a:lnTo>
                  <a:lnTo>
                    <a:pt x="122271" y="87629"/>
                  </a:lnTo>
                  <a:lnTo>
                    <a:pt x="117888" y="88899"/>
                  </a:lnTo>
                  <a:lnTo>
                    <a:pt x="121118" y="86359"/>
                  </a:lnTo>
                  <a:close/>
                </a:path>
                <a:path w="321309" h="184150">
                  <a:moveTo>
                    <a:pt x="297143" y="78739"/>
                  </a:moveTo>
                  <a:lnTo>
                    <a:pt x="297374" y="81279"/>
                  </a:lnTo>
                  <a:lnTo>
                    <a:pt x="298066" y="83819"/>
                  </a:lnTo>
                  <a:lnTo>
                    <a:pt x="300373" y="87629"/>
                  </a:lnTo>
                  <a:lnTo>
                    <a:pt x="299392" y="87629"/>
                  </a:lnTo>
                  <a:lnTo>
                    <a:pt x="298655" y="86924"/>
                  </a:lnTo>
                  <a:lnTo>
                    <a:pt x="298296" y="86359"/>
                  </a:lnTo>
                  <a:lnTo>
                    <a:pt x="198864" y="86359"/>
                  </a:lnTo>
                  <a:lnTo>
                    <a:pt x="197480" y="83819"/>
                  </a:lnTo>
                  <a:lnTo>
                    <a:pt x="297143" y="83819"/>
                  </a:lnTo>
                  <a:lnTo>
                    <a:pt x="297143" y="78739"/>
                  </a:lnTo>
                  <a:close/>
                </a:path>
                <a:path w="321309" h="184150">
                  <a:moveTo>
                    <a:pt x="185714" y="82549"/>
                  </a:moveTo>
                  <a:lnTo>
                    <a:pt x="193558" y="82549"/>
                  </a:lnTo>
                  <a:lnTo>
                    <a:pt x="191251" y="83819"/>
                  </a:lnTo>
                  <a:lnTo>
                    <a:pt x="200248" y="87629"/>
                  </a:lnTo>
                  <a:lnTo>
                    <a:pt x="192866" y="87629"/>
                  </a:lnTo>
                  <a:lnTo>
                    <a:pt x="189175" y="86359"/>
                  </a:lnTo>
                  <a:lnTo>
                    <a:pt x="184561" y="83819"/>
                  </a:lnTo>
                  <a:lnTo>
                    <a:pt x="190328" y="83819"/>
                  </a:lnTo>
                  <a:lnTo>
                    <a:pt x="185714" y="82549"/>
                  </a:lnTo>
                  <a:close/>
                </a:path>
                <a:path w="321309" h="184150">
                  <a:moveTo>
                    <a:pt x="298066" y="86359"/>
                  </a:moveTo>
                  <a:lnTo>
                    <a:pt x="298296" y="86359"/>
                  </a:lnTo>
                  <a:lnTo>
                    <a:pt x="298465" y="86742"/>
                  </a:lnTo>
                  <a:lnTo>
                    <a:pt x="298066" y="86359"/>
                  </a:lnTo>
                  <a:close/>
                </a:path>
                <a:path w="321309" h="184150">
                  <a:moveTo>
                    <a:pt x="127577" y="83819"/>
                  </a:moveTo>
                  <a:lnTo>
                    <a:pt x="140497" y="83819"/>
                  </a:lnTo>
                  <a:lnTo>
                    <a:pt x="135421" y="86359"/>
                  </a:lnTo>
                  <a:lnTo>
                    <a:pt x="127116" y="86359"/>
                  </a:lnTo>
                  <a:lnTo>
                    <a:pt x="127577" y="83819"/>
                  </a:lnTo>
                  <a:close/>
                </a:path>
                <a:path w="321309" h="184150">
                  <a:moveTo>
                    <a:pt x="27453" y="85089"/>
                  </a:moveTo>
                  <a:lnTo>
                    <a:pt x="27684" y="85089"/>
                  </a:lnTo>
                  <a:lnTo>
                    <a:pt x="27453" y="86359"/>
                  </a:lnTo>
                  <a:lnTo>
                    <a:pt x="27453" y="85089"/>
                  </a:lnTo>
                  <a:close/>
                </a:path>
                <a:path w="321309" h="184150">
                  <a:moveTo>
                    <a:pt x="27684" y="81279"/>
                  </a:moveTo>
                  <a:lnTo>
                    <a:pt x="28182" y="81829"/>
                  </a:lnTo>
                  <a:lnTo>
                    <a:pt x="24685" y="86359"/>
                  </a:lnTo>
                  <a:lnTo>
                    <a:pt x="23531" y="86359"/>
                  </a:lnTo>
                  <a:lnTo>
                    <a:pt x="27684" y="81279"/>
                  </a:lnTo>
                  <a:close/>
                </a:path>
                <a:path w="321309" h="184150">
                  <a:moveTo>
                    <a:pt x="28376" y="83819"/>
                  </a:moveTo>
                  <a:lnTo>
                    <a:pt x="28573" y="83819"/>
                  </a:lnTo>
                  <a:lnTo>
                    <a:pt x="27914" y="85089"/>
                  </a:lnTo>
                  <a:lnTo>
                    <a:pt x="28376" y="83819"/>
                  </a:lnTo>
                  <a:close/>
                </a:path>
                <a:path w="321309" h="184150">
                  <a:moveTo>
                    <a:pt x="164259" y="76199"/>
                  </a:moveTo>
                  <a:lnTo>
                    <a:pt x="294374" y="76199"/>
                  </a:lnTo>
                  <a:lnTo>
                    <a:pt x="293221" y="77469"/>
                  </a:lnTo>
                  <a:lnTo>
                    <a:pt x="295759" y="81279"/>
                  </a:lnTo>
                  <a:lnTo>
                    <a:pt x="297143" y="83819"/>
                  </a:lnTo>
                  <a:lnTo>
                    <a:pt x="197480" y="83819"/>
                  </a:lnTo>
                  <a:lnTo>
                    <a:pt x="193558" y="82549"/>
                  </a:lnTo>
                  <a:lnTo>
                    <a:pt x="185714" y="82549"/>
                  </a:lnTo>
                  <a:lnTo>
                    <a:pt x="181100" y="81279"/>
                  </a:lnTo>
                  <a:lnTo>
                    <a:pt x="178562" y="81279"/>
                  </a:lnTo>
                  <a:lnTo>
                    <a:pt x="176717" y="80009"/>
                  </a:lnTo>
                  <a:lnTo>
                    <a:pt x="172333" y="80009"/>
                  </a:lnTo>
                  <a:lnTo>
                    <a:pt x="174640" y="77469"/>
                  </a:lnTo>
                  <a:lnTo>
                    <a:pt x="171180" y="77469"/>
                  </a:lnTo>
                  <a:lnTo>
                    <a:pt x="164259" y="76199"/>
                  </a:lnTo>
                  <a:close/>
                </a:path>
                <a:path w="321309" h="184150">
                  <a:moveTo>
                    <a:pt x="182254" y="82549"/>
                  </a:moveTo>
                  <a:lnTo>
                    <a:pt x="184561" y="82549"/>
                  </a:lnTo>
                  <a:lnTo>
                    <a:pt x="186868" y="83819"/>
                  </a:lnTo>
                  <a:lnTo>
                    <a:pt x="184561" y="83819"/>
                  </a:lnTo>
                  <a:lnTo>
                    <a:pt x="182254" y="82549"/>
                  </a:lnTo>
                  <a:close/>
                </a:path>
                <a:path w="321309" h="184150">
                  <a:moveTo>
                    <a:pt x="40949" y="69215"/>
                  </a:moveTo>
                  <a:lnTo>
                    <a:pt x="40603" y="69849"/>
                  </a:lnTo>
                  <a:lnTo>
                    <a:pt x="39680" y="71119"/>
                  </a:lnTo>
                  <a:lnTo>
                    <a:pt x="288939" y="71119"/>
                  </a:lnTo>
                  <a:lnTo>
                    <a:pt x="291837" y="76199"/>
                  </a:lnTo>
                  <a:lnTo>
                    <a:pt x="164259" y="76199"/>
                  </a:lnTo>
                  <a:lnTo>
                    <a:pt x="164259" y="77469"/>
                  </a:lnTo>
                  <a:lnTo>
                    <a:pt x="168642" y="77469"/>
                  </a:lnTo>
                  <a:lnTo>
                    <a:pt x="172333" y="78739"/>
                  </a:lnTo>
                  <a:lnTo>
                    <a:pt x="172333" y="80009"/>
                  </a:lnTo>
                  <a:lnTo>
                    <a:pt x="176717" y="80009"/>
                  </a:lnTo>
                  <a:lnTo>
                    <a:pt x="173487" y="81279"/>
                  </a:lnTo>
                  <a:lnTo>
                    <a:pt x="151801" y="81279"/>
                  </a:lnTo>
                  <a:lnTo>
                    <a:pt x="149263" y="82549"/>
                  </a:lnTo>
                  <a:lnTo>
                    <a:pt x="150878" y="83819"/>
                  </a:lnTo>
                  <a:lnTo>
                    <a:pt x="143265" y="83819"/>
                  </a:lnTo>
                  <a:lnTo>
                    <a:pt x="141650" y="82549"/>
                  </a:lnTo>
                  <a:lnTo>
                    <a:pt x="31144" y="82549"/>
                  </a:lnTo>
                  <a:lnTo>
                    <a:pt x="35066" y="77469"/>
                  </a:lnTo>
                  <a:lnTo>
                    <a:pt x="39219" y="71119"/>
                  </a:lnTo>
                  <a:lnTo>
                    <a:pt x="40949" y="69215"/>
                  </a:lnTo>
                  <a:close/>
                </a:path>
                <a:path w="321309" h="184150">
                  <a:moveTo>
                    <a:pt x="30567" y="81279"/>
                  </a:moveTo>
                  <a:lnTo>
                    <a:pt x="29991" y="82549"/>
                  </a:lnTo>
                  <a:lnTo>
                    <a:pt x="29068" y="83819"/>
                  </a:lnTo>
                  <a:lnTo>
                    <a:pt x="28573" y="83819"/>
                  </a:lnTo>
                  <a:lnTo>
                    <a:pt x="29476" y="82081"/>
                  </a:lnTo>
                  <a:lnTo>
                    <a:pt x="30567" y="81279"/>
                  </a:lnTo>
                  <a:close/>
                </a:path>
                <a:path w="321309" h="184150">
                  <a:moveTo>
                    <a:pt x="181686" y="82354"/>
                  </a:moveTo>
                  <a:lnTo>
                    <a:pt x="182254" y="82549"/>
                  </a:lnTo>
                  <a:lnTo>
                    <a:pt x="181792" y="82549"/>
                  </a:lnTo>
                  <a:lnTo>
                    <a:pt x="181686" y="82354"/>
                  </a:lnTo>
                  <a:close/>
                </a:path>
                <a:path w="321309" h="184150">
                  <a:moveTo>
                    <a:pt x="153647" y="82408"/>
                  </a:moveTo>
                  <a:lnTo>
                    <a:pt x="153877" y="82549"/>
                  </a:lnTo>
                  <a:lnTo>
                    <a:pt x="153647" y="82549"/>
                  </a:lnTo>
                  <a:lnTo>
                    <a:pt x="153647" y="82408"/>
                  </a:lnTo>
                  <a:close/>
                </a:path>
                <a:path w="321309" h="184150">
                  <a:moveTo>
                    <a:pt x="32528" y="76199"/>
                  </a:moveTo>
                  <a:lnTo>
                    <a:pt x="29476" y="82081"/>
                  </a:lnTo>
                  <a:lnTo>
                    <a:pt x="28837" y="82549"/>
                  </a:lnTo>
                  <a:lnTo>
                    <a:pt x="28182" y="81829"/>
                  </a:lnTo>
                  <a:lnTo>
                    <a:pt x="32528" y="76199"/>
                  </a:lnTo>
                  <a:close/>
                </a:path>
                <a:path w="321309" h="184150">
                  <a:moveTo>
                    <a:pt x="151801" y="81279"/>
                  </a:moveTo>
                  <a:lnTo>
                    <a:pt x="153647" y="81279"/>
                  </a:lnTo>
                  <a:lnTo>
                    <a:pt x="153647" y="82408"/>
                  </a:lnTo>
                  <a:lnTo>
                    <a:pt x="151801" y="81279"/>
                  </a:lnTo>
                  <a:close/>
                </a:path>
                <a:path w="321309" h="184150">
                  <a:moveTo>
                    <a:pt x="178562" y="81279"/>
                  </a:moveTo>
                  <a:lnTo>
                    <a:pt x="181100" y="81279"/>
                  </a:lnTo>
                  <a:lnTo>
                    <a:pt x="181686" y="82354"/>
                  </a:lnTo>
                  <a:lnTo>
                    <a:pt x="178562" y="81279"/>
                  </a:lnTo>
                  <a:close/>
                </a:path>
                <a:path w="321309" h="184150">
                  <a:moveTo>
                    <a:pt x="31144" y="80009"/>
                  </a:moveTo>
                  <a:lnTo>
                    <a:pt x="32298" y="80009"/>
                  </a:lnTo>
                  <a:lnTo>
                    <a:pt x="30567" y="81279"/>
                  </a:lnTo>
                  <a:lnTo>
                    <a:pt x="31144" y="80009"/>
                  </a:lnTo>
                  <a:close/>
                </a:path>
                <a:path w="321309" h="184150">
                  <a:moveTo>
                    <a:pt x="290914" y="72389"/>
                  </a:moveTo>
                  <a:lnTo>
                    <a:pt x="292529" y="74929"/>
                  </a:lnTo>
                  <a:lnTo>
                    <a:pt x="292760" y="76199"/>
                  </a:lnTo>
                  <a:lnTo>
                    <a:pt x="291837" y="76199"/>
                  </a:lnTo>
                  <a:lnTo>
                    <a:pt x="292298" y="74929"/>
                  </a:lnTo>
                  <a:lnTo>
                    <a:pt x="290914" y="72389"/>
                  </a:lnTo>
                  <a:close/>
                </a:path>
                <a:path w="321309" h="184150">
                  <a:moveTo>
                    <a:pt x="284916" y="68579"/>
                  </a:moveTo>
                  <a:lnTo>
                    <a:pt x="286776" y="71119"/>
                  </a:lnTo>
                  <a:lnTo>
                    <a:pt x="39911" y="71119"/>
                  </a:lnTo>
                  <a:lnTo>
                    <a:pt x="40603" y="69849"/>
                  </a:lnTo>
                  <a:lnTo>
                    <a:pt x="285146" y="69849"/>
                  </a:lnTo>
                  <a:lnTo>
                    <a:pt x="284916" y="68579"/>
                  </a:lnTo>
                  <a:close/>
                </a:path>
                <a:path w="321309" h="184150">
                  <a:moveTo>
                    <a:pt x="44525" y="64769"/>
                  </a:moveTo>
                  <a:lnTo>
                    <a:pt x="282609" y="64769"/>
                  </a:lnTo>
                  <a:lnTo>
                    <a:pt x="283219" y="66114"/>
                  </a:lnTo>
                  <a:lnTo>
                    <a:pt x="281917" y="67309"/>
                  </a:lnTo>
                  <a:lnTo>
                    <a:pt x="285146" y="69849"/>
                  </a:lnTo>
                  <a:lnTo>
                    <a:pt x="40603" y="69849"/>
                  </a:lnTo>
                  <a:lnTo>
                    <a:pt x="40949" y="69215"/>
                  </a:lnTo>
                  <a:lnTo>
                    <a:pt x="41526" y="68579"/>
                  </a:lnTo>
                  <a:lnTo>
                    <a:pt x="41987" y="68579"/>
                  </a:lnTo>
                  <a:lnTo>
                    <a:pt x="43141" y="67309"/>
                  </a:lnTo>
                  <a:lnTo>
                    <a:pt x="43833" y="66039"/>
                  </a:lnTo>
                  <a:lnTo>
                    <a:pt x="43602" y="66039"/>
                  </a:lnTo>
                  <a:lnTo>
                    <a:pt x="44525" y="64769"/>
                  </a:lnTo>
                  <a:close/>
                </a:path>
                <a:path w="321309" h="184150">
                  <a:moveTo>
                    <a:pt x="283301" y="66040"/>
                  </a:moveTo>
                  <a:lnTo>
                    <a:pt x="283993" y="67309"/>
                  </a:lnTo>
                  <a:lnTo>
                    <a:pt x="284223" y="68579"/>
                  </a:lnTo>
                  <a:lnTo>
                    <a:pt x="283762" y="67309"/>
                  </a:lnTo>
                  <a:lnTo>
                    <a:pt x="283219" y="66114"/>
                  </a:lnTo>
                  <a:close/>
                </a:path>
                <a:path w="321309" h="184150">
                  <a:moveTo>
                    <a:pt x="43833" y="66039"/>
                  </a:moveTo>
                  <a:lnTo>
                    <a:pt x="43141" y="67309"/>
                  </a:lnTo>
                  <a:lnTo>
                    <a:pt x="41987" y="68579"/>
                  </a:lnTo>
                  <a:lnTo>
                    <a:pt x="43064" y="66886"/>
                  </a:lnTo>
                  <a:lnTo>
                    <a:pt x="43833" y="66039"/>
                  </a:lnTo>
                  <a:close/>
                </a:path>
                <a:path w="321309" h="184150">
                  <a:moveTo>
                    <a:pt x="43064" y="66886"/>
                  </a:moveTo>
                  <a:lnTo>
                    <a:pt x="41987" y="68579"/>
                  </a:lnTo>
                  <a:lnTo>
                    <a:pt x="41526" y="68579"/>
                  </a:lnTo>
                  <a:lnTo>
                    <a:pt x="43064" y="66886"/>
                  </a:lnTo>
                  <a:close/>
                </a:path>
                <a:path w="321309" h="184150">
                  <a:moveTo>
                    <a:pt x="43602" y="66039"/>
                  </a:moveTo>
                  <a:lnTo>
                    <a:pt x="43833" y="66039"/>
                  </a:lnTo>
                  <a:lnTo>
                    <a:pt x="43064" y="66886"/>
                  </a:lnTo>
                  <a:lnTo>
                    <a:pt x="43602" y="66039"/>
                  </a:lnTo>
                  <a:close/>
                </a:path>
                <a:path w="321309" h="184150">
                  <a:moveTo>
                    <a:pt x="264845" y="39369"/>
                  </a:moveTo>
                  <a:lnTo>
                    <a:pt x="266657" y="40277"/>
                  </a:lnTo>
                  <a:lnTo>
                    <a:pt x="266921" y="40639"/>
                  </a:lnTo>
                  <a:lnTo>
                    <a:pt x="267152" y="40639"/>
                  </a:lnTo>
                  <a:lnTo>
                    <a:pt x="269459" y="41909"/>
                  </a:lnTo>
                  <a:lnTo>
                    <a:pt x="271120" y="42925"/>
                  </a:lnTo>
                  <a:lnTo>
                    <a:pt x="275303" y="48683"/>
                  </a:lnTo>
                  <a:lnTo>
                    <a:pt x="275457" y="49529"/>
                  </a:lnTo>
                  <a:lnTo>
                    <a:pt x="275918" y="49529"/>
                  </a:lnTo>
                  <a:lnTo>
                    <a:pt x="276380" y="52069"/>
                  </a:lnTo>
                  <a:lnTo>
                    <a:pt x="278917" y="55879"/>
                  </a:lnTo>
                  <a:lnTo>
                    <a:pt x="280532" y="58419"/>
                  </a:lnTo>
                  <a:lnTo>
                    <a:pt x="282378" y="62229"/>
                  </a:lnTo>
                  <a:lnTo>
                    <a:pt x="283301" y="66040"/>
                  </a:lnTo>
                  <a:lnTo>
                    <a:pt x="282609" y="64769"/>
                  </a:lnTo>
                  <a:lnTo>
                    <a:pt x="44525" y="64769"/>
                  </a:lnTo>
                  <a:lnTo>
                    <a:pt x="45448" y="63499"/>
                  </a:lnTo>
                  <a:lnTo>
                    <a:pt x="44640" y="63499"/>
                  </a:lnTo>
                  <a:lnTo>
                    <a:pt x="45448" y="62229"/>
                  </a:lnTo>
                  <a:lnTo>
                    <a:pt x="46832" y="62229"/>
                  </a:lnTo>
                  <a:lnTo>
                    <a:pt x="48216" y="60959"/>
                  </a:lnTo>
                  <a:lnTo>
                    <a:pt x="49370" y="59689"/>
                  </a:lnTo>
                  <a:lnTo>
                    <a:pt x="50754" y="58419"/>
                  </a:lnTo>
                  <a:lnTo>
                    <a:pt x="56983" y="53339"/>
                  </a:lnTo>
                  <a:lnTo>
                    <a:pt x="56802" y="53249"/>
                  </a:lnTo>
                  <a:lnTo>
                    <a:pt x="58828" y="49529"/>
                  </a:lnTo>
                  <a:lnTo>
                    <a:pt x="275457" y="49529"/>
                  </a:lnTo>
                  <a:lnTo>
                    <a:pt x="275611" y="49106"/>
                  </a:lnTo>
                  <a:lnTo>
                    <a:pt x="59059" y="49106"/>
                  </a:lnTo>
                  <a:lnTo>
                    <a:pt x="59521" y="48259"/>
                  </a:lnTo>
                  <a:lnTo>
                    <a:pt x="62443" y="45719"/>
                  </a:lnTo>
                  <a:lnTo>
                    <a:pt x="267382" y="45719"/>
                  </a:lnTo>
                  <a:lnTo>
                    <a:pt x="264845" y="39369"/>
                  </a:lnTo>
                  <a:close/>
                </a:path>
                <a:path w="321309" h="184150">
                  <a:moveTo>
                    <a:pt x="44640" y="63499"/>
                  </a:moveTo>
                  <a:lnTo>
                    <a:pt x="45448" y="63499"/>
                  </a:lnTo>
                  <a:lnTo>
                    <a:pt x="43833" y="64769"/>
                  </a:lnTo>
                  <a:lnTo>
                    <a:pt x="44640" y="63499"/>
                  </a:lnTo>
                  <a:close/>
                </a:path>
                <a:path w="321309" h="184150">
                  <a:moveTo>
                    <a:pt x="54445" y="52069"/>
                  </a:moveTo>
                  <a:lnTo>
                    <a:pt x="56802" y="53249"/>
                  </a:lnTo>
                  <a:lnTo>
                    <a:pt x="54445" y="52069"/>
                  </a:lnTo>
                  <a:close/>
                </a:path>
                <a:path w="321309" h="184150">
                  <a:moveTo>
                    <a:pt x="62827" y="43179"/>
                  </a:moveTo>
                  <a:lnTo>
                    <a:pt x="64135" y="43179"/>
                  </a:lnTo>
                  <a:lnTo>
                    <a:pt x="61828" y="44449"/>
                  </a:lnTo>
                  <a:lnTo>
                    <a:pt x="58136" y="48259"/>
                  </a:lnTo>
                  <a:lnTo>
                    <a:pt x="56291" y="49529"/>
                  </a:lnTo>
                  <a:lnTo>
                    <a:pt x="57444" y="46989"/>
                  </a:lnTo>
                  <a:lnTo>
                    <a:pt x="61135" y="44449"/>
                  </a:lnTo>
                  <a:lnTo>
                    <a:pt x="62827" y="43179"/>
                  </a:lnTo>
                  <a:close/>
                </a:path>
                <a:path w="321309" h="184150">
                  <a:moveTo>
                    <a:pt x="275226" y="48259"/>
                  </a:moveTo>
                  <a:lnTo>
                    <a:pt x="275918" y="48259"/>
                  </a:lnTo>
                  <a:lnTo>
                    <a:pt x="275611" y="49106"/>
                  </a:lnTo>
                  <a:lnTo>
                    <a:pt x="275303" y="48683"/>
                  </a:lnTo>
                  <a:lnTo>
                    <a:pt x="275226" y="48259"/>
                  </a:lnTo>
                  <a:close/>
                </a:path>
                <a:path w="321309" h="184150">
                  <a:moveTo>
                    <a:pt x="239198" y="20108"/>
                  </a:moveTo>
                  <a:lnTo>
                    <a:pt x="239929" y="20319"/>
                  </a:lnTo>
                  <a:lnTo>
                    <a:pt x="242697" y="22859"/>
                  </a:lnTo>
                  <a:lnTo>
                    <a:pt x="250772" y="30479"/>
                  </a:lnTo>
                  <a:lnTo>
                    <a:pt x="253648" y="31411"/>
                  </a:lnTo>
                  <a:lnTo>
                    <a:pt x="253771" y="31749"/>
                  </a:lnTo>
                  <a:lnTo>
                    <a:pt x="254694" y="31749"/>
                  </a:lnTo>
                  <a:lnTo>
                    <a:pt x="257001" y="34289"/>
                  </a:lnTo>
                  <a:lnTo>
                    <a:pt x="257924" y="35559"/>
                  </a:lnTo>
                  <a:lnTo>
                    <a:pt x="258846" y="35559"/>
                  </a:lnTo>
                  <a:lnTo>
                    <a:pt x="261615" y="39369"/>
                  </a:lnTo>
                  <a:lnTo>
                    <a:pt x="267382" y="45719"/>
                  </a:lnTo>
                  <a:lnTo>
                    <a:pt x="62443" y="45719"/>
                  </a:lnTo>
                  <a:lnTo>
                    <a:pt x="63904" y="44449"/>
                  </a:lnTo>
                  <a:lnTo>
                    <a:pt x="64135" y="43179"/>
                  </a:lnTo>
                  <a:lnTo>
                    <a:pt x="62827" y="43179"/>
                  </a:lnTo>
                  <a:lnTo>
                    <a:pt x="66211" y="40639"/>
                  </a:lnTo>
                  <a:lnTo>
                    <a:pt x="76823" y="34289"/>
                  </a:lnTo>
                  <a:lnTo>
                    <a:pt x="82360" y="31749"/>
                  </a:lnTo>
                  <a:lnTo>
                    <a:pt x="254232" y="31749"/>
                  </a:lnTo>
                  <a:lnTo>
                    <a:pt x="254171" y="31580"/>
                  </a:lnTo>
                  <a:lnTo>
                    <a:pt x="82586" y="31580"/>
                  </a:lnTo>
                  <a:lnTo>
                    <a:pt x="87435" y="27939"/>
                  </a:lnTo>
                  <a:lnTo>
                    <a:pt x="85820" y="27939"/>
                  </a:lnTo>
                  <a:lnTo>
                    <a:pt x="88820" y="26669"/>
                  </a:lnTo>
                  <a:lnTo>
                    <a:pt x="91819" y="26669"/>
                  </a:lnTo>
                  <a:lnTo>
                    <a:pt x="99662" y="21589"/>
                  </a:lnTo>
                  <a:lnTo>
                    <a:pt x="241082" y="21589"/>
                  </a:lnTo>
                  <a:lnTo>
                    <a:pt x="239198" y="20108"/>
                  </a:lnTo>
                  <a:close/>
                </a:path>
                <a:path w="321309" h="184150">
                  <a:moveTo>
                    <a:pt x="270382" y="41909"/>
                  </a:moveTo>
                  <a:lnTo>
                    <a:pt x="271535" y="43179"/>
                  </a:lnTo>
                  <a:lnTo>
                    <a:pt x="271120" y="42925"/>
                  </a:lnTo>
                  <a:lnTo>
                    <a:pt x="270382" y="41909"/>
                  </a:lnTo>
                  <a:close/>
                </a:path>
                <a:path w="321309" h="184150">
                  <a:moveTo>
                    <a:pt x="266748" y="40322"/>
                  </a:moveTo>
                  <a:lnTo>
                    <a:pt x="267382" y="40639"/>
                  </a:lnTo>
                  <a:lnTo>
                    <a:pt x="266921" y="40639"/>
                  </a:lnTo>
                  <a:lnTo>
                    <a:pt x="266748" y="40322"/>
                  </a:lnTo>
                  <a:close/>
                </a:path>
                <a:path w="321309" h="184150">
                  <a:moveTo>
                    <a:pt x="265998" y="39369"/>
                  </a:moveTo>
                  <a:lnTo>
                    <a:pt x="266229" y="39369"/>
                  </a:lnTo>
                  <a:lnTo>
                    <a:pt x="266748" y="40322"/>
                  </a:lnTo>
                  <a:lnTo>
                    <a:pt x="265998" y="39369"/>
                  </a:lnTo>
                  <a:close/>
                </a:path>
                <a:path w="321309" h="184150">
                  <a:moveTo>
                    <a:pt x="264614" y="38099"/>
                  </a:moveTo>
                  <a:lnTo>
                    <a:pt x="265998" y="39369"/>
                  </a:lnTo>
                  <a:lnTo>
                    <a:pt x="265306" y="39369"/>
                  </a:lnTo>
                  <a:lnTo>
                    <a:pt x="264614" y="38099"/>
                  </a:lnTo>
                  <a:close/>
                </a:path>
                <a:path w="321309" h="184150">
                  <a:moveTo>
                    <a:pt x="253309" y="30479"/>
                  </a:moveTo>
                  <a:lnTo>
                    <a:pt x="253771" y="30479"/>
                  </a:lnTo>
                  <a:lnTo>
                    <a:pt x="254171" y="31580"/>
                  </a:lnTo>
                  <a:lnTo>
                    <a:pt x="253648" y="31411"/>
                  </a:lnTo>
                  <a:lnTo>
                    <a:pt x="253309" y="30479"/>
                  </a:lnTo>
                  <a:close/>
                </a:path>
                <a:path w="321309" h="184150">
                  <a:moveTo>
                    <a:pt x="85820" y="27939"/>
                  </a:moveTo>
                  <a:lnTo>
                    <a:pt x="86282" y="27939"/>
                  </a:lnTo>
                  <a:lnTo>
                    <a:pt x="83744" y="29209"/>
                  </a:lnTo>
                  <a:lnTo>
                    <a:pt x="83283" y="29209"/>
                  </a:lnTo>
                  <a:lnTo>
                    <a:pt x="85820" y="27939"/>
                  </a:lnTo>
                  <a:close/>
                </a:path>
                <a:path w="321309" h="184150">
                  <a:moveTo>
                    <a:pt x="86974" y="22859"/>
                  </a:moveTo>
                  <a:lnTo>
                    <a:pt x="88127" y="24129"/>
                  </a:lnTo>
                  <a:lnTo>
                    <a:pt x="86974" y="24129"/>
                  </a:lnTo>
                  <a:lnTo>
                    <a:pt x="82591" y="26669"/>
                  </a:lnTo>
                  <a:lnTo>
                    <a:pt x="86974" y="22859"/>
                  </a:lnTo>
                  <a:close/>
                </a:path>
                <a:path w="321309" h="184150">
                  <a:moveTo>
                    <a:pt x="91357" y="22859"/>
                  </a:moveTo>
                  <a:lnTo>
                    <a:pt x="92049" y="22859"/>
                  </a:lnTo>
                  <a:lnTo>
                    <a:pt x="91126" y="24129"/>
                  </a:lnTo>
                  <a:lnTo>
                    <a:pt x="90434" y="24129"/>
                  </a:lnTo>
                  <a:lnTo>
                    <a:pt x="91357" y="22859"/>
                  </a:lnTo>
                  <a:close/>
                </a:path>
                <a:path w="321309" h="184150">
                  <a:moveTo>
                    <a:pt x="96894" y="19049"/>
                  </a:moveTo>
                  <a:lnTo>
                    <a:pt x="234623" y="19049"/>
                  </a:lnTo>
                  <a:lnTo>
                    <a:pt x="235546" y="20319"/>
                  </a:lnTo>
                  <a:lnTo>
                    <a:pt x="237622" y="21589"/>
                  </a:lnTo>
                  <a:lnTo>
                    <a:pt x="99662" y="21589"/>
                  </a:lnTo>
                  <a:lnTo>
                    <a:pt x="103815" y="20319"/>
                  </a:lnTo>
                  <a:lnTo>
                    <a:pt x="96087" y="20319"/>
                  </a:lnTo>
                  <a:lnTo>
                    <a:pt x="96894" y="19049"/>
                  </a:lnTo>
                  <a:close/>
                </a:path>
                <a:path w="321309" h="184150">
                  <a:moveTo>
                    <a:pt x="95563" y="21144"/>
                  </a:moveTo>
                  <a:lnTo>
                    <a:pt x="95279" y="21589"/>
                  </a:lnTo>
                  <a:lnTo>
                    <a:pt x="92972" y="21589"/>
                  </a:lnTo>
                  <a:lnTo>
                    <a:pt x="95563" y="21144"/>
                  </a:lnTo>
                  <a:close/>
                </a:path>
                <a:path w="321309" h="184150">
                  <a:moveTo>
                    <a:pt x="96087" y="20319"/>
                  </a:moveTo>
                  <a:lnTo>
                    <a:pt x="100355" y="20319"/>
                  </a:lnTo>
                  <a:lnTo>
                    <a:pt x="95563" y="21144"/>
                  </a:lnTo>
                  <a:lnTo>
                    <a:pt x="96087" y="20319"/>
                  </a:lnTo>
                  <a:close/>
                </a:path>
                <a:path w="321309" h="184150">
                  <a:moveTo>
                    <a:pt x="235546" y="19049"/>
                  </a:moveTo>
                  <a:lnTo>
                    <a:pt x="237853" y="19049"/>
                  </a:lnTo>
                  <a:lnTo>
                    <a:pt x="239198" y="20108"/>
                  </a:lnTo>
                  <a:lnTo>
                    <a:pt x="235546" y="19049"/>
                  </a:lnTo>
                  <a:close/>
                </a:path>
                <a:path w="321309" h="184150">
                  <a:moveTo>
                    <a:pt x="206246" y="10159"/>
                  </a:moveTo>
                  <a:lnTo>
                    <a:pt x="216859" y="10159"/>
                  </a:lnTo>
                  <a:lnTo>
                    <a:pt x="216167" y="11429"/>
                  </a:lnTo>
                  <a:lnTo>
                    <a:pt x="218935" y="11429"/>
                  </a:lnTo>
                  <a:lnTo>
                    <a:pt x="222857" y="15239"/>
                  </a:lnTo>
                  <a:lnTo>
                    <a:pt x="228625" y="15239"/>
                  </a:lnTo>
                  <a:lnTo>
                    <a:pt x="230239" y="16509"/>
                  </a:lnTo>
                  <a:lnTo>
                    <a:pt x="234853" y="19049"/>
                  </a:lnTo>
                  <a:lnTo>
                    <a:pt x="101970" y="19049"/>
                  </a:lnTo>
                  <a:lnTo>
                    <a:pt x="107737" y="17779"/>
                  </a:lnTo>
                  <a:lnTo>
                    <a:pt x="223088" y="17779"/>
                  </a:lnTo>
                  <a:lnTo>
                    <a:pt x="219858" y="15239"/>
                  </a:lnTo>
                  <a:lnTo>
                    <a:pt x="212937" y="12699"/>
                  </a:lnTo>
                  <a:lnTo>
                    <a:pt x="210399" y="12699"/>
                  </a:lnTo>
                  <a:lnTo>
                    <a:pt x="209361" y="12064"/>
                  </a:lnTo>
                  <a:lnTo>
                    <a:pt x="208553" y="11429"/>
                  </a:lnTo>
                  <a:lnTo>
                    <a:pt x="206246" y="10159"/>
                  </a:lnTo>
                  <a:close/>
                </a:path>
                <a:path w="321309" h="184150">
                  <a:moveTo>
                    <a:pt x="102662" y="13969"/>
                  </a:moveTo>
                  <a:lnTo>
                    <a:pt x="101970" y="19049"/>
                  </a:lnTo>
                  <a:lnTo>
                    <a:pt x="93664" y="19049"/>
                  </a:lnTo>
                  <a:lnTo>
                    <a:pt x="102662" y="13969"/>
                  </a:lnTo>
                  <a:close/>
                </a:path>
                <a:path w="321309" h="184150">
                  <a:moveTo>
                    <a:pt x="229547" y="15239"/>
                  </a:moveTo>
                  <a:lnTo>
                    <a:pt x="232316" y="15239"/>
                  </a:lnTo>
                  <a:lnTo>
                    <a:pt x="236007" y="17779"/>
                  </a:lnTo>
                  <a:lnTo>
                    <a:pt x="233931" y="16509"/>
                  </a:lnTo>
                  <a:lnTo>
                    <a:pt x="231624" y="16509"/>
                  </a:lnTo>
                  <a:lnTo>
                    <a:pt x="229547" y="15239"/>
                  </a:lnTo>
                  <a:close/>
                </a:path>
                <a:path w="321309" h="184150">
                  <a:moveTo>
                    <a:pt x="212937" y="12699"/>
                  </a:moveTo>
                  <a:lnTo>
                    <a:pt x="219858" y="15239"/>
                  </a:lnTo>
                  <a:lnTo>
                    <a:pt x="223088" y="17779"/>
                  </a:lnTo>
                  <a:lnTo>
                    <a:pt x="219627" y="15239"/>
                  </a:lnTo>
                  <a:lnTo>
                    <a:pt x="213021" y="12815"/>
                  </a:lnTo>
                  <a:close/>
                </a:path>
                <a:path w="321309" h="184150">
                  <a:moveTo>
                    <a:pt x="213021" y="12815"/>
                  </a:moveTo>
                  <a:lnTo>
                    <a:pt x="219627" y="15239"/>
                  </a:lnTo>
                  <a:lnTo>
                    <a:pt x="223088" y="17779"/>
                  </a:lnTo>
                  <a:lnTo>
                    <a:pt x="107737" y="17779"/>
                  </a:lnTo>
                  <a:lnTo>
                    <a:pt x="112582" y="13969"/>
                  </a:lnTo>
                  <a:lnTo>
                    <a:pt x="213860" y="13969"/>
                  </a:lnTo>
                  <a:lnTo>
                    <a:pt x="213021" y="12815"/>
                  </a:lnTo>
                  <a:close/>
                </a:path>
                <a:path w="321309" h="184150">
                  <a:moveTo>
                    <a:pt x="226808" y="13811"/>
                  </a:moveTo>
                  <a:lnTo>
                    <a:pt x="230009" y="15239"/>
                  </a:lnTo>
                  <a:lnTo>
                    <a:pt x="228625" y="15239"/>
                  </a:lnTo>
                  <a:lnTo>
                    <a:pt x="226808" y="13811"/>
                  </a:lnTo>
                  <a:close/>
                </a:path>
                <a:path w="321309" h="184150">
                  <a:moveTo>
                    <a:pt x="119945" y="11282"/>
                  </a:moveTo>
                  <a:lnTo>
                    <a:pt x="120426" y="11429"/>
                  </a:lnTo>
                  <a:lnTo>
                    <a:pt x="205170" y="11429"/>
                  </a:lnTo>
                  <a:lnTo>
                    <a:pt x="207169" y="12699"/>
                  </a:lnTo>
                  <a:lnTo>
                    <a:pt x="212245" y="12699"/>
                  </a:lnTo>
                  <a:lnTo>
                    <a:pt x="213860" y="13969"/>
                  </a:lnTo>
                  <a:lnTo>
                    <a:pt x="112582" y="13969"/>
                  </a:lnTo>
                  <a:lnTo>
                    <a:pt x="119945" y="11282"/>
                  </a:lnTo>
                  <a:close/>
                </a:path>
                <a:path w="321309" h="184150">
                  <a:moveTo>
                    <a:pt x="220550" y="10159"/>
                  </a:moveTo>
                  <a:lnTo>
                    <a:pt x="225395" y="12699"/>
                  </a:lnTo>
                  <a:lnTo>
                    <a:pt x="226808" y="13811"/>
                  </a:lnTo>
                  <a:lnTo>
                    <a:pt x="221473" y="11429"/>
                  </a:lnTo>
                  <a:lnTo>
                    <a:pt x="222396" y="11429"/>
                  </a:lnTo>
                  <a:lnTo>
                    <a:pt x="220946" y="10704"/>
                  </a:lnTo>
                  <a:lnTo>
                    <a:pt x="220550" y="10159"/>
                  </a:lnTo>
                  <a:close/>
                </a:path>
                <a:path w="321309" h="184150">
                  <a:moveTo>
                    <a:pt x="212706" y="12699"/>
                  </a:moveTo>
                  <a:lnTo>
                    <a:pt x="212937" y="12699"/>
                  </a:lnTo>
                  <a:lnTo>
                    <a:pt x="212706" y="12699"/>
                  </a:lnTo>
                  <a:close/>
                </a:path>
                <a:path w="321309" h="184150">
                  <a:moveTo>
                    <a:pt x="209361" y="12064"/>
                  </a:moveTo>
                  <a:lnTo>
                    <a:pt x="210399" y="12699"/>
                  </a:lnTo>
                  <a:lnTo>
                    <a:pt x="210168" y="12699"/>
                  </a:lnTo>
                  <a:lnTo>
                    <a:pt x="209361" y="12064"/>
                  </a:lnTo>
                  <a:close/>
                </a:path>
                <a:path w="321309" h="184150">
                  <a:moveTo>
                    <a:pt x="206246" y="11429"/>
                  </a:moveTo>
                  <a:lnTo>
                    <a:pt x="208323" y="11429"/>
                  </a:lnTo>
                  <a:lnTo>
                    <a:pt x="209361" y="12064"/>
                  </a:lnTo>
                  <a:lnTo>
                    <a:pt x="210168" y="12699"/>
                  </a:lnTo>
                  <a:lnTo>
                    <a:pt x="207169" y="12699"/>
                  </a:lnTo>
                  <a:lnTo>
                    <a:pt x="206246" y="11429"/>
                  </a:lnTo>
                  <a:close/>
                </a:path>
                <a:path w="321309" h="184150">
                  <a:moveTo>
                    <a:pt x="220946" y="10704"/>
                  </a:moveTo>
                  <a:lnTo>
                    <a:pt x="222396" y="11429"/>
                  </a:lnTo>
                  <a:lnTo>
                    <a:pt x="221288" y="11176"/>
                  </a:lnTo>
                  <a:lnTo>
                    <a:pt x="220946" y="10704"/>
                  </a:lnTo>
                  <a:close/>
                </a:path>
                <a:path w="321309" h="184150">
                  <a:moveTo>
                    <a:pt x="221288" y="11176"/>
                  </a:moveTo>
                  <a:lnTo>
                    <a:pt x="222396" y="11429"/>
                  </a:lnTo>
                  <a:lnTo>
                    <a:pt x="221473" y="11429"/>
                  </a:lnTo>
                  <a:lnTo>
                    <a:pt x="221288" y="11176"/>
                  </a:lnTo>
                  <a:close/>
                </a:path>
                <a:path w="321309" h="184150">
                  <a:moveTo>
                    <a:pt x="204170" y="10159"/>
                  </a:moveTo>
                  <a:lnTo>
                    <a:pt x="206246" y="11429"/>
                  </a:lnTo>
                  <a:lnTo>
                    <a:pt x="205170" y="11429"/>
                  </a:lnTo>
                  <a:lnTo>
                    <a:pt x="205027" y="11339"/>
                  </a:lnTo>
                  <a:lnTo>
                    <a:pt x="204170" y="10159"/>
                  </a:lnTo>
                  <a:close/>
                </a:path>
                <a:path w="321309" h="184150">
                  <a:moveTo>
                    <a:pt x="205027" y="11339"/>
                  </a:moveTo>
                  <a:lnTo>
                    <a:pt x="205170" y="11429"/>
                  </a:lnTo>
                  <a:lnTo>
                    <a:pt x="205027" y="11339"/>
                  </a:lnTo>
                  <a:close/>
                </a:path>
                <a:path w="321309" h="184150">
                  <a:moveTo>
                    <a:pt x="147879" y="7619"/>
                  </a:moveTo>
                  <a:lnTo>
                    <a:pt x="197941" y="7619"/>
                  </a:lnTo>
                  <a:lnTo>
                    <a:pt x="201171" y="8889"/>
                  </a:lnTo>
                  <a:lnTo>
                    <a:pt x="205027" y="11339"/>
                  </a:lnTo>
                  <a:lnTo>
                    <a:pt x="201171" y="11429"/>
                  </a:lnTo>
                  <a:lnTo>
                    <a:pt x="200017" y="10159"/>
                  </a:lnTo>
                  <a:lnTo>
                    <a:pt x="122985" y="10159"/>
                  </a:lnTo>
                  <a:lnTo>
                    <a:pt x="126424" y="8889"/>
                  </a:lnTo>
                  <a:lnTo>
                    <a:pt x="138882" y="8889"/>
                  </a:lnTo>
                  <a:lnTo>
                    <a:pt x="147879" y="7619"/>
                  </a:lnTo>
                  <a:close/>
                </a:path>
                <a:path w="321309" h="184150">
                  <a:moveTo>
                    <a:pt x="199787" y="10159"/>
                  </a:moveTo>
                  <a:lnTo>
                    <a:pt x="200017" y="10159"/>
                  </a:lnTo>
                  <a:lnTo>
                    <a:pt x="201171" y="11429"/>
                  </a:lnTo>
                  <a:lnTo>
                    <a:pt x="199787" y="10159"/>
                  </a:lnTo>
                  <a:close/>
                </a:path>
                <a:path w="321309" h="184150">
                  <a:moveTo>
                    <a:pt x="122985" y="10159"/>
                  </a:moveTo>
                  <a:lnTo>
                    <a:pt x="199787" y="10159"/>
                  </a:lnTo>
                  <a:lnTo>
                    <a:pt x="201171" y="11429"/>
                  </a:lnTo>
                  <a:lnTo>
                    <a:pt x="120426" y="11429"/>
                  </a:lnTo>
                  <a:lnTo>
                    <a:pt x="122985" y="10159"/>
                  </a:lnTo>
                  <a:close/>
                </a:path>
                <a:path w="321309" h="184150">
                  <a:moveTo>
                    <a:pt x="122902" y="10190"/>
                  </a:moveTo>
                  <a:lnTo>
                    <a:pt x="120426" y="11429"/>
                  </a:lnTo>
                  <a:lnTo>
                    <a:pt x="119945" y="11282"/>
                  </a:lnTo>
                  <a:lnTo>
                    <a:pt x="122902" y="10190"/>
                  </a:lnTo>
                  <a:close/>
                </a:path>
                <a:path w="321309" h="184150">
                  <a:moveTo>
                    <a:pt x="128039" y="7619"/>
                  </a:moveTo>
                  <a:lnTo>
                    <a:pt x="122902" y="10190"/>
                  </a:lnTo>
                  <a:lnTo>
                    <a:pt x="119945" y="11282"/>
                  </a:lnTo>
                  <a:lnTo>
                    <a:pt x="116273" y="10159"/>
                  </a:lnTo>
                  <a:lnTo>
                    <a:pt x="124117" y="8889"/>
                  </a:lnTo>
                  <a:lnTo>
                    <a:pt x="128039" y="7619"/>
                  </a:lnTo>
                  <a:close/>
                </a:path>
                <a:path w="321309" h="184150">
                  <a:moveTo>
                    <a:pt x="190328" y="3809"/>
                  </a:moveTo>
                  <a:lnTo>
                    <a:pt x="194711" y="3809"/>
                  </a:lnTo>
                  <a:lnTo>
                    <a:pt x="204170" y="8889"/>
                  </a:lnTo>
                  <a:lnTo>
                    <a:pt x="217320" y="8889"/>
                  </a:lnTo>
                  <a:lnTo>
                    <a:pt x="220946" y="10704"/>
                  </a:lnTo>
                  <a:lnTo>
                    <a:pt x="221288" y="11176"/>
                  </a:lnTo>
                  <a:lnTo>
                    <a:pt x="216859" y="10159"/>
                  </a:lnTo>
                  <a:lnTo>
                    <a:pt x="206246" y="10159"/>
                  </a:lnTo>
                  <a:lnTo>
                    <a:pt x="203939" y="8889"/>
                  </a:lnTo>
                  <a:lnTo>
                    <a:pt x="200940" y="7619"/>
                  </a:lnTo>
                  <a:lnTo>
                    <a:pt x="197480" y="7619"/>
                  </a:lnTo>
                  <a:lnTo>
                    <a:pt x="196096" y="6349"/>
                  </a:lnTo>
                  <a:lnTo>
                    <a:pt x="194481" y="6349"/>
                  </a:lnTo>
                  <a:lnTo>
                    <a:pt x="190328" y="3809"/>
                  </a:lnTo>
                  <a:close/>
                </a:path>
                <a:path w="321309" h="184150">
                  <a:moveTo>
                    <a:pt x="211091" y="7619"/>
                  </a:moveTo>
                  <a:lnTo>
                    <a:pt x="216397" y="8889"/>
                  </a:lnTo>
                  <a:lnTo>
                    <a:pt x="213398" y="8889"/>
                  </a:lnTo>
                  <a:lnTo>
                    <a:pt x="211091" y="7619"/>
                  </a:lnTo>
                  <a:close/>
                </a:path>
                <a:path w="321309" h="184150">
                  <a:moveTo>
                    <a:pt x="204399" y="5115"/>
                  </a:moveTo>
                  <a:lnTo>
                    <a:pt x="208323" y="6349"/>
                  </a:lnTo>
                  <a:lnTo>
                    <a:pt x="213398" y="8889"/>
                  </a:lnTo>
                  <a:lnTo>
                    <a:pt x="204170" y="8889"/>
                  </a:lnTo>
                  <a:lnTo>
                    <a:pt x="204399" y="5115"/>
                  </a:lnTo>
                  <a:close/>
                </a:path>
                <a:path w="321309" h="184150">
                  <a:moveTo>
                    <a:pt x="123425" y="5079"/>
                  </a:moveTo>
                  <a:lnTo>
                    <a:pt x="127347" y="5079"/>
                  </a:lnTo>
                  <a:lnTo>
                    <a:pt x="123194" y="8889"/>
                  </a:lnTo>
                  <a:lnTo>
                    <a:pt x="120656" y="7619"/>
                  </a:lnTo>
                  <a:lnTo>
                    <a:pt x="123425" y="5079"/>
                  </a:lnTo>
                  <a:close/>
                </a:path>
                <a:path w="321309" h="184150">
                  <a:moveTo>
                    <a:pt x="139343" y="3809"/>
                  </a:moveTo>
                  <a:lnTo>
                    <a:pt x="149725" y="3809"/>
                  </a:lnTo>
                  <a:lnTo>
                    <a:pt x="145341" y="5079"/>
                  </a:lnTo>
                  <a:lnTo>
                    <a:pt x="164645" y="5079"/>
                  </a:lnTo>
                  <a:lnTo>
                    <a:pt x="178144" y="6349"/>
                  </a:lnTo>
                  <a:lnTo>
                    <a:pt x="184791" y="7619"/>
                  </a:lnTo>
                  <a:lnTo>
                    <a:pt x="148571" y="7619"/>
                  </a:lnTo>
                  <a:lnTo>
                    <a:pt x="148571" y="6349"/>
                  </a:lnTo>
                  <a:lnTo>
                    <a:pt x="147418" y="6349"/>
                  </a:lnTo>
                  <a:lnTo>
                    <a:pt x="142112" y="5079"/>
                  </a:lnTo>
                  <a:lnTo>
                    <a:pt x="139343" y="3809"/>
                  </a:lnTo>
                  <a:close/>
                </a:path>
                <a:path w="321309" h="184150">
                  <a:moveTo>
                    <a:pt x="127693" y="6349"/>
                  </a:moveTo>
                  <a:lnTo>
                    <a:pt x="132653" y="6349"/>
                  </a:lnTo>
                  <a:lnTo>
                    <a:pt x="128039" y="7619"/>
                  </a:lnTo>
                  <a:lnTo>
                    <a:pt x="127693" y="6349"/>
                  </a:lnTo>
                  <a:close/>
                </a:path>
                <a:path w="321309" h="184150">
                  <a:moveTo>
                    <a:pt x="209130" y="5079"/>
                  </a:moveTo>
                  <a:lnTo>
                    <a:pt x="209707" y="5079"/>
                  </a:lnTo>
                  <a:lnTo>
                    <a:pt x="211783" y="6349"/>
                  </a:lnTo>
                  <a:lnTo>
                    <a:pt x="210630" y="6349"/>
                  </a:lnTo>
                  <a:lnTo>
                    <a:pt x="209130" y="5079"/>
                  </a:lnTo>
                  <a:close/>
                </a:path>
                <a:path w="321309" h="184150">
                  <a:moveTo>
                    <a:pt x="127629" y="6114"/>
                  </a:moveTo>
                  <a:lnTo>
                    <a:pt x="127693" y="6349"/>
                  </a:lnTo>
                  <a:lnTo>
                    <a:pt x="127116" y="6349"/>
                  </a:lnTo>
                  <a:lnTo>
                    <a:pt x="127629" y="6114"/>
                  </a:lnTo>
                  <a:close/>
                </a:path>
                <a:path w="321309" h="184150">
                  <a:moveTo>
                    <a:pt x="127347" y="5079"/>
                  </a:moveTo>
                  <a:lnTo>
                    <a:pt x="129884" y="5079"/>
                  </a:lnTo>
                  <a:lnTo>
                    <a:pt x="127629" y="6114"/>
                  </a:lnTo>
                  <a:lnTo>
                    <a:pt x="127347" y="5079"/>
                  </a:lnTo>
                  <a:close/>
                </a:path>
                <a:path w="321309" h="184150">
                  <a:moveTo>
                    <a:pt x="204286" y="5079"/>
                  </a:moveTo>
                  <a:close/>
                </a:path>
                <a:path w="321309" h="184150">
                  <a:moveTo>
                    <a:pt x="204632" y="3809"/>
                  </a:moveTo>
                  <a:lnTo>
                    <a:pt x="207631" y="3809"/>
                  </a:lnTo>
                  <a:lnTo>
                    <a:pt x="209130" y="5079"/>
                  </a:lnTo>
                  <a:lnTo>
                    <a:pt x="207400" y="5079"/>
                  </a:lnTo>
                  <a:lnTo>
                    <a:pt x="204632" y="3809"/>
                  </a:lnTo>
                  <a:close/>
                </a:path>
                <a:path w="321309" h="184150">
                  <a:moveTo>
                    <a:pt x="200505" y="3890"/>
                  </a:moveTo>
                  <a:lnTo>
                    <a:pt x="204286" y="5079"/>
                  </a:lnTo>
                  <a:lnTo>
                    <a:pt x="197480" y="5079"/>
                  </a:lnTo>
                  <a:lnTo>
                    <a:pt x="200505" y="3890"/>
                  </a:lnTo>
                  <a:close/>
                </a:path>
                <a:path w="321309" h="184150">
                  <a:moveTo>
                    <a:pt x="133403" y="4339"/>
                  </a:moveTo>
                  <a:lnTo>
                    <a:pt x="132191" y="5079"/>
                  </a:lnTo>
                  <a:lnTo>
                    <a:pt x="130576" y="5079"/>
                  </a:lnTo>
                  <a:lnTo>
                    <a:pt x="133403" y="4339"/>
                  </a:lnTo>
                  <a:close/>
                </a:path>
                <a:path w="321309" h="184150">
                  <a:moveTo>
                    <a:pt x="134268" y="3809"/>
                  </a:moveTo>
                  <a:lnTo>
                    <a:pt x="135421" y="3809"/>
                  </a:lnTo>
                  <a:lnTo>
                    <a:pt x="133403" y="4339"/>
                  </a:lnTo>
                  <a:lnTo>
                    <a:pt x="134268" y="3809"/>
                  </a:lnTo>
                  <a:close/>
                </a:path>
                <a:path w="321309" h="184150">
                  <a:moveTo>
                    <a:pt x="198864" y="3084"/>
                  </a:moveTo>
                  <a:lnTo>
                    <a:pt x="200710" y="3809"/>
                  </a:lnTo>
                  <a:lnTo>
                    <a:pt x="200505" y="3890"/>
                  </a:lnTo>
                  <a:lnTo>
                    <a:pt x="200248" y="3809"/>
                  </a:lnTo>
                  <a:lnTo>
                    <a:pt x="198864" y="3084"/>
                  </a:lnTo>
                  <a:close/>
                </a:path>
                <a:path w="321309" h="184150">
                  <a:moveTo>
                    <a:pt x="167842" y="3471"/>
                  </a:moveTo>
                  <a:lnTo>
                    <a:pt x="168181" y="3809"/>
                  </a:lnTo>
                  <a:lnTo>
                    <a:pt x="167719" y="3809"/>
                  </a:lnTo>
                  <a:lnTo>
                    <a:pt x="167842" y="3471"/>
                  </a:lnTo>
                  <a:close/>
                </a:path>
                <a:path w="321309" h="184150">
                  <a:moveTo>
                    <a:pt x="147879" y="1269"/>
                  </a:moveTo>
                  <a:lnTo>
                    <a:pt x="152955" y="2539"/>
                  </a:lnTo>
                  <a:lnTo>
                    <a:pt x="153647" y="3809"/>
                  </a:lnTo>
                  <a:lnTo>
                    <a:pt x="134498" y="3809"/>
                  </a:lnTo>
                  <a:lnTo>
                    <a:pt x="139574" y="2539"/>
                  </a:lnTo>
                  <a:lnTo>
                    <a:pt x="147879" y="1269"/>
                  </a:lnTo>
                  <a:close/>
                </a:path>
                <a:path w="321309" h="184150">
                  <a:moveTo>
                    <a:pt x="165643" y="1269"/>
                  </a:moveTo>
                  <a:lnTo>
                    <a:pt x="168181" y="2539"/>
                  </a:lnTo>
                  <a:lnTo>
                    <a:pt x="167842" y="3471"/>
                  </a:lnTo>
                  <a:lnTo>
                    <a:pt x="165643" y="1269"/>
                  </a:lnTo>
                  <a:close/>
                </a:path>
                <a:path w="321309" h="184150">
                  <a:moveTo>
                    <a:pt x="193789" y="1269"/>
                  </a:moveTo>
                  <a:lnTo>
                    <a:pt x="195404" y="1269"/>
                  </a:lnTo>
                  <a:lnTo>
                    <a:pt x="198864" y="3084"/>
                  </a:lnTo>
                  <a:lnTo>
                    <a:pt x="197480" y="2539"/>
                  </a:lnTo>
                  <a:lnTo>
                    <a:pt x="196096" y="2539"/>
                  </a:lnTo>
                  <a:lnTo>
                    <a:pt x="193789" y="1269"/>
                  </a:lnTo>
                  <a:close/>
                </a:path>
                <a:path w="321309" h="184150">
                  <a:moveTo>
                    <a:pt x="184561" y="0"/>
                  </a:moveTo>
                  <a:lnTo>
                    <a:pt x="188713" y="1269"/>
                  </a:lnTo>
                  <a:lnTo>
                    <a:pt x="188482" y="2539"/>
                  </a:lnTo>
                  <a:lnTo>
                    <a:pt x="187790" y="2539"/>
                  </a:lnTo>
                  <a:lnTo>
                    <a:pt x="184561" y="0"/>
                  </a:lnTo>
                  <a:close/>
                </a:path>
                <a:path w="321309" h="184150">
                  <a:moveTo>
                    <a:pt x="138190" y="1269"/>
                  </a:moveTo>
                  <a:lnTo>
                    <a:pt x="140497" y="1269"/>
                  </a:lnTo>
                  <a:lnTo>
                    <a:pt x="139343" y="2539"/>
                  </a:lnTo>
                  <a:lnTo>
                    <a:pt x="136113" y="2539"/>
                  </a:lnTo>
                  <a:lnTo>
                    <a:pt x="138190" y="12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056354" y="1882086"/>
            <a:ext cx="5867400" cy="7787005"/>
            <a:chOff x="1056354" y="1882086"/>
            <a:chExt cx="5867400" cy="7787005"/>
          </a:xfrm>
        </p:grpSpPr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86507" y="5566420"/>
              <a:ext cx="3959483" cy="410209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6354" y="1882086"/>
              <a:ext cx="5867400" cy="3676649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9003223" y="2780645"/>
            <a:ext cx="751205" cy="501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100" spc="-430" dirty="0">
                <a:solidFill>
                  <a:srgbClr val="073A64"/>
                </a:solidFill>
                <a:latin typeface="Trebuchet MS"/>
                <a:cs typeface="Trebuchet MS"/>
              </a:rPr>
              <a:t>Mutlu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002032" y="5753963"/>
            <a:ext cx="753745" cy="501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100" spc="-409" dirty="0">
                <a:solidFill>
                  <a:srgbClr val="073A64"/>
                </a:solidFill>
                <a:latin typeface="Trebuchet MS"/>
                <a:cs typeface="Trebuchet MS"/>
              </a:rPr>
              <a:t>korku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844572" y="8697817"/>
            <a:ext cx="1068705" cy="501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100" spc="-465" dirty="0">
                <a:solidFill>
                  <a:srgbClr val="073A64"/>
                </a:solidFill>
                <a:latin typeface="Trebuchet MS"/>
                <a:cs typeface="Trebuchet MS"/>
              </a:rPr>
              <a:t>iğrenme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084662" y="2780645"/>
            <a:ext cx="1250315" cy="501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100" spc="-459" dirty="0">
                <a:solidFill>
                  <a:srgbClr val="073A64"/>
                </a:solidFill>
                <a:latin typeface="Trebuchet MS"/>
                <a:cs typeface="Trebuchet MS"/>
              </a:rPr>
              <a:t>Heyecanlı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312964" y="5753963"/>
            <a:ext cx="794385" cy="501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100" spc="-505" dirty="0">
                <a:solidFill>
                  <a:srgbClr val="073A64"/>
                </a:solidFill>
                <a:latin typeface="Trebuchet MS"/>
                <a:cs typeface="Trebuchet MS"/>
              </a:rPr>
              <a:t>Üzgün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2162797" y="8697817"/>
            <a:ext cx="1094105" cy="501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100" spc="-400" dirty="0">
                <a:solidFill>
                  <a:srgbClr val="073A64"/>
                </a:solidFill>
                <a:latin typeface="Trebuchet MS"/>
                <a:cs typeface="Trebuchet MS"/>
              </a:rPr>
              <a:t>Tedirgin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5863160" y="2780645"/>
            <a:ext cx="698500" cy="501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100" spc="-325" dirty="0">
                <a:solidFill>
                  <a:srgbClr val="073A64"/>
                </a:solidFill>
                <a:latin typeface="Trebuchet MS"/>
                <a:cs typeface="Trebuchet MS"/>
              </a:rPr>
              <a:t>keyif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813600" y="5753963"/>
            <a:ext cx="798195" cy="501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100" spc="-390" dirty="0">
                <a:solidFill>
                  <a:srgbClr val="073A64"/>
                </a:solidFill>
                <a:latin typeface="Trebuchet MS"/>
                <a:cs typeface="Trebuchet MS"/>
              </a:rPr>
              <a:t>şaşkın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895753" y="8697817"/>
            <a:ext cx="633730" cy="501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100" spc="-350" dirty="0">
                <a:solidFill>
                  <a:srgbClr val="073A64"/>
                </a:solidFill>
                <a:latin typeface="Trebuchet MS"/>
                <a:cs typeface="Trebuchet MS"/>
              </a:rPr>
              <a:t>öfke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658365" y="329257"/>
            <a:ext cx="8477885" cy="1416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67610" marR="5080" indent="-2455545">
              <a:lnSpc>
                <a:spcPct val="115500"/>
              </a:lnSpc>
              <a:spcBef>
                <a:spcPts val="95"/>
              </a:spcBef>
            </a:pPr>
            <a:r>
              <a:rPr sz="3950" b="0" spc="-355" dirty="0">
                <a:solidFill>
                  <a:srgbClr val="073A64"/>
                </a:solidFill>
                <a:latin typeface="Tahoma"/>
                <a:cs typeface="Tahoma"/>
              </a:rPr>
              <a:t>SOn</a:t>
            </a:r>
            <a:r>
              <a:rPr sz="3950" b="0" spc="-540" dirty="0">
                <a:solidFill>
                  <a:srgbClr val="073A64"/>
                </a:solidFill>
                <a:latin typeface="Tahoma"/>
                <a:cs typeface="Tahoma"/>
              </a:rPr>
              <a:t> </a:t>
            </a:r>
            <a:r>
              <a:rPr sz="3950" b="0" spc="-155" dirty="0">
                <a:solidFill>
                  <a:srgbClr val="073A64"/>
                </a:solidFill>
                <a:latin typeface="Tahoma"/>
                <a:cs typeface="Tahoma"/>
              </a:rPr>
              <a:t>bir</a:t>
            </a:r>
            <a:r>
              <a:rPr sz="3950" b="0" spc="-535" dirty="0">
                <a:solidFill>
                  <a:srgbClr val="073A64"/>
                </a:solidFill>
                <a:latin typeface="Tahoma"/>
                <a:cs typeface="Tahoma"/>
              </a:rPr>
              <a:t> </a:t>
            </a:r>
            <a:r>
              <a:rPr sz="3950" b="0" spc="-240" dirty="0">
                <a:solidFill>
                  <a:srgbClr val="073A64"/>
                </a:solidFill>
                <a:latin typeface="Tahoma"/>
                <a:cs typeface="Tahoma"/>
              </a:rPr>
              <a:t>aц</a:t>
            </a:r>
            <a:r>
              <a:rPr sz="3950" b="0" spc="-535" dirty="0">
                <a:solidFill>
                  <a:srgbClr val="073A64"/>
                </a:solidFill>
                <a:latin typeface="Tahoma"/>
                <a:cs typeface="Tahoma"/>
              </a:rPr>
              <a:t> </a:t>
            </a:r>
            <a:r>
              <a:rPr sz="3950" b="0" spc="-254" dirty="0">
                <a:solidFill>
                  <a:srgbClr val="073A64"/>
                </a:solidFill>
                <a:latin typeface="Tahoma"/>
                <a:cs typeface="Tahoma"/>
              </a:rPr>
              <a:t>iÇinde</a:t>
            </a:r>
            <a:r>
              <a:rPr sz="3950" b="0" spc="-535" dirty="0">
                <a:solidFill>
                  <a:srgbClr val="073A64"/>
                </a:solidFill>
                <a:latin typeface="Tahoma"/>
                <a:cs typeface="Tahoma"/>
              </a:rPr>
              <a:t> </a:t>
            </a:r>
            <a:r>
              <a:rPr sz="3950" b="0" spc="-330" dirty="0">
                <a:solidFill>
                  <a:srgbClr val="073A64"/>
                </a:solidFill>
                <a:latin typeface="Tahoma"/>
                <a:cs typeface="Tahoma"/>
              </a:rPr>
              <a:t>цOğun</a:t>
            </a:r>
            <a:r>
              <a:rPr sz="3950" b="0" spc="-535" dirty="0">
                <a:solidFill>
                  <a:srgbClr val="073A64"/>
                </a:solidFill>
                <a:latin typeface="Tahoma"/>
                <a:cs typeface="Tahoma"/>
              </a:rPr>
              <a:t> </a:t>
            </a:r>
            <a:r>
              <a:rPr sz="3950" b="0" spc="-250" dirty="0">
                <a:solidFill>
                  <a:srgbClr val="073A64"/>
                </a:solidFill>
                <a:latin typeface="Tahoma"/>
                <a:cs typeface="Tahoma"/>
              </a:rPr>
              <a:t>Olarak</a:t>
            </a:r>
            <a:r>
              <a:rPr sz="3950" b="0" spc="-535" dirty="0">
                <a:solidFill>
                  <a:srgbClr val="073A64"/>
                </a:solidFill>
                <a:latin typeface="Tahoma"/>
                <a:cs typeface="Tahoma"/>
              </a:rPr>
              <a:t> </a:t>
            </a:r>
            <a:r>
              <a:rPr sz="3950" b="0" spc="-65" dirty="0">
                <a:solidFill>
                  <a:srgbClr val="073A64"/>
                </a:solidFill>
                <a:latin typeface="Tahoma"/>
                <a:cs typeface="Tahoma"/>
              </a:rPr>
              <a:t>hissettiğiniz </a:t>
            </a:r>
            <a:r>
              <a:rPr sz="3950" b="0" spc="-185" dirty="0">
                <a:solidFill>
                  <a:srgbClr val="073A64"/>
                </a:solidFill>
                <a:latin typeface="Tahoma"/>
                <a:cs typeface="Tahoma"/>
              </a:rPr>
              <a:t>duцgularınız</a:t>
            </a:r>
            <a:r>
              <a:rPr sz="3950" b="0" spc="-480" dirty="0">
                <a:solidFill>
                  <a:srgbClr val="073A64"/>
                </a:solidFill>
                <a:latin typeface="Tahoma"/>
                <a:cs typeface="Tahoma"/>
              </a:rPr>
              <a:t> </a:t>
            </a:r>
            <a:r>
              <a:rPr sz="3950" b="0" spc="-10" dirty="0">
                <a:solidFill>
                  <a:srgbClr val="073A64"/>
                </a:solidFill>
                <a:latin typeface="Tahoma"/>
                <a:cs typeface="Tahoma"/>
              </a:rPr>
              <a:t>neler</a:t>
            </a:r>
            <a:endParaRPr sz="39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45510" y="7561870"/>
            <a:ext cx="2705099" cy="20859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1480" y="421538"/>
            <a:ext cx="8571865" cy="19202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950" spc="-120" dirty="0">
                <a:solidFill>
                  <a:srgbClr val="073A64"/>
                </a:solidFill>
                <a:latin typeface="Trebuchet MS"/>
                <a:cs typeface="Trebuchet MS"/>
              </a:rPr>
              <a:t>DÜȘÜNCELERi</a:t>
            </a:r>
            <a:r>
              <a:rPr sz="3950" spc="-445" dirty="0">
                <a:solidFill>
                  <a:srgbClr val="073A64"/>
                </a:solidFill>
                <a:latin typeface="Trebuchet MS"/>
                <a:cs typeface="Trebuchet MS"/>
              </a:rPr>
              <a:t> </a:t>
            </a:r>
            <a:r>
              <a:rPr sz="3950" spc="-175" dirty="0">
                <a:solidFill>
                  <a:srgbClr val="073A64"/>
                </a:solidFill>
                <a:latin typeface="Trebuchet MS"/>
                <a:cs typeface="Trebuchet MS"/>
              </a:rPr>
              <a:t>TEMiZ</a:t>
            </a:r>
            <a:r>
              <a:rPr sz="3950" spc="-440" dirty="0">
                <a:solidFill>
                  <a:srgbClr val="073A64"/>
                </a:solidFill>
                <a:latin typeface="Trebuchet MS"/>
                <a:cs typeface="Trebuchet MS"/>
              </a:rPr>
              <a:t> </a:t>
            </a:r>
            <a:r>
              <a:rPr sz="3950" spc="-10" dirty="0">
                <a:solidFill>
                  <a:srgbClr val="073A64"/>
                </a:solidFill>
                <a:latin typeface="Trebuchet MS"/>
                <a:cs typeface="Trebuchet MS"/>
              </a:rPr>
              <a:t>TUTMA</a:t>
            </a:r>
            <a:endParaRPr sz="39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2550" spc="-114" dirty="0">
                <a:latin typeface="Trebuchet MS"/>
                <a:cs typeface="Trebuchet MS"/>
              </a:rPr>
              <a:t>Düșünceler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00" dirty="0">
                <a:latin typeface="Trebuchet MS"/>
                <a:cs typeface="Trebuchet MS"/>
              </a:rPr>
              <a:t>ise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aklımızdan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195" dirty="0">
                <a:latin typeface="Trebuchet MS"/>
                <a:cs typeface="Trebuchet MS"/>
              </a:rPr>
              <a:t>geÇirdiğimiz,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204" dirty="0">
                <a:latin typeface="Trebuchet MS"/>
                <a:cs typeface="Trebuchet MS"/>
              </a:rPr>
              <a:t>iÇimizden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145" dirty="0">
                <a:latin typeface="Trebuchet MS"/>
                <a:cs typeface="Trebuchet MS"/>
              </a:rPr>
              <a:t>цaptığımız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360" dirty="0">
                <a:latin typeface="Trebuchet MS"/>
                <a:cs typeface="Trebuchet MS"/>
              </a:rPr>
              <a:t>iÇ</a:t>
            </a:r>
            <a:endParaRPr sz="2550">
              <a:latin typeface="Trebuchet MS"/>
              <a:cs typeface="Trebuchet MS"/>
            </a:endParaRPr>
          </a:p>
          <a:p>
            <a:pPr marL="12065" marR="5080" algn="ctr">
              <a:lnSpc>
                <a:spcPct val="115199"/>
              </a:lnSpc>
            </a:pPr>
            <a:r>
              <a:rPr sz="2550" spc="-170" dirty="0">
                <a:latin typeface="Trebuchet MS"/>
                <a:cs typeface="Trebuchet MS"/>
              </a:rPr>
              <a:t>kOnușmalardır.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Düșünceler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‘Aklından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ne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185" dirty="0">
                <a:latin typeface="Trebuchet MS"/>
                <a:cs typeface="Trebuchet MS"/>
              </a:rPr>
              <a:t>geÇiцOr?’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05" dirty="0">
                <a:latin typeface="Trebuchet MS"/>
                <a:cs typeface="Trebuchet MS"/>
              </a:rPr>
              <a:t>sOrusuna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85" dirty="0">
                <a:latin typeface="Trebuchet MS"/>
                <a:cs typeface="Trebuchet MS"/>
              </a:rPr>
              <a:t>karșılık </a:t>
            </a:r>
            <a:r>
              <a:rPr sz="2550" spc="-145" dirty="0">
                <a:latin typeface="Trebuchet MS"/>
                <a:cs typeface="Trebuchet MS"/>
              </a:rPr>
              <a:t>цaptığımız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40" dirty="0">
                <a:latin typeface="Trebuchet MS"/>
                <a:cs typeface="Trebuchet MS"/>
              </a:rPr>
              <a:t>değerlendirme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ve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110" dirty="0">
                <a:latin typeface="Trebuchet MS"/>
                <a:cs typeface="Trebuchet MS"/>
              </a:rPr>
              <a:t>aÇıklamalardır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4204" y="3135670"/>
            <a:ext cx="6497320" cy="4949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5199"/>
              </a:lnSpc>
              <a:spcBef>
                <a:spcPts val="95"/>
              </a:spcBef>
            </a:pPr>
            <a:r>
              <a:rPr sz="2550" spc="-135" dirty="0">
                <a:latin typeface="Trebuchet MS"/>
                <a:cs typeface="Trebuchet MS"/>
              </a:rPr>
              <a:t>Düșünce,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90" dirty="0">
                <a:latin typeface="Trebuchet MS"/>
                <a:cs typeface="Trebuchet MS"/>
              </a:rPr>
              <a:t>duцgu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ve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davranıșlarımız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bütün </a:t>
            </a:r>
            <a:r>
              <a:rPr sz="2550" spc="-190" dirty="0">
                <a:latin typeface="Trebuchet MS"/>
                <a:cs typeface="Trebuchet MS"/>
              </a:rPr>
              <a:t>halindedir.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40" dirty="0">
                <a:latin typeface="Trebuchet MS"/>
                <a:cs typeface="Trebuchet MS"/>
              </a:rPr>
              <a:t>Her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95" dirty="0">
                <a:latin typeface="Trebuchet MS"/>
                <a:cs typeface="Trebuchet MS"/>
              </a:rPr>
              <a:t>biri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60" dirty="0">
                <a:latin typeface="Trebuchet MS"/>
                <a:cs typeface="Trebuchet MS"/>
              </a:rPr>
              <a:t>diğerini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85" dirty="0">
                <a:latin typeface="Trebuchet MS"/>
                <a:cs typeface="Trebuchet MS"/>
              </a:rPr>
              <a:t>etkiler.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00" dirty="0">
                <a:latin typeface="Trebuchet MS"/>
                <a:cs typeface="Trebuchet MS"/>
              </a:rPr>
              <a:t>Olumsuz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25" dirty="0">
                <a:latin typeface="Trebuchet MS"/>
                <a:cs typeface="Trebuchet MS"/>
              </a:rPr>
              <a:t>bir </a:t>
            </a:r>
            <a:r>
              <a:rPr sz="2550" spc="-90" dirty="0">
                <a:latin typeface="Trebuchet MS"/>
                <a:cs typeface="Trebuchet MS"/>
              </a:rPr>
              <a:t>duцgu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durumu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iÇerisinde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45" dirty="0">
                <a:latin typeface="Trebuchet MS"/>
                <a:cs typeface="Trebuchet MS"/>
              </a:rPr>
              <a:t>Olduğumuzda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aklımızdan </a:t>
            </a:r>
            <a:r>
              <a:rPr sz="2550" spc="-155" dirty="0">
                <a:latin typeface="Trebuchet MS"/>
                <a:cs typeface="Trebuchet MS"/>
              </a:rPr>
              <a:t>geÇen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Olumsuz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düșünceler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204" dirty="0">
                <a:latin typeface="Trebuchet MS"/>
                <a:cs typeface="Trebuchet MS"/>
              </a:rPr>
              <a:t>mOralimizin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daha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25" dirty="0">
                <a:latin typeface="Trebuchet MS"/>
                <a:cs typeface="Trebuchet MS"/>
              </a:rPr>
              <a:t>da </a:t>
            </a:r>
            <a:r>
              <a:rPr sz="2550" spc="-155" dirty="0">
                <a:latin typeface="Trebuchet MS"/>
                <a:cs typeface="Trebuchet MS"/>
              </a:rPr>
              <a:t>bOzulmasına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neden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260" dirty="0">
                <a:latin typeface="Trebuchet MS"/>
                <a:cs typeface="Trebuchet MS"/>
              </a:rPr>
              <a:t>Olur.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90" dirty="0">
                <a:latin typeface="Trebuchet MS"/>
                <a:cs typeface="Trebuchet MS"/>
              </a:rPr>
              <a:t>MOralimizin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60" dirty="0">
                <a:latin typeface="Trebuchet MS"/>
                <a:cs typeface="Trebuchet MS"/>
              </a:rPr>
              <a:t>bOzulması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25" dirty="0">
                <a:latin typeface="Trebuchet MS"/>
                <a:cs typeface="Trebuchet MS"/>
              </a:rPr>
              <a:t>ise </a:t>
            </a:r>
            <a:r>
              <a:rPr sz="2550" spc="-195" dirty="0">
                <a:latin typeface="Trebuchet MS"/>
                <a:cs typeface="Trebuchet MS"/>
              </a:rPr>
              <a:t>ÇOğunlukla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durumu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düzeltmeцe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цaraцacak</a:t>
            </a:r>
            <a:r>
              <a:rPr sz="2550" spc="-260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цapıcı </a:t>
            </a:r>
            <a:r>
              <a:rPr sz="2550" spc="-130" dirty="0">
                <a:latin typeface="Trebuchet MS"/>
                <a:cs typeface="Trebuchet MS"/>
              </a:rPr>
              <a:t>davranıșlar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цerine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85" dirty="0">
                <a:latin typeface="Trebuchet MS"/>
                <a:cs typeface="Trebuchet MS"/>
              </a:rPr>
              <a:t>canımızı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10" dirty="0">
                <a:latin typeface="Trebuchet MS"/>
                <a:cs typeface="Trebuchet MS"/>
              </a:rPr>
              <a:t>sıkan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ve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durumu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bizim </a:t>
            </a:r>
            <a:r>
              <a:rPr sz="2550" spc="-265" dirty="0">
                <a:latin typeface="Trebuchet MS"/>
                <a:cs typeface="Trebuchet MS"/>
              </a:rPr>
              <a:t>iÇin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daha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da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zOrlaștıracak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davranıșlar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iÇine </a:t>
            </a:r>
            <a:r>
              <a:rPr sz="2550" spc="-145" dirty="0">
                <a:latin typeface="Trebuchet MS"/>
                <a:cs typeface="Trebuchet MS"/>
              </a:rPr>
              <a:t>girmemize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neden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245" dirty="0">
                <a:latin typeface="Trebuchet MS"/>
                <a:cs typeface="Trebuchet MS"/>
              </a:rPr>
              <a:t>Olabilir.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90" dirty="0">
                <a:latin typeface="Trebuchet MS"/>
                <a:cs typeface="Trebuchet MS"/>
              </a:rPr>
              <a:t>Ortaцa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20" dirty="0">
                <a:latin typeface="Trebuchet MS"/>
                <a:cs typeface="Trebuchet MS"/>
              </a:rPr>
              <a:t>kOцduğumuz </a:t>
            </a:r>
            <a:r>
              <a:rPr sz="2550" spc="-150" dirty="0">
                <a:latin typeface="Trebuchet MS"/>
                <a:cs typeface="Trebuchet MS"/>
              </a:rPr>
              <a:t>Olumsuz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davranıșlar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bazen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Olumsuz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80" dirty="0">
                <a:latin typeface="Trebuchet MS"/>
                <a:cs typeface="Trebuchet MS"/>
              </a:rPr>
              <a:t>Olaцların </a:t>
            </a:r>
            <a:r>
              <a:rPr sz="2550" spc="-135" dirty="0">
                <a:latin typeface="Trebuchet MS"/>
                <a:cs typeface="Trebuchet MS"/>
              </a:rPr>
              <a:t>bașımıza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gelmesine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de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neden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80" dirty="0">
                <a:latin typeface="Trebuchet MS"/>
                <a:cs typeface="Trebuchet MS"/>
              </a:rPr>
              <a:t>Olabili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17065" y="1535160"/>
            <a:ext cx="8053705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685" marR="5080" indent="-2674620">
              <a:lnSpc>
                <a:spcPct val="115799"/>
              </a:lnSpc>
              <a:spcBef>
                <a:spcPts val="95"/>
              </a:spcBef>
            </a:pPr>
            <a:r>
              <a:rPr sz="4750" spc="-254" dirty="0">
                <a:latin typeface="Trebuchet MS"/>
                <a:cs typeface="Trebuchet MS"/>
              </a:rPr>
              <a:t>Düșünceler:</a:t>
            </a:r>
            <a:r>
              <a:rPr sz="4750" spc="-605" dirty="0">
                <a:latin typeface="Trebuchet MS"/>
                <a:cs typeface="Trebuchet MS"/>
              </a:rPr>
              <a:t> </a:t>
            </a:r>
            <a:r>
              <a:rPr sz="4750" spc="-140" dirty="0">
                <a:latin typeface="Trebuchet MS"/>
                <a:cs typeface="Trebuchet MS"/>
              </a:rPr>
              <a:t>Bu</a:t>
            </a:r>
            <a:r>
              <a:rPr sz="4750" spc="-600" dirty="0">
                <a:latin typeface="Trebuchet MS"/>
                <a:cs typeface="Trebuchet MS"/>
              </a:rPr>
              <a:t> </a:t>
            </a:r>
            <a:r>
              <a:rPr sz="4750" spc="-275" dirty="0">
                <a:latin typeface="Trebuchet MS"/>
                <a:cs typeface="Trebuchet MS"/>
              </a:rPr>
              <a:t>durumla</a:t>
            </a:r>
            <a:r>
              <a:rPr sz="4750" spc="-600" dirty="0">
                <a:latin typeface="Trebuchet MS"/>
                <a:cs typeface="Trebuchet MS"/>
              </a:rPr>
              <a:t> </a:t>
            </a:r>
            <a:r>
              <a:rPr sz="4750" spc="-400" dirty="0">
                <a:latin typeface="Trebuchet MS"/>
                <a:cs typeface="Trebuchet MS"/>
              </a:rPr>
              <a:t>ilgili</a:t>
            </a:r>
            <a:r>
              <a:rPr sz="4750" spc="-600" dirty="0">
                <a:latin typeface="Trebuchet MS"/>
                <a:cs typeface="Trebuchet MS"/>
              </a:rPr>
              <a:t> </a:t>
            </a:r>
            <a:r>
              <a:rPr sz="4750" spc="-315" dirty="0">
                <a:latin typeface="Trebuchet MS"/>
                <a:cs typeface="Trebuchet MS"/>
              </a:rPr>
              <a:t>neler </a:t>
            </a:r>
            <a:r>
              <a:rPr sz="4750" spc="-10" dirty="0">
                <a:latin typeface="Trebuchet MS"/>
                <a:cs typeface="Trebuchet MS"/>
              </a:rPr>
              <a:t>düșündün?</a:t>
            </a:r>
            <a:endParaRPr sz="47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98786" y="4007204"/>
            <a:ext cx="5290185" cy="704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50" spc="-254" dirty="0">
                <a:latin typeface="Trebuchet MS"/>
                <a:cs typeface="Trebuchet MS"/>
              </a:rPr>
              <a:t>Duцgular:</a:t>
            </a:r>
            <a:r>
              <a:rPr sz="4450" spc="-545" dirty="0">
                <a:latin typeface="Trebuchet MS"/>
                <a:cs typeface="Trebuchet MS"/>
              </a:rPr>
              <a:t> </a:t>
            </a:r>
            <a:r>
              <a:rPr sz="4450" spc="-180" dirty="0">
                <a:latin typeface="Trebuchet MS"/>
                <a:cs typeface="Trebuchet MS"/>
              </a:rPr>
              <a:t>Ne</a:t>
            </a:r>
            <a:r>
              <a:rPr sz="4450" spc="-540" dirty="0">
                <a:latin typeface="Trebuchet MS"/>
                <a:cs typeface="Trebuchet MS"/>
              </a:rPr>
              <a:t> </a:t>
            </a:r>
            <a:r>
              <a:rPr sz="4450" spc="-70" dirty="0">
                <a:latin typeface="Trebuchet MS"/>
                <a:cs typeface="Trebuchet MS"/>
              </a:rPr>
              <a:t>hissettin?</a:t>
            </a:r>
            <a:endParaRPr sz="44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67191" y="5493010"/>
            <a:ext cx="7049134" cy="1568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8590" marR="5080" indent="-2676525">
              <a:lnSpc>
                <a:spcPct val="116399"/>
              </a:lnSpc>
              <a:spcBef>
                <a:spcPts val="95"/>
              </a:spcBef>
            </a:pPr>
            <a:r>
              <a:rPr sz="4350" spc="-245" dirty="0">
                <a:latin typeface="Trebuchet MS"/>
                <a:cs typeface="Trebuchet MS"/>
              </a:rPr>
              <a:t>Davranıșlar:</a:t>
            </a:r>
            <a:r>
              <a:rPr sz="4350" spc="-490" dirty="0">
                <a:latin typeface="Trebuchet MS"/>
                <a:cs typeface="Trebuchet MS"/>
              </a:rPr>
              <a:t> </a:t>
            </a:r>
            <a:r>
              <a:rPr sz="4350" spc="-220" dirty="0">
                <a:latin typeface="Trebuchet MS"/>
                <a:cs typeface="Trebuchet MS"/>
              </a:rPr>
              <a:t>Nasıl</a:t>
            </a:r>
            <a:r>
              <a:rPr sz="4350" spc="-490" dirty="0">
                <a:latin typeface="Trebuchet MS"/>
                <a:cs typeface="Trebuchet MS"/>
              </a:rPr>
              <a:t> </a:t>
            </a:r>
            <a:r>
              <a:rPr sz="4350" spc="-170" dirty="0">
                <a:latin typeface="Trebuchet MS"/>
                <a:cs typeface="Trebuchet MS"/>
              </a:rPr>
              <a:t>davrandın?</a:t>
            </a:r>
            <a:r>
              <a:rPr sz="4350" spc="-490" dirty="0">
                <a:latin typeface="Trebuchet MS"/>
                <a:cs typeface="Trebuchet MS"/>
              </a:rPr>
              <a:t> </a:t>
            </a:r>
            <a:r>
              <a:rPr sz="4350" spc="-45" dirty="0">
                <a:latin typeface="Trebuchet MS"/>
                <a:cs typeface="Trebuchet MS"/>
              </a:rPr>
              <a:t>Ne </a:t>
            </a:r>
            <a:r>
              <a:rPr sz="4350" spc="-10" dirty="0">
                <a:latin typeface="Trebuchet MS"/>
                <a:cs typeface="Trebuchet MS"/>
              </a:rPr>
              <a:t>цaptın?</a:t>
            </a:r>
            <a:endParaRPr sz="43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A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28700" y="6178533"/>
          <a:ext cx="11627485" cy="3255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0605"/>
                <a:gridCol w="2300605"/>
                <a:gridCol w="2191385"/>
                <a:gridCol w="2409825"/>
                <a:gridCol w="2300604"/>
              </a:tblGrid>
              <a:tr h="3255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9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542290" indent="107950">
                        <a:lnSpc>
                          <a:spcPct val="115199"/>
                        </a:lnSpc>
                      </a:pPr>
                      <a:r>
                        <a:rPr sz="2550" spc="-10" dirty="0">
                          <a:latin typeface="Tahoma"/>
                          <a:cs typeface="Tahoma"/>
                        </a:rPr>
                        <a:t>Tamamen </a:t>
                      </a:r>
                      <a:r>
                        <a:rPr sz="2550" spc="-20" dirty="0">
                          <a:latin typeface="Tahoma"/>
                          <a:cs typeface="Tahoma"/>
                        </a:rPr>
                        <a:t>aynı </a:t>
                      </a:r>
                      <a:r>
                        <a:rPr sz="2550" spc="-85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5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27813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61645" indent="107950" algn="just">
                        <a:lnSpc>
                          <a:spcPct val="115199"/>
                        </a:lnSpc>
                      </a:pPr>
                      <a:r>
                        <a:rPr sz="2550" spc="-150" dirty="0">
                          <a:latin typeface="Tahoma"/>
                          <a:cs typeface="Tahoma"/>
                        </a:rPr>
                        <a:t>Çok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45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10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4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33070" indent="107950">
                        <a:lnSpc>
                          <a:spcPct val="115199"/>
                        </a:lnSpc>
                      </a:pPr>
                      <a:r>
                        <a:rPr sz="2550" spc="-10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85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3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21640" indent="107950">
                        <a:lnSpc>
                          <a:spcPct val="115199"/>
                        </a:lnSpc>
                      </a:pPr>
                      <a:r>
                        <a:rPr sz="2550" spc="-55" dirty="0">
                          <a:latin typeface="Tahoma"/>
                          <a:cs typeface="Tahoma"/>
                        </a:rPr>
                        <a:t>Biraz</a:t>
                      </a:r>
                      <a:r>
                        <a:rPr sz="2550" spc="-3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45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10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2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567690" indent="107950">
                        <a:lnSpc>
                          <a:spcPct val="115199"/>
                        </a:lnSpc>
                      </a:pPr>
                      <a:r>
                        <a:rPr sz="2550" spc="-105" dirty="0">
                          <a:latin typeface="Tahoma"/>
                          <a:cs typeface="Tahoma"/>
                        </a:rPr>
                        <a:t>Hiç</a:t>
                      </a:r>
                      <a:r>
                        <a:rPr sz="2550" spc="-3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20" dirty="0">
                          <a:latin typeface="Tahoma"/>
                          <a:cs typeface="Tahoma"/>
                        </a:rPr>
                        <a:t>böyle </a:t>
                      </a:r>
                      <a:r>
                        <a:rPr sz="2550" spc="-80" dirty="0">
                          <a:latin typeface="Tahoma"/>
                          <a:cs typeface="Tahoma"/>
                        </a:rPr>
                        <a:t>düșünmem </a:t>
                      </a:r>
                      <a:r>
                        <a:rPr sz="2550" spc="-470" dirty="0">
                          <a:latin typeface="Tahoma"/>
                          <a:cs typeface="Tahoma"/>
                        </a:rPr>
                        <a:t>1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37845" algn="ctr">
              <a:lnSpc>
                <a:spcPct val="115199"/>
              </a:lnSpc>
              <a:spcBef>
                <a:spcPts val="95"/>
              </a:spcBef>
            </a:pPr>
            <a:r>
              <a:rPr dirty="0"/>
              <a:t>Aşağıda</a:t>
            </a:r>
            <a:r>
              <a:rPr spc="-90" dirty="0"/>
              <a:t> </a:t>
            </a:r>
            <a:r>
              <a:rPr spc="-20" dirty="0"/>
              <a:t>karşılaşabileceğiniz</a:t>
            </a:r>
            <a:r>
              <a:rPr spc="-90" dirty="0"/>
              <a:t> </a:t>
            </a:r>
            <a:r>
              <a:rPr dirty="0"/>
              <a:t>bazı</a:t>
            </a:r>
            <a:r>
              <a:rPr spc="-85" dirty="0"/>
              <a:t> </a:t>
            </a:r>
            <a:r>
              <a:rPr spc="-10" dirty="0"/>
              <a:t>durumlar</a:t>
            </a:r>
            <a:r>
              <a:rPr spc="-90" dirty="0"/>
              <a:t> </a:t>
            </a:r>
            <a:r>
              <a:rPr spc="-20" dirty="0"/>
              <a:t>verilmiştir.</a:t>
            </a:r>
            <a:r>
              <a:rPr spc="-85" dirty="0"/>
              <a:t> </a:t>
            </a:r>
            <a:r>
              <a:rPr dirty="0"/>
              <a:t>Her</a:t>
            </a:r>
            <a:r>
              <a:rPr spc="-90" dirty="0"/>
              <a:t> </a:t>
            </a:r>
            <a:r>
              <a:rPr dirty="0"/>
              <a:t>bir</a:t>
            </a:r>
            <a:r>
              <a:rPr spc="-85" dirty="0"/>
              <a:t> </a:t>
            </a:r>
            <a:r>
              <a:rPr spc="-10" dirty="0"/>
              <a:t>duruma</a:t>
            </a:r>
            <a:r>
              <a:rPr spc="-90" dirty="0"/>
              <a:t> </a:t>
            </a:r>
            <a:r>
              <a:rPr dirty="0"/>
              <a:t>karşı</a:t>
            </a:r>
            <a:r>
              <a:rPr spc="-85" dirty="0"/>
              <a:t> </a:t>
            </a:r>
            <a:r>
              <a:rPr spc="-25" dirty="0"/>
              <a:t>zihninizden</a:t>
            </a:r>
            <a:r>
              <a:rPr spc="-90" dirty="0"/>
              <a:t> </a:t>
            </a:r>
            <a:r>
              <a:rPr dirty="0"/>
              <a:t>geçebilecek</a:t>
            </a:r>
            <a:r>
              <a:rPr spc="-85" dirty="0"/>
              <a:t> </a:t>
            </a:r>
            <a:r>
              <a:rPr dirty="0"/>
              <a:t>farklı</a:t>
            </a:r>
            <a:r>
              <a:rPr spc="-90" dirty="0"/>
              <a:t> </a:t>
            </a:r>
            <a:r>
              <a:rPr spc="-10" dirty="0"/>
              <a:t>düşünceler </a:t>
            </a:r>
            <a:r>
              <a:rPr spc="-20" dirty="0"/>
              <a:t>yazılmıştır.</a:t>
            </a:r>
            <a:r>
              <a:rPr spc="-100" dirty="0"/>
              <a:t> </a:t>
            </a:r>
            <a:r>
              <a:rPr dirty="0"/>
              <a:t>Bu</a:t>
            </a:r>
            <a:r>
              <a:rPr spc="-95" dirty="0"/>
              <a:t> </a:t>
            </a:r>
            <a:r>
              <a:rPr spc="-10" dirty="0"/>
              <a:t>durumları</a:t>
            </a:r>
            <a:r>
              <a:rPr spc="-95" dirty="0"/>
              <a:t> </a:t>
            </a:r>
            <a:r>
              <a:rPr spc="-10" dirty="0"/>
              <a:t>yaşamış</a:t>
            </a:r>
            <a:r>
              <a:rPr spc="-100" dirty="0"/>
              <a:t> </a:t>
            </a:r>
            <a:r>
              <a:rPr spc="-20" dirty="0"/>
              <a:t>olabilirsiniz</a:t>
            </a:r>
            <a:r>
              <a:rPr spc="-95" dirty="0"/>
              <a:t> </a:t>
            </a:r>
            <a:r>
              <a:rPr dirty="0"/>
              <a:t>ancak</a:t>
            </a:r>
            <a:r>
              <a:rPr spc="-95" dirty="0"/>
              <a:t> </a:t>
            </a:r>
            <a:r>
              <a:rPr dirty="0"/>
              <a:t>hiç</a:t>
            </a:r>
            <a:r>
              <a:rPr spc="-100" dirty="0"/>
              <a:t> </a:t>
            </a:r>
            <a:r>
              <a:rPr spc="-10" dirty="0"/>
              <a:t>yaşamamış</a:t>
            </a:r>
            <a:r>
              <a:rPr spc="-95" dirty="0"/>
              <a:t> </a:t>
            </a:r>
            <a:r>
              <a:rPr dirty="0"/>
              <a:t>da</a:t>
            </a:r>
            <a:r>
              <a:rPr spc="-95" dirty="0"/>
              <a:t> </a:t>
            </a:r>
            <a:r>
              <a:rPr spc="-25" dirty="0"/>
              <a:t>olabilirsiniz.</a:t>
            </a:r>
            <a:r>
              <a:rPr spc="-95" dirty="0"/>
              <a:t> </a:t>
            </a:r>
            <a:r>
              <a:rPr dirty="0"/>
              <a:t>Daha</a:t>
            </a:r>
            <a:r>
              <a:rPr spc="-100" dirty="0"/>
              <a:t> </a:t>
            </a:r>
            <a:r>
              <a:rPr dirty="0"/>
              <a:t>önce</a:t>
            </a:r>
            <a:r>
              <a:rPr spc="-95" dirty="0"/>
              <a:t> </a:t>
            </a:r>
            <a:r>
              <a:rPr dirty="0"/>
              <a:t>hiç</a:t>
            </a:r>
            <a:r>
              <a:rPr spc="-95" dirty="0"/>
              <a:t> </a:t>
            </a:r>
            <a:r>
              <a:rPr spc="-10" dirty="0"/>
              <a:t>yaşamamış olsanız</a:t>
            </a:r>
            <a:r>
              <a:rPr spc="-95" dirty="0"/>
              <a:t> </a:t>
            </a:r>
            <a:r>
              <a:rPr dirty="0"/>
              <a:t>bile</a:t>
            </a:r>
            <a:r>
              <a:rPr spc="-95" dirty="0"/>
              <a:t> </a:t>
            </a:r>
            <a:r>
              <a:rPr dirty="0"/>
              <a:t>bu</a:t>
            </a:r>
            <a:r>
              <a:rPr spc="-90" dirty="0"/>
              <a:t> </a:t>
            </a:r>
            <a:r>
              <a:rPr spc="-10" dirty="0"/>
              <a:t>durumu</a:t>
            </a:r>
            <a:r>
              <a:rPr spc="-95" dirty="0"/>
              <a:t> </a:t>
            </a:r>
            <a:r>
              <a:rPr spc="-20" dirty="0"/>
              <a:t>zihninizde</a:t>
            </a:r>
            <a:r>
              <a:rPr spc="-90" dirty="0"/>
              <a:t> </a:t>
            </a:r>
            <a:r>
              <a:rPr spc="-20" dirty="0"/>
              <a:t>hayal</a:t>
            </a:r>
            <a:r>
              <a:rPr spc="-95" dirty="0"/>
              <a:t> </a:t>
            </a:r>
            <a:r>
              <a:rPr dirty="0"/>
              <a:t>edin</a:t>
            </a:r>
            <a:r>
              <a:rPr spc="-90" dirty="0"/>
              <a:t> </a:t>
            </a:r>
            <a:r>
              <a:rPr dirty="0"/>
              <a:t>ve</a:t>
            </a:r>
            <a:r>
              <a:rPr spc="-95" dirty="0"/>
              <a:t> </a:t>
            </a:r>
            <a:r>
              <a:rPr spc="-10" dirty="0"/>
              <a:t>burada</a:t>
            </a:r>
            <a:r>
              <a:rPr spc="-90" dirty="0"/>
              <a:t> </a:t>
            </a:r>
            <a:r>
              <a:rPr spc="-10" dirty="0"/>
              <a:t>verilen</a:t>
            </a:r>
            <a:r>
              <a:rPr spc="-95" dirty="0"/>
              <a:t> </a:t>
            </a:r>
            <a:r>
              <a:rPr spc="-20" dirty="0"/>
              <a:t>düşüncelerin</a:t>
            </a:r>
            <a:r>
              <a:rPr spc="-90" dirty="0"/>
              <a:t> </a:t>
            </a:r>
            <a:r>
              <a:rPr dirty="0"/>
              <a:t>sizin</a:t>
            </a:r>
            <a:r>
              <a:rPr spc="-95" dirty="0"/>
              <a:t> </a:t>
            </a:r>
            <a:r>
              <a:rPr spc="-20" dirty="0"/>
              <a:t>düşüncelerinize</a:t>
            </a:r>
            <a:r>
              <a:rPr spc="-90" dirty="0"/>
              <a:t> </a:t>
            </a:r>
            <a:r>
              <a:rPr dirty="0"/>
              <a:t>ne</a:t>
            </a:r>
            <a:r>
              <a:rPr spc="-95" dirty="0"/>
              <a:t> </a:t>
            </a:r>
            <a:r>
              <a:rPr dirty="0"/>
              <a:t>kadar</a:t>
            </a:r>
            <a:r>
              <a:rPr spc="-90" dirty="0"/>
              <a:t> </a:t>
            </a:r>
            <a:r>
              <a:rPr spc="-25" dirty="0"/>
              <a:t>çok </a:t>
            </a:r>
            <a:r>
              <a:rPr spc="-20" dirty="0"/>
              <a:t>benzediğini</a:t>
            </a:r>
            <a:r>
              <a:rPr spc="-55" dirty="0"/>
              <a:t> </a:t>
            </a:r>
            <a:r>
              <a:rPr spc="-10" dirty="0"/>
              <a:t>işaretleyin.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pc="-10" dirty="0"/>
          </a:p>
          <a:p>
            <a:pPr marL="57785">
              <a:lnSpc>
                <a:spcPct val="100000"/>
              </a:lnSpc>
              <a:spcBef>
                <a:spcPts val="5"/>
              </a:spcBef>
            </a:pPr>
            <a:r>
              <a:rPr spc="-395" dirty="0">
                <a:latin typeface="Trebuchet MS"/>
                <a:cs typeface="Trebuchet MS"/>
              </a:rPr>
              <a:t>1.</a:t>
            </a:r>
            <a:r>
              <a:rPr spc="-300" dirty="0">
                <a:latin typeface="Trebuchet MS"/>
                <a:cs typeface="Trebuchet MS"/>
              </a:rPr>
              <a:t> </a:t>
            </a:r>
            <a:r>
              <a:rPr b="1" spc="50" dirty="0">
                <a:latin typeface="Trebuchet MS"/>
                <a:cs typeface="Trebuchet MS"/>
              </a:rPr>
              <a:t>Ya</a:t>
            </a:r>
            <a:r>
              <a:rPr b="1" spc="-360" dirty="0">
                <a:latin typeface="Trebuchet MS"/>
                <a:cs typeface="Trebuchet MS"/>
              </a:rPr>
              <a:t> </a:t>
            </a:r>
            <a:r>
              <a:rPr b="1" spc="-55" dirty="0">
                <a:latin typeface="Trebuchet MS"/>
                <a:cs typeface="Trebuchet MS"/>
              </a:rPr>
              <a:t>hep</a:t>
            </a:r>
            <a:r>
              <a:rPr b="1" spc="-35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ya</a:t>
            </a:r>
            <a:r>
              <a:rPr b="1" spc="-360" dirty="0">
                <a:latin typeface="Trebuchet MS"/>
                <a:cs typeface="Trebuchet MS"/>
              </a:rPr>
              <a:t> </a:t>
            </a:r>
            <a:r>
              <a:rPr b="1" spc="-95" dirty="0">
                <a:latin typeface="Trebuchet MS"/>
                <a:cs typeface="Trebuchet MS"/>
              </a:rPr>
              <a:t>hiç</a:t>
            </a:r>
            <a:r>
              <a:rPr b="1" spc="-355" dirty="0">
                <a:latin typeface="Trebuchet MS"/>
                <a:cs typeface="Trebuchet MS"/>
              </a:rPr>
              <a:t> </a:t>
            </a:r>
            <a:r>
              <a:rPr b="1" spc="-45" dirty="0">
                <a:latin typeface="Trebuchet MS"/>
                <a:cs typeface="Trebuchet MS"/>
              </a:rPr>
              <a:t>tarzı</a:t>
            </a:r>
            <a:r>
              <a:rPr b="1" spc="-360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düșünme:</a:t>
            </a:r>
          </a:p>
          <a:p>
            <a:pPr marL="57785" marR="5080">
              <a:lnSpc>
                <a:spcPct val="115199"/>
              </a:lnSpc>
            </a:pPr>
            <a:r>
              <a:rPr spc="-155" dirty="0">
                <a:latin typeface="Trebuchet MS"/>
                <a:cs typeface="Trebuchet MS"/>
              </a:rPr>
              <a:t>Hazırlamıș</a:t>
            </a:r>
            <a:r>
              <a:rPr spc="-280" dirty="0">
                <a:latin typeface="Trebuchet MS"/>
                <a:cs typeface="Trebuchet MS"/>
              </a:rPr>
              <a:t> </a:t>
            </a:r>
            <a:r>
              <a:rPr spc="-160" dirty="0">
                <a:latin typeface="Trebuchet MS"/>
                <a:cs typeface="Trebuchet MS"/>
              </a:rPr>
              <a:t>Olduğun</a:t>
            </a:r>
            <a:r>
              <a:rPr spc="-275" dirty="0">
                <a:latin typeface="Trebuchet MS"/>
                <a:cs typeface="Trebuchet MS"/>
              </a:rPr>
              <a:t> </a:t>
            </a:r>
            <a:r>
              <a:rPr spc="-250" dirty="0">
                <a:latin typeface="Trebuchet MS"/>
                <a:cs typeface="Trebuchet MS"/>
              </a:rPr>
              <a:t>prOje</a:t>
            </a:r>
            <a:r>
              <a:rPr spc="-275" dirty="0">
                <a:latin typeface="Trebuchet MS"/>
                <a:cs typeface="Trebuchet MS"/>
              </a:rPr>
              <a:t> </a:t>
            </a:r>
            <a:r>
              <a:rPr spc="-140" dirty="0">
                <a:latin typeface="Trebuchet MS"/>
                <a:cs typeface="Trebuchet MS"/>
              </a:rPr>
              <a:t>ödevinin</a:t>
            </a:r>
            <a:r>
              <a:rPr spc="-275" dirty="0">
                <a:latin typeface="Trebuchet MS"/>
                <a:cs typeface="Trebuchet MS"/>
              </a:rPr>
              <a:t> </a:t>
            </a:r>
            <a:r>
              <a:rPr spc="-100" dirty="0">
                <a:latin typeface="Trebuchet MS"/>
                <a:cs typeface="Trebuchet MS"/>
              </a:rPr>
              <a:t>sınıfta</a:t>
            </a:r>
            <a:r>
              <a:rPr spc="-275" dirty="0">
                <a:latin typeface="Trebuchet MS"/>
                <a:cs typeface="Trebuchet MS"/>
              </a:rPr>
              <a:t> </a:t>
            </a:r>
            <a:r>
              <a:rPr spc="-95" dirty="0">
                <a:latin typeface="Trebuchet MS"/>
                <a:cs typeface="Trebuchet MS"/>
              </a:rPr>
              <a:t>sunumunu</a:t>
            </a:r>
            <a:r>
              <a:rPr spc="-275" dirty="0">
                <a:latin typeface="Trebuchet MS"/>
                <a:cs typeface="Trebuchet MS"/>
              </a:rPr>
              <a:t> </a:t>
            </a:r>
            <a:r>
              <a:rPr spc="-145" dirty="0">
                <a:latin typeface="Trebuchet MS"/>
                <a:cs typeface="Trebuchet MS"/>
              </a:rPr>
              <a:t>gerÇekleștirdin</a:t>
            </a:r>
            <a:r>
              <a:rPr spc="-275" dirty="0">
                <a:latin typeface="Trebuchet MS"/>
                <a:cs typeface="Trebuchet MS"/>
              </a:rPr>
              <a:t> </a:t>
            </a:r>
            <a:r>
              <a:rPr spc="-95" dirty="0">
                <a:latin typeface="Trebuchet MS"/>
                <a:cs typeface="Trebuchet MS"/>
              </a:rPr>
              <a:t>ve</a:t>
            </a:r>
            <a:r>
              <a:rPr spc="-280" dirty="0">
                <a:latin typeface="Trebuchet MS"/>
                <a:cs typeface="Trebuchet MS"/>
              </a:rPr>
              <a:t> </a:t>
            </a:r>
            <a:r>
              <a:rPr spc="-105" dirty="0">
                <a:latin typeface="Trebuchet MS"/>
                <a:cs typeface="Trebuchet MS"/>
              </a:rPr>
              <a:t>sınıftan</a:t>
            </a:r>
            <a:r>
              <a:rPr spc="-275" dirty="0">
                <a:latin typeface="Trebuchet MS"/>
                <a:cs typeface="Trebuchet MS"/>
              </a:rPr>
              <a:t> </a:t>
            </a:r>
            <a:r>
              <a:rPr spc="-160" dirty="0">
                <a:latin typeface="Trebuchet MS"/>
                <a:cs typeface="Trebuchet MS"/>
              </a:rPr>
              <a:t>bazı</a:t>
            </a:r>
            <a:r>
              <a:rPr spc="-275" dirty="0">
                <a:latin typeface="Trebuchet MS"/>
                <a:cs typeface="Trebuchet MS"/>
              </a:rPr>
              <a:t> </a:t>
            </a:r>
            <a:r>
              <a:rPr spc="-135" dirty="0">
                <a:latin typeface="Trebuchet MS"/>
                <a:cs typeface="Trebuchet MS"/>
              </a:rPr>
              <a:t>arkadașların</a:t>
            </a:r>
            <a:r>
              <a:rPr spc="-275" dirty="0">
                <a:latin typeface="Trebuchet MS"/>
                <a:cs typeface="Trebuchet MS"/>
              </a:rPr>
              <a:t> </a:t>
            </a:r>
            <a:r>
              <a:rPr spc="-95" dirty="0">
                <a:latin typeface="Trebuchet MS"/>
                <a:cs typeface="Trebuchet MS"/>
              </a:rPr>
              <a:t>ve</a:t>
            </a:r>
            <a:r>
              <a:rPr spc="-275" dirty="0">
                <a:latin typeface="Trebuchet MS"/>
                <a:cs typeface="Trebuchet MS"/>
              </a:rPr>
              <a:t> </a:t>
            </a:r>
            <a:r>
              <a:rPr spc="-110" dirty="0">
                <a:latin typeface="Trebuchet MS"/>
                <a:cs typeface="Trebuchet MS"/>
              </a:rPr>
              <a:t>öğretmenin</a:t>
            </a:r>
            <a:r>
              <a:rPr spc="-275" dirty="0">
                <a:latin typeface="Trebuchet MS"/>
                <a:cs typeface="Trebuchet MS"/>
              </a:rPr>
              <a:t> </a:t>
            </a:r>
            <a:r>
              <a:rPr spc="-235" dirty="0">
                <a:latin typeface="Trebuchet MS"/>
                <a:cs typeface="Trebuchet MS"/>
              </a:rPr>
              <a:t>prOjeni</a:t>
            </a:r>
            <a:r>
              <a:rPr spc="-275" dirty="0">
                <a:latin typeface="Trebuchet MS"/>
                <a:cs typeface="Trebuchet MS"/>
              </a:rPr>
              <a:t> </a:t>
            </a:r>
            <a:r>
              <a:rPr spc="-125" dirty="0">
                <a:latin typeface="Trebuchet MS"/>
                <a:cs typeface="Trebuchet MS"/>
              </a:rPr>
              <a:t>geliștirmen</a:t>
            </a:r>
            <a:r>
              <a:rPr spc="-275" dirty="0">
                <a:latin typeface="Trebuchet MS"/>
                <a:cs typeface="Trebuchet MS"/>
              </a:rPr>
              <a:t> </a:t>
            </a:r>
            <a:r>
              <a:rPr spc="-285" dirty="0">
                <a:latin typeface="Trebuchet MS"/>
                <a:cs typeface="Trebuchet MS"/>
              </a:rPr>
              <a:t>iÇin </a:t>
            </a:r>
            <a:r>
              <a:rPr spc="-160" dirty="0">
                <a:latin typeface="Trebuchet MS"/>
                <a:cs typeface="Trebuchet MS"/>
              </a:rPr>
              <a:t>önemli</a:t>
            </a:r>
            <a:r>
              <a:rPr spc="-280" dirty="0">
                <a:latin typeface="Trebuchet MS"/>
                <a:cs typeface="Trebuchet MS"/>
              </a:rPr>
              <a:t> </a:t>
            </a:r>
            <a:r>
              <a:rPr spc="-145" dirty="0">
                <a:latin typeface="Trebuchet MS"/>
                <a:cs typeface="Trebuchet MS"/>
              </a:rPr>
              <a:t>değerlendirmelerde</a:t>
            </a:r>
            <a:r>
              <a:rPr spc="-275" dirty="0">
                <a:latin typeface="Trebuchet MS"/>
                <a:cs typeface="Trebuchet MS"/>
              </a:rPr>
              <a:t> </a:t>
            </a:r>
            <a:r>
              <a:rPr spc="-175" dirty="0">
                <a:latin typeface="Trebuchet MS"/>
                <a:cs typeface="Trebuchet MS"/>
              </a:rPr>
              <a:t>bulundular.</a:t>
            </a:r>
            <a:r>
              <a:rPr spc="-280" dirty="0">
                <a:latin typeface="Trebuchet MS"/>
                <a:cs typeface="Trebuchet MS"/>
              </a:rPr>
              <a:t> </a:t>
            </a:r>
            <a:r>
              <a:rPr spc="-155" dirty="0">
                <a:latin typeface="Trebuchet MS"/>
                <a:cs typeface="Trebuchet MS"/>
              </a:rPr>
              <a:t>“Herkes</a:t>
            </a:r>
            <a:r>
              <a:rPr spc="-275" dirty="0">
                <a:latin typeface="Trebuchet MS"/>
                <a:cs typeface="Trebuchet MS"/>
              </a:rPr>
              <a:t> </a:t>
            </a:r>
            <a:r>
              <a:rPr spc="-130" dirty="0">
                <a:latin typeface="Trebuchet MS"/>
                <a:cs typeface="Trebuchet MS"/>
              </a:rPr>
              <a:t>her</a:t>
            </a:r>
            <a:r>
              <a:rPr spc="-280" dirty="0">
                <a:latin typeface="Trebuchet MS"/>
                <a:cs typeface="Trebuchet MS"/>
              </a:rPr>
              <a:t> </a:t>
            </a:r>
            <a:r>
              <a:rPr spc="-130" dirty="0">
                <a:latin typeface="Trebuchet MS"/>
                <a:cs typeface="Trebuchet MS"/>
              </a:rPr>
              <a:t>zaman</a:t>
            </a:r>
            <a:r>
              <a:rPr spc="-275" dirty="0">
                <a:latin typeface="Trebuchet MS"/>
                <a:cs typeface="Trebuchet MS"/>
              </a:rPr>
              <a:t> </a:t>
            </a:r>
            <a:r>
              <a:rPr spc="-160" dirty="0">
                <a:latin typeface="Trebuchet MS"/>
                <a:cs typeface="Trebuchet MS"/>
              </a:rPr>
              <a:t>beni</a:t>
            </a:r>
            <a:r>
              <a:rPr spc="-280" dirty="0">
                <a:latin typeface="Trebuchet MS"/>
                <a:cs typeface="Trebuchet MS"/>
              </a:rPr>
              <a:t> </a:t>
            </a:r>
            <a:r>
              <a:rPr spc="-190" dirty="0">
                <a:latin typeface="Trebuchet MS"/>
                <a:cs typeface="Trebuchet MS"/>
              </a:rPr>
              <a:t>eleștiriцOr”</a:t>
            </a:r>
            <a:r>
              <a:rPr spc="-275" dirty="0">
                <a:latin typeface="Trebuchet MS"/>
                <a:cs typeface="Trebuchet MS"/>
              </a:rPr>
              <a:t> </a:t>
            </a:r>
            <a:r>
              <a:rPr spc="-160" dirty="0">
                <a:latin typeface="Trebuchet MS"/>
                <a:cs typeface="Trebuchet MS"/>
              </a:rPr>
              <a:t>diцe</a:t>
            </a:r>
            <a:r>
              <a:rPr spc="-280" dirty="0">
                <a:latin typeface="Trebuchet MS"/>
                <a:cs typeface="Trebuchet MS"/>
              </a:rPr>
              <a:t> </a:t>
            </a:r>
            <a:r>
              <a:rPr spc="-10" dirty="0">
                <a:latin typeface="Trebuchet MS"/>
                <a:cs typeface="Trebuchet MS"/>
              </a:rPr>
              <a:t>düșünüцOrsun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1650" y="400457"/>
            <a:ext cx="5999480" cy="765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50" b="0" spc="-145" dirty="0">
                <a:solidFill>
                  <a:srgbClr val="000000"/>
                </a:solidFill>
                <a:latin typeface="Trebuchet MS"/>
                <a:cs typeface="Trebuchet MS"/>
              </a:rPr>
              <a:t>BiLiȘSEL</a:t>
            </a:r>
            <a:r>
              <a:rPr sz="4850" b="0" spc="-57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850" b="0" spc="-30" dirty="0">
                <a:solidFill>
                  <a:srgbClr val="000000"/>
                </a:solidFill>
                <a:latin typeface="Trebuchet MS"/>
                <a:cs typeface="Trebuchet MS"/>
              </a:rPr>
              <a:t>ÇARPITMALAR</a:t>
            </a:r>
            <a:endParaRPr sz="485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56511" y="6040873"/>
            <a:ext cx="3143249" cy="26574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28700" y="3491854"/>
          <a:ext cx="11627485" cy="3255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0605"/>
                <a:gridCol w="2300605"/>
                <a:gridCol w="2191385"/>
                <a:gridCol w="2409825"/>
                <a:gridCol w="2300604"/>
              </a:tblGrid>
              <a:tr h="3255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9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542290" indent="107950">
                        <a:lnSpc>
                          <a:spcPct val="115199"/>
                        </a:lnSpc>
                      </a:pPr>
                      <a:r>
                        <a:rPr sz="2550" spc="-10" dirty="0">
                          <a:latin typeface="Tahoma"/>
                          <a:cs typeface="Tahoma"/>
                        </a:rPr>
                        <a:t>Tamamen </a:t>
                      </a:r>
                      <a:r>
                        <a:rPr sz="2550" spc="-20" dirty="0">
                          <a:latin typeface="Tahoma"/>
                          <a:cs typeface="Tahoma"/>
                        </a:rPr>
                        <a:t>aynı </a:t>
                      </a:r>
                      <a:r>
                        <a:rPr sz="2550" spc="-85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5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27813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61645" indent="107950" algn="just">
                        <a:lnSpc>
                          <a:spcPct val="115199"/>
                        </a:lnSpc>
                      </a:pPr>
                      <a:r>
                        <a:rPr sz="2550" spc="-150" dirty="0">
                          <a:latin typeface="Tahoma"/>
                          <a:cs typeface="Tahoma"/>
                        </a:rPr>
                        <a:t>Çok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45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10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4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33070" indent="107950">
                        <a:lnSpc>
                          <a:spcPct val="115199"/>
                        </a:lnSpc>
                      </a:pPr>
                      <a:r>
                        <a:rPr sz="2550" spc="-10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85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3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21640" indent="107950">
                        <a:lnSpc>
                          <a:spcPct val="115199"/>
                        </a:lnSpc>
                      </a:pPr>
                      <a:r>
                        <a:rPr sz="2550" spc="-55" dirty="0">
                          <a:latin typeface="Tahoma"/>
                          <a:cs typeface="Tahoma"/>
                        </a:rPr>
                        <a:t>Biraz</a:t>
                      </a:r>
                      <a:r>
                        <a:rPr sz="2550" spc="-3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45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10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2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567690" indent="107950">
                        <a:lnSpc>
                          <a:spcPct val="115199"/>
                        </a:lnSpc>
                      </a:pPr>
                      <a:r>
                        <a:rPr sz="2550" spc="-105" dirty="0">
                          <a:latin typeface="Tahoma"/>
                          <a:cs typeface="Tahoma"/>
                        </a:rPr>
                        <a:t>Hiç</a:t>
                      </a:r>
                      <a:r>
                        <a:rPr sz="2550" spc="-3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20" dirty="0">
                          <a:latin typeface="Tahoma"/>
                          <a:cs typeface="Tahoma"/>
                        </a:rPr>
                        <a:t>böyle </a:t>
                      </a:r>
                      <a:r>
                        <a:rPr sz="2550" spc="-80" dirty="0">
                          <a:latin typeface="Tahoma"/>
                          <a:cs typeface="Tahoma"/>
                        </a:rPr>
                        <a:t>düșünmem </a:t>
                      </a:r>
                      <a:r>
                        <a:rPr sz="2550" spc="-470" dirty="0">
                          <a:latin typeface="Tahoma"/>
                          <a:cs typeface="Tahoma"/>
                        </a:rPr>
                        <a:t>1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20545" y="669497"/>
            <a:ext cx="16250919" cy="226377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550" dirty="0">
                <a:latin typeface="Roboto"/>
                <a:cs typeface="Roboto"/>
              </a:rPr>
              <a:t>2.</a:t>
            </a:r>
            <a:r>
              <a:rPr sz="2550" spc="-45" dirty="0">
                <a:latin typeface="Roboto"/>
                <a:cs typeface="Roboto"/>
              </a:rPr>
              <a:t> </a:t>
            </a:r>
            <a:r>
              <a:rPr sz="2550" b="1" spc="-10" dirty="0">
                <a:latin typeface="Roboto"/>
                <a:cs typeface="Roboto"/>
              </a:rPr>
              <a:t>Felâketleştirme</a:t>
            </a:r>
            <a:endParaRPr sz="2550">
              <a:latin typeface="Roboto"/>
              <a:cs typeface="Roboto"/>
            </a:endParaRPr>
          </a:p>
          <a:p>
            <a:pPr marL="12700" marR="5080">
              <a:lnSpc>
                <a:spcPct val="115199"/>
              </a:lnSpc>
            </a:pPr>
            <a:r>
              <a:rPr sz="2550" dirty="0">
                <a:latin typeface="Roboto"/>
                <a:cs typeface="Roboto"/>
              </a:rPr>
              <a:t>Okulda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spc="-20" dirty="0">
                <a:latin typeface="Roboto"/>
                <a:cs typeface="Roboto"/>
              </a:rPr>
              <a:t>gerçekleştirilen</a:t>
            </a:r>
            <a:r>
              <a:rPr sz="2550" spc="-100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sınavda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cevaplama</a:t>
            </a:r>
            <a:r>
              <a:rPr sz="2550" spc="-100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kağıdında</a:t>
            </a:r>
            <a:r>
              <a:rPr sz="2550" spc="-100" dirty="0">
                <a:latin typeface="Roboto"/>
                <a:cs typeface="Roboto"/>
              </a:rPr>
              <a:t> </a:t>
            </a:r>
            <a:r>
              <a:rPr sz="2550" spc="-20" dirty="0">
                <a:latin typeface="Roboto"/>
                <a:cs typeface="Roboto"/>
              </a:rPr>
              <a:t>yanlış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bir</a:t>
            </a:r>
            <a:r>
              <a:rPr sz="2550" spc="-100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işaretleme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spc="-20" dirty="0">
                <a:latin typeface="Roboto"/>
                <a:cs typeface="Roboto"/>
              </a:rPr>
              <a:t>yaptın</a:t>
            </a:r>
            <a:r>
              <a:rPr sz="2550" spc="-100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ve</a:t>
            </a:r>
            <a:r>
              <a:rPr sz="2550" spc="-100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bu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spc="-20" dirty="0">
                <a:latin typeface="Roboto"/>
                <a:cs typeface="Roboto"/>
              </a:rPr>
              <a:t>yüzden</a:t>
            </a:r>
            <a:r>
              <a:rPr sz="2550" spc="-100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sınavda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öğrenciler </a:t>
            </a:r>
            <a:r>
              <a:rPr sz="2550" spc="-20" dirty="0">
                <a:latin typeface="Roboto"/>
                <a:cs typeface="Roboto"/>
              </a:rPr>
              <a:t>arasındaki</a:t>
            </a:r>
            <a:r>
              <a:rPr sz="2550" spc="-110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sıralaman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oldukça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düşük.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Ancak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optik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spc="-25" dirty="0">
                <a:latin typeface="Roboto"/>
                <a:cs typeface="Roboto"/>
              </a:rPr>
              <a:t>okuyucuda</a:t>
            </a:r>
            <a:r>
              <a:rPr sz="2550" spc="-110" dirty="0">
                <a:latin typeface="Roboto"/>
                <a:cs typeface="Roboto"/>
              </a:rPr>
              <a:t> </a:t>
            </a:r>
            <a:r>
              <a:rPr sz="2550" spc="-20" dirty="0">
                <a:latin typeface="Roboto"/>
                <a:cs typeface="Roboto"/>
              </a:rPr>
              <a:t>yanlış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bir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işaretleme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spc="-25" dirty="0">
                <a:latin typeface="Roboto"/>
                <a:cs typeface="Roboto"/>
              </a:rPr>
              <a:t>yaptığını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öğretmenlerin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ve</a:t>
            </a:r>
            <a:r>
              <a:rPr sz="2550" spc="-110" dirty="0">
                <a:latin typeface="Roboto"/>
                <a:cs typeface="Roboto"/>
              </a:rPr>
              <a:t> </a:t>
            </a:r>
            <a:r>
              <a:rPr sz="2550" spc="-20" dirty="0">
                <a:latin typeface="Roboto"/>
                <a:cs typeface="Roboto"/>
              </a:rPr>
              <a:t>sınıf arkadaşların</a:t>
            </a:r>
            <a:r>
              <a:rPr sz="2550" spc="-95" dirty="0">
                <a:latin typeface="Roboto"/>
                <a:cs typeface="Roboto"/>
              </a:rPr>
              <a:t> </a:t>
            </a:r>
            <a:r>
              <a:rPr sz="2550" spc="-20" dirty="0">
                <a:latin typeface="Roboto"/>
                <a:cs typeface="Roboto"/>
              </a:rPr>
              <a:t>bilmiyor.</a:t>
            </a:r>
            <a:r>
              <a:rPr sz="2550" spc="-95" dirty="0">
                <a:latin typeface="Roboto"/>
                <a:cs typeface="Roboto"/>
              </a:rPr>
              <a:t> </a:t>
            </a:r>
            <a:r>
              <a:rPr sz="2550" spc="-20" dirty="0">
                <a:latin typeface="Roboto"/>
                <a:cs typeface="Roboto"/>
              </a:rPr>
              <a:t>“Bir</a:t>
            </a:r>
            <a:r>
              <a:rPr sz="2550" spc="-9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daha</a:t>
            </a:r>
            <a:r>
              <a:rPr sz="2550" spc="-90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asla</a:t>
            </a:r>
            <a:r>
              <a:rPr sz="2550" spc="-9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sınıfa</a:t>
            </a:r>
            <a:r>
              <a:rPr sz="2550" spc="-9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geri</a:t>
            </a:r>
            <a:r>
              <a:rPr sz="2550" spc="-9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dönemem.</a:t>
            </a:r>
            <a:r>
              <a:rPr sz="2550" spc="-90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Bu</a:t>
            </a:r>
            <a:r>
              <a:rPr sz="2550" spc="-9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çok</a:t>
            </a:r>
            <a:r>
              <a:rPr sz="2550" spc="-95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utanç</a:t>
            </a:r>
            <a:r>
              <a:rPr sz="2550" spc="-9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verici</a:t>
            </a:r>
            <a:r>
              <a:rPr sz="2550" spc="-90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bir</a:t>
            </a:r>
            <a:r>
              <a:rPr sz="2550" spc="-95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durum.</a:t>
            </a:r>
            <a:r>
              <a:rPr sz="2550" spc="-95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Arkadaşlarımın, öğretmenimin</a:t>
            </a:r>
            <a:r>
              <a:rPr sz="2550" spc="-125" dirty="0">
                <a:latin typeface="Roboto"/>
                <a:cs typeface="Roboto"/>
              </a:rPr>
              <a:t> </a:t>
            </a:r>
            <a:r>
              <a:rPr sz="2550" spc="-25" dirty="0">
                <a:latin typeface="Roboto"/>
                <a:cs typeface="Roboto"/>
              </a:rPr>
              <a:t>yüzüne</a:t>
            </a:r>
            <a:r>
              <a:rPr sz="2550" spc="-120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bakamam”</a:t>
            </a:r>
            <a:r>
              <a:rPr sz="2550" spc="-12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diye</a:t>
            </a:r>
            <a:r>
              <a:rPr sz="2550" spc="-120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düşünüyorsun.</a:t>
            </a:r>
            <a:endParaRPr sz="2550">
              <a:latin typeface="Roboto"/>
              <a:cs typeface="Robo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56511" y="6040873"/>
            <a:ext cx="3143249" cy="26574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28700" y="3491853"/>
          <a:ext cx="11627485" cy="3255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0605"/>
                <a:gridCol w="2300605"/>
                <a:gridCol w="2191385"/>
                <a:gridCol w="2409825"/>
                <a:gridCol w="2300604"/>
              </a:tblGrid>
              <a:tr h="3255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9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542290" indent="107950">
                        <a:lnSpc>
                          <a:spcPct val="115199"/>
                        </a:lnSpc>
                      </a:pPr>
                      <a:r>
                        <a:rPr sz="2550" spc="-10" dirty="0">
                          <a:latin typeface="Tahoma"/>
                          <a:cs typeface="Tahoma"/>
                        </a:rPr>
                        <a:t>Tamamen </a:t>
                      </a:r>
                      <a:r>
                        <a:rPr sz="2550" spc="-20" dirty="0">
                          <a:latin typeface="Tahoma"/>
                          <a:cs typeface="Tahoma"/>
                        </a:rPr>
                        <a:t>aynı </a:t>
                      </a:r>
                      <a:r>
                        <a:rPr sz="2550" spc="-85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5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27813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61645" indent="107950" algn="just">
                        <a:lnSpc>
                          <a:spcPct val="115199"/>
                        </a:lnSpc>
                      </a:pPr>
                      <a:r>
                        <a:rPr sz="2550" spc="-150" dirty="0">
                          <a:latin typeface="Tahoma"/>
                          <a:cs typeface="Tahoma"/>
                        </a:rPr>
                        <a:t>Çok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45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10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4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33070" indent="107950">
                        <a:lnSpc>
                          <a:spcPct val="115199"/>
                        </a:lnSpc>
                      </a:pPr>
                      <a:r>
                        <a:rPr sz="2550" spc="-10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85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3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21640" indent="107950">
                        <a:lnSpc>
                          <a:spcPct val="115199"/>
                        </a:lnSpc>
                      </a:pPr>
                      <a:r>
                        <a:rPr sz="2550" spc="-55" dirty="0">
                          <a:latin typeface="Tahoma"/>
                          <a:cs typeface="Tahoma"/>
                        </a:rPr>
                        <a:t>Biraz</a:t>
                      </a:r>
                      <a:r>
                        <a:rPr sz="2550" spc="-3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45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10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2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567690" indent="107950">
                        <a:lnSpc>
                          <a:spcPct val="115199"/>
                        </a:lnSpc>
                      </a:pPr>
                      <a:r>
                        <a:rPr sz="2550" spc="-105" dirty="0">
                          <a:latin typeface="Tahoma"/>
                          <a:cs typeface="Tahoma"/>
                        </a:rPr>
                        <a:t>Hiç</a:t>
                      </a:r>
                      <a:r>
                        <a:rPr sz="2550" spc="-3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20" dirty="0">
                          <a:latin typeface="Tahoma"/>
                          <a:cs typeface="Tahoma"/>
                        </a:rPr>
                        <a:t>böyle </a:t>
                      </a:r>
                      <a:r>
                        <a:rPr sz="2550" spc="-80" dirty="0">
                          <a:latin typeface="Tahoma"/>
                          <a:cs typeface="Tahoma"/>
                        </a:rPr>
                        <a:t>düșünmem </a:t>
                      </a:r>
                      <a:r>
                        <a:rPr sz="2550" spc="-470" dirty="0">
                          <a:latin typeface="Tahoma"/>
                          <a:cs typeface="Tahoma"/>
                        </a:rPr>
                        <a:t>1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20545" y="669497"/>
            <a:ext cx="16115030" cy="136842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550" dirty="0">
                <a:latin typeface="Roboto"/>
                <a:cs typeface="Roboto"/>
              </a:rPr>
              <a:t>.</a:t>
            </a:r>
            <a:r>
              <a:rPr sz="2550" b="1" dirty="0">
                <a:latin typeface="Roboto"/>
                <a:cs typeface="Roboto"/>
              </a:rPr>
              <a:t>3.</a:t>
            </a:r>
            <a:r>
              <a:rPr sz="2550" b="1" spc="-3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Olumluyu</a:t>
            </a:r>
            <a:r>
              <a:rPr sz="2550" b="1" spc="-3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göz</a:t>
            </a:r>
            <a:r>
              <a:rPr sz="2550" b="1" spc="-3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ardı</a:t>
            </a:r>
            <a:r>
              <a:rPr sz="2550" b="1" spc="-30" dirty="0">
                <a:latin typeface="Roboto"/>
                <a:cs typeface="Roboto"/>
              </a:rPr>
              <a:t> </a:t>
            </a:r>
            <a:r>
              <a:rPr sz="2550" b="1" spc="-20" dirty="0">
                <a:latin typeface="Roboto"/>
                <a:cs typeface="Roboto"/>
              </a:rPr>
              <a:t>etme</a:t>
            </a:r>
            <a:endParaRPr sz="2550">
              <a:latin typeface="Roboto"/>
              <a:cs typeface="Roboto"/>
            </a:endParaRPr>
          </a:p>
          <a:p>
            <a:pPr marL="12700" marR="5080">
              <a:lnSpc>
                <a:spcPct val="115199"/>
              </a:lnSpc>
            </a:pPr>
            <a:r>
              <a:rPr sz="2550" dirty="0">
                <a:latin typeface="Roboto"/>
                <a:cs typeface="Roboto"/>
              </a:rPr>
              <a:t>Yer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aldığın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basketbol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takımında,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maçta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attığın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spc="-20" dirty="0">
                <a:latin typeface="Roboto"/>
                <a:cs typeface="Roboto"/>
              </a:rPr>
              <a:t>toplardan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spc="-30" dirty="0">
                <a:latin typeface="Roboto"/>
                <a:cs typeface="Roboto"/>
              </a:rPr>
              <a:t>3’ü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basket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oldu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ve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spc="-20" dirty="0">
                <a:latin typeface="Roboto"/>
                <a:cs typeface="Roboto"/>
              </a:rPr>
              <a:t>2’si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olmadı.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spc="-30" dirty="0">
                <a:latin typeface="Roboto"/>
                <a:cs typeface="Roboto"/>
              </a:rPr>
              <a:t>“İyi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değildim,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bu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3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sayı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spc="-25" dirty="0">
                <a:latin typeface="Roboto"/>
                <a:cs typeface="Roboto"/>
              </a:rPr>
              <a:t>iyi sayılmaz”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diye</a:t>
            </a:r>
            <a:r>
              <a:rPr sz="2550" spc="-100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düşünüyorsun</a:t>
            </a:r>
            <a:endParaRPr sz="2550">
              <a:latin typeface="Roboto"/>
              <a:cs typeface="Robo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56511" y="6040873"/>
            <a:ext cx="3143249" cy="26574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28700" y="3491853"/>
          <a:ext cx="11627485" cy="3255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0605"/>
                <a:gridCol w="2300605"/>
                <a:gridCol w="2191385"/>
                <a:gridCol w="2409825"/>
                <a:gridCol w="2300604"/>
              </a:tblGrid>
              <a:tr h="3255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9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542290" indent="107950">
                        <a:lnSpc>
                          <a:spcPct val="115199"/>
                        </a:lnSpc>
                      </a:pPr>
                      <a:r>
                        <a:rPr sz="2550" spc="-10" dirty="0">
                          <a:latin typeface="Tahoma"/>
                          <a:cs typeface="Tahoma"/>
                        </a:rPr>
                        <a:t>Tamamen </a:t>
                      </a:r>
                      <a:r>
                        <a:rPr sz="2550" spc="-20" dirty="0">
                          <a:latin typeface="Tahoma"/>
                          <a:cs typeface="Tahoma"/>
                        </a:rPr>
                        <a:t>aynı </a:t>
                      </a:r>
                      <a:r>
                        <a:rPr sz="2550" spc="-85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5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27813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61645" indent="107950" algn="just">
                        <a:lnSpc>
                          <a:spcPct val="115199"/>
                        </a:lnSpc>
                      </a:pPr>
                      <a:r>
                        <a:rPr sz="2550" spc="-150" dirty="0">
                          <a:latin typeface="Tahoma"/>
                          <a:cs typeface="Tahoma"/>
                        </a:rPr>
                        <a:t>Çok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45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10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4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33070" indent="107950">
                        <a:lnSpc>
                          <a:spcPct val="115199"/>
                        </a:lnSpc>
                      </a:pPr>
                      <a:r>
                        <a:rPr sz="2550" spc="-10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85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3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21640" indent="107950">
                        <a:lnSpc>
                          <a:spcPct val="115199"/>
                        </a:lnSpc>
                      </a:pPr>
                      <a:r>
                        <a:rPr sz="2550" spc="-55" dirty="0">
                          <a:latin typeface="Tahoma"/>
                          <a:cs typeface="Tahoma"/>
                        </a:rPr>
                        <a:t>Biraz</a:t>
                      </a:r>
                      <a:r>
                        <a:rPr sz="2550" spc="-3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45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10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2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567690" indent="107950">
                        <a:lnSpc>
                          <a:spcPct val="115199"/>
                        </a:lnSpc>
                      </a:pPr>
                      <a:r>
                        <a:rPr sz="2550" spc="-105" dirty="0">
                          <a:latin typeface="Tahoma"/>
                          <a:cs typeface="Tahoma"/>
                        </a:rPr>
                        <a:t>Hiç</a:t>
                      </a:r>
                      <a:r>
                        <a:rPr sz="2550" spc="-3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20" dirty="0">
                          <a:latin typeface="Tahoma"/>
                          <a:cs typeface="Tahoma"/>
                        </a:rPr>
                        <a:t>böyle </a:t>
                      </a:r>
                      <a:r>
                        <a:rPr sz="2550" spc="-80" dirty="0">
                          <a:latin typeface="Tahoma"/>
                          <a:cs typeface="Tahoma"/>
                        </a:rPr>
                        <a:t>düșünmem </a:t>
                      </a:r>
                      <a:r>
                        <a:rPr sz="2550" spc="-470" dirty="0">
                          <a:latin typeface="Tahoma"/>
                          <a:cs typeface="Tahoma"/>
                        </a:rPr>
                        <a:t>1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20545" y="669497"/>
            <a:ext cx="16633825" cy="18161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550" spc="-10" dirty="0">
                <a:latin typeface="Roboto"/>
                <a:cs typeface="Roboto"/>
              </a:rPr>
              <a:t>4..</a:t>
            </a:r>
            <a:r>
              <a:rPr sz="2550" b="1" spc="-10" dirty="0">
                <a:latin typeface="Roboto"/>
                <a:cs typeface="Roboto"/>
              </a:rPr>
              <a:t>Duygulara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göre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mantık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spc="-10" dirty="0">
                <a:latin typeface="Roboto"/>
                <a:cs typeface="Roboto"/>
              </a:rPr>
              <a:t>yürütme</a:t>
            </a:r>
            <a:endParaRPr sz="2550">
              <a:latin typeface="Roboto"/>
              <a:cs typeface="Roboto"/>
            </a:endParaRPr>
          </a:p>
          <a:p>
            <a:pPr marL="12700" marR="5080">
              <a:lnSpc>
                <a:spcPct val="115199"/>
              </a:lnSpc>
            </a:pPr>
            <a:r>
              <a:rPr sz="2550" spc="-10" dirty="0">
                <a:latin typeface="Roboto"/>
                <a:cs typeface="Roboto"/>
              </a:rPr>
              <a:t>Arkadaşınla</a:t>
            </a:r>
            <a:r>
              <a:rPr sz="2550" spc="-12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bir</a:t>
            </a:r>
            <a:r>
              <a:rPr sz="2550" spc="-120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tartışma</a:t>
            </a:r>
            <a:r>
              <a:rPr sz="2550" spc="-120" dirty="0">
                <a:latin typeface="Roboto"/>
                <a:cs typeface="Roboto"/>
              </a:rPr>
              <a:t> </a:t>
            </a:r>
            <a:r>
              <a:rPr sz="2550" spc="-20" dirty="0">
                <a:latin typeface="Roboto"/>
                <a:cs typeface="Roboto"/>
              </a:rPr>
              <a:t>yaşadın.</a:t>
            </a:r>
            <a:r>
              <a:rPr sz="2550" spc="-120" dirty="0">
                <a:latin typeface="Roboto"/>
                <a:cs typeface="Roboto"/>
              </a:rPr>
              <a:t> </a:t>
            </a:r>
            <a:r>
              <a:rPr sz="2550" spc="-25" dirty="0">
                <a:latin typeface="Roboto"/>
                <a:cs typeface="Roboto"/>
              </a:rPr>
              <a:t>Bununla</a:t>
            </a:r>
            <a:r>
              <a:rPr sz="2550" spc="-12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ilgili</a:t>
            </a:r>
            <a:r>
              <a:rPr sz="2550" spc="-120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konuşmak</a:t>
            </a:r>
            <a:r>
              <a:rPr sz="2550" spc="-120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istediğin</a:t>
            </a:r>
            <a:r>
              <a:rPr sz="2550" spc="-120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için</a:t>
            </a:r>
            <a:r>
              <a:rPr sz="2550" spc="-120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arkadaşını</a:t>
            </a:r>
            <a:r>
              <a:rPr sz="2550" spc="-12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aradın</a:t>
            </a:r>
            <a:r>
              <a:rPr sz="2550" spc="-120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fakat</a:t>
            </a:r>
            <a:r>
              <a:rPr sz="2550" spc="-120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arkadaşın</a:t>
            </a:r>
            <a:r>
              <a:rPr sz="2550" spc="-120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telefonuna </a:t>
            </a:r>
            <a:r>
              <a:rPr sz="2550" dirty="0">
                <a:latin typeface="Roboto"/>
                <a:cs typeface="Roboto"/>
              </a:rPr>
              <a:t>cevap</a:t>
            </a:r>
            <a:r>
              <a:rPr sz="2550" spc="-100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vermedi.</a:t>
            </a:r>
            <a:r>
              <a:rPr sz="2550" spc="-95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Arkadaşın</a:t>
            </a:r>
            <a:r>
              <a:rPr sz="2550" spc="-95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telefonunu</a:t>
            </a:r>
            <a:r>
              <a:rPr sz="2550" spc="-9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açmadığı</a:t>
            </a:r>
            <a:r>
              <a:rPr sz="2550" spc="-100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için</a:t>
            </a:r>
            <a:r>
              <a:rPr sz="2550" spc="-9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çok</a:t>
            </a:r>
            <a:r>
              <a:rPr sz="2550" spc="-95" dirty="0">
                <a:latin typeface="Roboto"/>
                <a:cs typeface="Roboto"/>
              </a:rPr>
              <a:t> </a:t>
            </a:r>
            <a:r>
              <a:rPr sz="2550" spc="-20" dirty="0">
                <a:latin typeface="Roboto"/>
                <a:cs typeface="Roboto"/>
              </a:rPr>
              <a:t>incindin.</a:t>
            </a:r>
            <a:r>
              <a:rPr sz="2550" spc="-95" dirty="0">
                <a:latin typeface="Roboto"/>
                <a:cs typeface="Roboto"/>
              </a:rPr>
              <a:t> </a:t>
            </a:r>
            <a:r>
              <a:rPr sz="2550" spc="-20" dirty="0">
                <a:latin typeface="Roboto"/>
                <a:cs typeface="Roboto"/>
              </a:rPr>
              <a:t>“Kesinlikle</a:t>
            </a:r>
            <a:r>
              <a:rPr sz="2550" spc="-100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çok</a:t>
            </a:r>
            <a:r>
              <a:rPr sz="2550" spc="-9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değersiz</a:t>
            </a:r>
            <a:r>
              <a:rPr sz="2550" spc="-9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ve</a:t>
            </a:r>
            <a:r>
              <a:rPr sz="2550" spc="-95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önemsizim”</a:t>
            </a:r>
            <a:r>
              <a:rPr sz="2550" spc="-100" dirty="0">
                <a:latin typeface="Roboto"/>
                <a:cs typeface="Roboto"/>
              </a:rPr>
              <a:t> </a:t>
            </a:r>
            <a:r>
              <a:rPr sz="2550" spc="-20" dirty="0">
                <a:latin typeface="Roboto"/>
                <a:cs typeface="Roboto"/>
              </a:rPr>
              <a:t>diye </a:t>
            </a:r>
            <a:r>
              <a:rPr sz="2550" spc="-10" dirty="0">
                <a:latin typeface="Roboto"/>
                <a:cs typeface="Roboto"/>
              </a:rPr>
              <a:t>düşünüyorsun</a:t>
            </a:r>
            <a:endParaRPr sz="2550">
              <a:latin typeface="Roboto"/>
              <a:cs typeface="Robo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56511" y="6040873"/>
            <a:ext cx="3143249" cy="265747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28700" y="3491853"/>
          <a:ext cx="11627485" cy="3255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0605"/>
                <a:gridCol w="2300605"/>
                <a:gridCol w="2191385"/>
                <a:gridCol w="2409825"/>
                <a:gridCol w="2300604"/>
              </a:tblGrid>
              <a:tr h="3255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9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542290" indent="107950">
                        <a:lnSpc>
                          <a:spcPct val="115199"/>
                        </a:lnSpc>
                      </a:pPr>
                      <a:r>
                        <a:rPr sz="2550" spc="-10" dirty="0">
                          <a:latin typeface="Tahoma"/>
                          <a:cs typeface="Tahoma"/>
                        </a:rPr>
                        <a:t>Tamamen </a:t>
                      </a:r>
                      <a:r>
                        <a:rPr sz="2550" spc="-20" dirty="0">
                          <a:latin typeface="Tahoma"/>
                          <a:cs typeface="Tahoma"/>
                        </a:rPr>
                        <a:t>aynı </a:t>
                      </a:r>
                      <a:r>
                        <a:rPr sz="2550" spc="-85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5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27813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61645" indent="107950" algn="just">
                        <a:lnSpc>
                          <a:spcPct val="115199"/>
                        </a:lnSpc>
                      </a:pPr>
                      <a:r>
                        <a:rPr sz="2550" spc="-150" dirty="0">
                          <a:latin typeface="Tahoma"/>
                          <a:cs typeface="Tahoma"/>
                        </a:rPr>
                        <a:t>Çok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45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10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4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33070" indent="107950">
                        <a:lnSpc>
                          <a:spcPct val="115199"/>
                        </a:lnSpc>
                      </a:pPr>
                      <a:r>
                        <a:rPr sz="2550" spc="-10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85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3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21640" indent="107950">
                        <a:lnSpc>
                          <a:spcPct val="115199"/>
                        </a:lnSpc>
                      </a:pPr>
                      <a:r>
                        <a:rPr sz="2550" spc="-55" dirty="0">
                          <a:latin typeface="Tahoma"/>
                          <a:cs typeface="Tahoma"/>
                        </a:rPr>
                        <a:t>Biraz</a:t>
                      </a:r>
                      <a:r>
                        <a:rPr sz="2550" spc="-3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45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10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2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567690" indent="107950">
                        <a:lnSpc>
                          <a:spcPct val="115199"/>
                        </a:lnSpc>
                      </a:pPr>
                      <a:r>
                        <a:rPr sz="2550" spc="-105" dirty="0">
                          <a:latin typeface="Tahoma"/>
                          <a:cs typeface="Tahoma"/>
                        </a:rPr>
                        <a:t>Hiç</a:t>
                      </a:r>
                      <a:r>
                        <a:rPr sz="2550" spc="-3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20" dirty="0">
                          <a:latin typeface="Tahoma"/>
                          <a:cs typeface="Tahoma"/>
                        </a:rPr>
                        <a:t>böyle </a:t>
                      </a:r>
                      <a:r>
                        <a:rPr sz="2550" spc="-80" dirty="0">
                          <a:latin typeface="Tahoma"/>
                          <a:cs typeface="Tahoma"/>
                        </a:rPr>
                        <a:t>düșünmem </a:t>
                      </a:r>
                      <a:r>
                        <a:rPr sz="2550" spc="-470" dirty="0">
                          <a:latin typeface="Tahoma"/>
                          <a:cs typeface="Tahoma"/>
                        </a:rPr>
                        <a:t>1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20545" y="669498"/>
            <a:ext cx="16609694" cy="136842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550" b="1" spc="-10" dirty="0">
                <a:latin typeface="Roboto"/>
                <a:cs typeface="Roboto"/>
              </a:rPr>
              <a:t>5.Etiketleme</a:t>
            </a:r>
            <a:endParaRPr sz="2550">
              <a:latin typeface="Roboto"/>
              <a:cs typeface="Roboto"/>
            </a:endParaRPr>
          </a:p>
          <a:p>
            <a:pPr marL="12700" marR="5080">
              <a:lnSpc>
                <a:spcPct val="115199"/>
              </a:lnSpc>
            </a:pPr>
            <a:r>
              <a:rPr sz="2550" dirty="0">
                <a:latin typeface="Roboto"/>
                <a:cs typeface="Roboto"/>
              </a:rPr>
              <a:t>Bir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grup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çalışmasında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o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gün</a:t>
            </a:r>
            <a:r>
              <a:rPr sz="2550" spc="-100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istediğin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gibi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bir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performans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spc="-20" dirty="0">
                <a:latin typeface="Roboto"/>
                <a:cs typeface="Roboto"/>
              </a:rPr>
              <a:t>sergileyemedin.</a:t>
            </a:r>
            <a:r>
              <a:rPr sz="2550" spc="-100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“Ben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tamamen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spc="-20" dirty="0">
                <a:latin typeface="Roboto"/>
                <a:cs typeface="Roboto"/>
              </a:rPr>
              <a:t>yetersizim,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hemen</a:t>
            </a:r>
            <a:r>
              <a:rPr sz="2550" spc="-105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gruptan </a:t>
            </a:r>
            <a:r>
              <a:rPr sz="2550" spc="-25" dirty="0">
                <a:latin typeface="Roboto"/>
                <a:cs typeface="Roboto"/>
              </a:rPr>
              <a:t>ayrılmalıyım”</a:t>
            </a:r>
            <a:r>
              <a:rPr sz="2550" spc="-114" dirty="0">
                <a:latin typeface="Roboto"/>
                <a:cs typeface="Roboto"/>
              </a:rPr>
              <a:t> </a:t>
            </a:r>
            <a:r>
              <a:rPr sz="2550" dirty="0">
                <a:latin typeface="Roboto"/>
                <a:cs typeface="Roboto"/>
              </a:rPr>
              <a:t>diye</a:t>
            </a:r>
            <a:r>
              <a:rPr sz="2550" spc="-110" dirty="0">
                <a:latin typeface="Roboto"/>
                <a:cs typeface="Roboto"/>
              </a:rPr>
              <a:t> </a:t>
            </a:r>
            <a:r>
              <a:rPr sz="2550" spc="-10" dirty="0">
                <a:latin typeface="Roboto"/>
                <a:cs typeface="Roboto"/>
              </a:rPr>
              <a:t>düşünüyorsun</a:t>
            </a:r>
            <a:endParaRPr sz="2550">
              <a:latin typeface="Roboto"/>
              <a:cs typeface="Robo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56511" y="6040874"/>
            <a:ext cx="3143249" cy="26574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BD3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707168" y="1966593"/>
            <a:ext cx="8581390" cy="8320405"/>
            <a:chOff x="9707168" y="1966593"/>
            <a:chExt cx="8581390" cy="8320405"/>
          </a:xfrm>
        </p:grpSpPr>
        <p:sp>
          <p:nvSpPr>
            <p:cNvPr id="4" name="object 4"/>
            <p:cNvSpPr/>
            <p:nvPr/>
          </p:nvSpPr>
          <p:spPr>
            <a:xfrm>
              <a:off x="10596421" y="3751002"/>
              <a:ext cx="7691755" cy="6536055"/>
            </a:xfrm>
            <a:custGeom>
              <a:avLst/>
              <a:gdLst/>
              <a:ahLst/>
              <a:cxnLst/>
              <a:rect l="l" t="t" r="r" b="b"/>
              <a:pathLst>
                <a:path w="7691755" h="6536055">
                  <a:moveTo>
                    <a:pt x="5049379" y="6535997"/>
                  </a:moveTo>
                  <a:lnTo>
                    <a:pt x="5049379" y="2046783"/>
                  </a:lnTo>
                  <a:lnTo>
                    <a:pt x="5048865" y="2092006"/>
                  </a:lnTo>
                  <a:lnTo>
                    <a:pt x="5047647" y="2137216"/>
                  </a:lnTo>
                  <a:lnTo>
                    <a:pt x="5045625" y="2182410"/>
                  </a:lnTo>
                  <a:lnTo>
                    <a:pt x="5042696" y="2227580"/>
                  </a:lnTo>
                  <a:lnTo>
                    <a:pt x="5038761" y="2272722"/>
                  </a:lnTo>
                  <a:lnTo>
                    <a:pt x="5033716" y="2317832"/>
                  </a:lnTo>
                  <a:lnTo>
                    <a:pt x="5027462" y="2362902"/>
                  </a:lnTo>
                  <a:lnTo>
                    <a:pt x="5019897" y="2407929"/>
                  </a:lnTo>
                  <a:lnTo>
                    <a:pt x="5010919" y="2452907"/>
                  </a:lnTo>
                  <a:lnTo>
                    <a:pt x="5000428" y="2497831"/>
                  </a:lnTo>
                  <a:lnTo>
                    <a:pt x="4988321" y="2542695"/>
                  </a:lnTo>
                  <a:lnTo>
                    <a:pt x="4974499" y="2587495"/>
                  </a:lnTo>
                  <a:lnTo>
                    <a:pt x="4958858" y="2632224"/>
                  </a:lnTo>
                  <a:lnTo>
                    <a:pt x="4941026" y="2677097"/>
                  </a:lnTo>
                  <a:lnTo>
                    <a:pt x="4921240" y="2720832"/>
                  </a:lnTo>
                  <a:lnTo>
                    <a:pt x="4899571" y="2763430"/>
                  </a:lnTo>
                  <a:lnTo>
                    <a:pt x="4876092" y="2804893"/>
                  </a:lnTo>
                  <a:lnTo>
                    <a:pt x="4850876" y="2845223"/>
                  </a:lnTo>
                  <a:lnTo>
                    <a:pt x="4823995" y="2884422"/>
                  </a:lnTo>
                  <a:lnTo>
                    <a:pt x="4795522" y="2922491"/>
                  </a:lnTo>
                  <a:lnTo>
                    <a:pt x="4765528" y="2959432"/>
                  </a:lnTo>
                  <a:lnTo>
                    <a:pt x="4734087" y="2995247"/>
                  </a:lnTo>
                  <a:lnTo>
                    <a:pt x="4701270" y="3029938"/>
                  </a:lnTo>
                  <a:lnTo>
                    <a:pt x="4667150" y="3063506"/>
                  </a:lnTo>
                  <a:lnTo>
                    <a:pt x="4631800" y="3095953"/>
                  </a:lnTo>
                  <a:lnTo>
                    <a:pt x="4595291" y="3127281"/>
                  </a:lnTo>
                  <a:lnTo>
                    <a:pt x="4557696" y="3157492"/>
                  </a:lnTo>
                  <a:lnTo>
                    <a:pt x="4519088" y="3186587"/>
                  </a:lnTo>
                  <a:lnTo>
                    <a:pt x="4479539" y="3214568"/>
                  </a:lnTo>
                  <a:lnTo>
                    <a:pt x="4439121" y="3241437"/>
                  </a:lnTo>
                  <a:lnTo>
                    <a:pt x="4397907" y="3267195"/>
                  </a:lnTo>
                  <a:lnTo>
                    <a:pt x="4355969" y="3291845"/>
                  </a:lnTo>
                  <a:lnTo>
                    <a:pt x="4313380" y="3315388"/>
                  </a:lnTo>
                  <a:lnTo>
                    <a:pt x="4270211" y="3337826"/>
                  </a:lnTo>
                  <a:lnTo>
                    <a:pt x="4226536" y="3359161"/>
                  </a:lnTo>
                  <a:lnTo>
                    <a:pt x="4182426" y="3379394"/>
                  </a:lnTo>
                  <a:lnTo>
                    <a:pt x="4137954" y="3398527"/>
                  </a:lnTo>
                  <a:lnTo>
                    <a:pt x="4093193" y="3416562"/>
                  </a:lnTo>
                  <a:lnTo>
                    <a:pt x="4048215" y="3433501"/>
                  </a:lnTo>
                  <a:lnTo>
                    <a:pt x="4003091" y="3449345"/>
                  </a:lnTo>
                  <a:lnTo>
                    <a:pt x="3957896" y="3464096"/>
                  </a:lnTo>
                  <a:lnTo>
                    <a:pt x="3912700" y="3477756"/>
                  </a:lnTo>
                  <a:lnTo>
                    <a:pt x="3867577" y="3490327"/>
                  </a:lnTo>
                  <a:lnTo>
                    <a:pt x="3822599" y="3501810"/>
                  </a:lnTo>
                  <a:lnTo>
                    <a:pt x="3776676" y="3512640"/>
                  </a:lnTo>
                  <a:lnTo>
                    <a:pt x="3730615" y="3523008"/>
                  </a:lnTo>
                  <a:lnTo>
                    <a:pt x="3684425" y="3532939"/>
                  </a:lnTo>
                  <a:lnTo>
                    <a:pt x="3638113" y="3542454"/>
                  </a:lnTo>
                  <a:lnTo>
                    <a:pt x="3591689" y="3551579"/>
                  </a:lnTo>
                  <a:lnTo>
                    <a:pt x="3545162" y="3560334"/>
                  </a:lnTo>
                  <a:lnTo>
                    <a:pt x="3498539" y="3568744"/>
                  </a:lnTo>
                  <a:lnTo>
                    <a:pt x="3451830" y="3576832"/>
                  </a:lnTo>
                  <a:lnTo>
                    <a:pt x="3405042" y="3584620"/>
                  </a:lnTo>
                  <a:lnTo>
                    <a:pt x="3358185" y="3592133"/>
                  </a:lnTo>
                  <a:lnTo>
                    <a:pt x="3311267" y="3599392"/>
                  </a:lnTo>
                  <a:lnTo>
                    <a:pt x="3264296" y="3606421"/>
                  </a:lnTo>
                  <a:lnTo>
                    <a:pt x="3217282" y="3613243"/>
                  </a:lnTo>
                  <a:lnTo>
                    <a:pt x="3170233" y="3619881"/>
                  </a:lnTo>
                  <a:lnTo>
                    <a:pt x="3123156" y="3626358"/>
                  </a:lnTo>
                  <a:lnTo>
                    <a:pt x="3076062" y="3632698"/>
                  </a:lnTo>
                  <a:lnTo>
                    <a:pt x="3028958" y="3638923"/>
                  </a:lnTo>
                  <a:lnTo>
                    <a:pt x="2981854" y="3645056"/>
                  </a:lnTo>
                  <a:lnTo>
                    <a:pt x="2934757" y="3651121"/>
                  </a:lnTo>
                  <a:lnTo>
                    <a:pt x="2793597" y="3669136"/>
                  </a:lnTo>
                  <a:lnTo>
                    <a:pt x="2746616" y="3675158"/>
                  </a:lnTo>
                  <a:lnTo>
                    <a:pt x="2699685" y="3681227"/>
                  </a:lnTo>
                  <a:lnTo>
                    <a:pt x="2652814" y="3687366"/>
                  </a:lnTo>
                  <a:lnTo>
                    <a:pt x="2606010" y="3693598"/>
                  </a:lnTo>
                  <a:lnTo>
                    <a:pt x="2559283" y="3699947"/>
                  </a:lnTo>
                  <a:lnTo>
                    <a:pt x="2512640" y="3706434"/>
                  </a:lnTo>
                  <a:lnTo>
                    <a:pt x="2466090" y="3713085"/>
                  </a:lnTo>
                  <a:lnTo>
                    <a:pt x="2419643" y="3719920"/>
                  </a:lnTo>
                  <a:lnTo>
                    <a:pt x="2373306" y="3726964"/>
                  </a:lnTo>
                  <a:lnTo>
                    <a:pt x="2327088" y="3734240"/>
                  </a:lnTo>
                  <a:lnTo>
                    <a:pt x="2280997" y="3741771"/>
                  </a:lnTo>
                  <a:lnTo>
                    <a:pt x="2235043" y="3749579"/>
                  </a:lnTo>
                  <a:lnTo>
                    <a:pt x="2189233" y="3757688"/>
                  </a:lnTo>
                  <a:lnTo>
                    <a:pt x="2143577" y="3766122"/>
                  </a:lnTo>
                  <a:lnTo>
                    <a:pt x="2098083" y="3774902"/>
                  </a:lnTo>
                  <a:lnTo>
                    <a:pt x="2052759" y="3784053"/>
                  </a:lnTo>
                  <a:lnTo>
                    <a:pt x="2007614" y="3793597"/>
                  </a:lnTo>
                  <a:lnTo>
                    <a:pt x="1962657" y="3803557"/>
                  </a:lnTo>
                  <a:lnTo>
                    <a:pt x="1917896" y="3813956"/>
                  </a:lnTo>
                  <a:lnTo>
                    <a:pt x="1873340" y="3824818"/>
                  </a:lnTo>
                  <a:lnTo>
                    <a:pt x="1828997" y="3836166"/>
                  </a:lnTo>
                  <a:lnTo>
                    <a:pt x="1784876" y="3848023"/>
                  </a:lnTo>
                  <a:lnTo>
                    <a:pt x="1740986" y="3860411"/>
                  </a:lnTo>
                  <a:lnTo>
                    <a:pt x="1697335" y="3873354"/>
                  </a:lnTo>
                  <a:lnTo>
                    <a:pt x="1653931" y="3886875"/>
                  </a:lnTo>
                  <a:lnTo>
                    <a:pt x="1610783" y="3900997"/>
                  </a:lnTo>
                  <a:lnTo>
                    <a:pt x="1567900" y="3915743"/>
                  </a:lnTo>
                  <a:lnTo>
                    <a:pt x="1525291" y="3931136"/>
                  </a:lnTo>
                  <a:lnTo>
                    <a:pt x="1482963" y="3947200"/>
                  </a:lnTo>
                  <a:lnTo>
                    <a:pt x="1440926" y="3963957"/>
                  </a:lnTo>
                  <a:lnTo>
                    <a:pt x="1399188" y="3981430"/>
                  </a:lnTo>
                  <a:lnTo>
                    <a:pt x="1357758" y="3999643"/>
                  </a:lnTo>
                  <a:lnTo>
                    <a:pt x="1316643" y="4018619"/>
                  </a:lnTo>
                  <a:lnTo>
                    <a:pt x="1275854" y="4038380"/>
                  </a:lnTo>
                  <a:lnTo>
                    <a:pt x="1235398" y="4058950"/>
                  </a:lnTo>
                  <a:lnTo>
                    <a:pt x="1195284" y="4080352"/>
                  </a:lnTo>
                  <a:lnTo>
                    <a:pt x="1155520" y="4102609"/>
                  </a:lnTo>
                  <a:lnTo>
                    <a:pt x="1116115" y="4125744"/>
                  </a:lnTo>
                  <a:lnTo>
                    <a:pt x="1077078" y="4149780"/>
                  </a:lnTo>
                  <a:lnTo>
                    <a:pt x="1038417" y="4174741"/>
                  </a:lnTo>
                  <a:lnTo>
                    <a:pt x="1000141" y="4200648"/>
                  </a:lnTo>
                  <a:lnTo>
                    <a:pt x="962258" y="4227526"/>
                  </a:lnTo>
                  <a:lnTo>
                    <a:pt x="924777" y="4255398"/>
                  </a:lnTo>
                  <a:lnTo>
                    <a:pt x="887707" y="4284286"/>
                  </a:lnTo>
                  <a:lnTo>
                    <a:pt x="851055" y="4314214"/>
                  </a:lnTo>
                  <a:lnTo>
                    <a:pt x="814831" y="4345204"/>
                  </a:lnTo>
                  <a:lnTo>
                    <a:pt x="779044" y="4377281"/>
                  </a:lnTo>
                  <a:lnTo>
                    <a:pt x="743701" y="4410466"/>
                  </a:lnTo>
                  <a:lnTo>
                    <a:pt x="708812" y="4444783"/>
                  </a:lnTo>
                  <a:lnTo>
                    <a:pt x="674384" y="4480256"/>
                  </a:lnTo>
                  <a:lnTo>
                    <a:pt x="640427" y="4516906"/>
                  </a:lnTo>
                  <a:lnTo>
                    <a:pt x="606949" y="4554758"/>
                  </a:lnTo>
                  <a:lnTo>
                    <a:pt x="573958" y="4593834"/>
                  </a:lnTo>
                  <a:lnTo>
                    <a:pt x="541464" y="4634158"/>
                  </a:lnTo>
                  <a:lnTo>
                    <a:pt x="509475" y="4675752"/>
                  </a:lnTo>
                  <a:lnTo>
                    <a:pt x="479994" y="4715687"/>
                  </a:lnTo>
                  <a:lnTo>
                    <a:pt x="451295" y="4756086"/>
                  </a:lnTo>
                  <a:lnTo>
                    <a:pt x="423388" y="4796936"/>
                  </a:lnTo>
                  <a:lnTo>
                    <a:pt x="396281" y="4838224"/>
                  </a:lnTo>
                  <a:lnTo>
                    <a:pt x="369984" y="4879939"/>
                  </a:lnTo>
                  <a:lnTo>
                    <a:pt x="344505" y="4922067"/>
                  </a:lnTo>
                  <a:lnTo>
                    <a:pt x="319856" y="4964596"/>
                  </a:lnTo>
                  <a:lnTo>
                    <a:pt x="296043" y="5007512"/>
                  </a:lnTo>
                  <a:lnTo>
                    <a:pt x="273078" y="5050804"/>
                  </a:lnTo>
                  <a:lnTo>
                    <a:pt x="250969" y="5094458"/>
                  </a:lnTo>
                  <a:lnTo>
                    <a:pt x="229726" y="5138463"/>
                  </a:lnTo>
                  <a:lnTo>
                    <a:pt x="209357" y="5182804"/>
                  </a:lnTo>
                  <a:lnTo>
                    <a:pt x="189872" y="5227470"/>
                  </a:lnTo>
                  <a:lnTo>
                    <a:pt x="171281" y="5272447"/>
                  </a:lnTo>
                  <a:lnTo>
                    <a:pt x="153592" y="5317724"/>
                  </a:lnTo>
                  <a:lnTo>
                    <a:pt x="136816" y="5363287"/>
                  </a:lnTo>
                  <a:lnTo>
                    <a:pt x="120960" y="5409124"/>
                  </a:lnTo>
                  <a:lnTo>
                    <a:pt x="106036" y="5455222"/>
                  </a:lnTo>
                  <a:lnTo>
                    <a:pt x="92051" y="5501568"/>
                  </a:lnTo>
                  <a:lnTo>
                    <a:pt x="79015" y="5548150"/>
                  </a:lnTo>
                  <a:lnTo>
                    <a:pt x="66937" y="5594955"/>
                  </a:lnTo>
                  <a:lnTo>
                    <a:pt x="55828" y="5641970"/>
                  </a:lnTo>
                  <a:lnTo>
                    <a:pt x="45695" y="5689183"/>
                  </a:lnTo>
                  <a:lnTo>
                    <a:pt x="36549" y="5736580"/>
                  </a:lnTo>
                  <a:lnTo>
                    <a:pt x="28398" y="5784150"/>
                  </a:lnTo>
                  <a:lnTo>
                    <a:pt x="21252" y="5831880"/>
                  </a:lnTo>
                  <a:lnTo>
                    <a:pt x="15120" y="5879756"/>
                  </a:lnTo>
                  <a:lnTo>
                    <a:pt x="10012" y="5927767"/>
                  </a:lnTo>
                  <a:lnTo>
                    <a:pt x="5937" y="5975899"/>
                  </a:lnTo>
                  <a:lnTo>
                    <a:pt x="2903" y="6024140"/>
                  </a:lnTo>
                  <a:lnTo>
                    <a:pt x="921" y="6072477"/>
                  </a:lnTo>
                  <a:lnTo>
                    <a:pt x="0" y="6120897"/>
                  </a:lnTo>
                  <a:lnTo>
                    <a:pt x="148" y="6169389"/>
                  </a:lnTo>
                  <a:lnTo>
                    <a:pt x="1376" y="6217938"/>
                  </a:lnTo>
                  <a:lnTo>
                    <a:pt x="3692" y="6266533"/>
                  </a:lnTo>
                  <a:lnTo>
                    <a:pt x="7106" y="6315160"/>
                  </a:lnTo>
                  <a:lnTo>
                    <a:pt x="11627" y="6363807"/>
                  </a:lnTo>
                  <a:lnTo>
                    <a:pt x="17264" y="6412462"/>
                  </a:lnTo>
                  <a:lnTo>
                    <a:pt x="24027" y="6461112"/>
                  </a:lnTo>
                  <a:lnTo>
                    <a:pt x="31925" y="6509743"/>
                  </a:lnTo>
                  <a:lnTo>
                    <a:pt x="36810" y="6535997"/>
                  </a:lnTo>
                  <a:lnTo>
                    <a:pt x="5049379" y="6535997"/>
                  </a:lnTo>
                  <a:close/>
                </a:path>
                <a:path w="7691755" h="6536055">
                  <a:moveTo>
                    <a:pt x="7691578" y="6535997"/>
                  </a:moveTo>
                  <a:lnTo>
                    <a:pt x="7691578" y="0"/>
                  </a:lnTo>
                  <a:lnTo>
                    <a:pt x="7646216" y="8609"/>
                  </a:lnTo>
                  <a:lnTo>
                    <a:pt x="7597578" y="16594"/>
                  </a:lnTo>
                  <a:lnTo>
                    <a:pt x="7548755" y="23451"/>
                  </a:lnTo>
                  <a:lnTo>
                    <a:pt x="7499768" y="29262"/>
                  </a:lnTo>
                  <a:lnTo>
                    <a:pt x="7450638" y="34106"/>
                  </a:lnTo>
                  <a:lnTo>
                    <a:pt x="7401386" y="38065"/>
                  </a:lnTo>
                  <a:lnTo>
                    <a:pt x="7352032" y="41219"/>
                  </a:lnTo>
                  <a:lnTo>
                    <a:pt x="7302598" y="43648"/>
                  </a:lnTo>
                  <a:lnTo>
                    <a:pt x="7253104" y="45432"/>
                  </a:lnTo>
                  <a:lnTo>
                    <a:pt x="7203572" y="46654"/>
                  </a:lnTo>
                  <a:lnTo>
                    <a:pt x="7154021" y="47392"/>
                  </a:lnTo>
                  <a:lnTo>
                    <a:pt x="7104474" y="47727"/>
                  </a:lnTo>
                  <a:lnTo>
                    <a:pt x="7054950" y="47741"/>
                  </a:lnTo>
                  <a:lnTo>
                    <a:pt x="7005472" y="47513"/>
                  </a:lnTo>
                  <a:lnTo>
                    <a:pt x="6956058" y="47123"/>
                  </a:lnTo>
                  <a:lnTo>
                    <a:pt x="6906732" y="46654"/>
                  </a:lnTo>
                  <a:lnTo>
                    <a:pt x="6857225" y="46604"/>
                  </a:lnTo>
                  <a:lnTo>
                    <a:pt x="6807725" y="46928"/>
                  </a:lnTo>
                  <a:lnTo>
                    <a:pt x="6758258" y="47668"/>
                  </a:lnTo>
                  <a:lnTo>
                    <a:pt x="6708854" y="48868"/>
                  </a:lnTo>
                  <a:lnTo>
                    <a:pt x="6659541" y="50569"/>
                  </a:lnTo>
                  <a:lnTo>
                    <a:pt x="6610347" y="52815"/>
                  </a:lnTo>
                  <a:lnTo>
                    <a:pt x="6561300" y="55647"/>
                  </a:lnTo>
                  <a:lnTo>
                    <a:pt x="6512430" y="59109"/>
                  </a:lnTo>
                  <a:lnTo>
                    <a:pt x="6463765" y="63242"/>
                  </a:lnTo>
                  <a:lnTo>
                    <a:pt x="6415333" y="68089"/>
                  </a:lnTo>
                  <a:lnTo>
                    <a:pt x="6367162" y="73693"/>
                  </a:lnTo>
                  <a:lnTo>
                    <a:pt x="6319281" y="80097"/>
                  </a:lnTo>
                  <a:lnTo>
                    <a:pt x="6271719" y="87342"/>
                  </a:lnTo>
                  <a:lnTo>
                    <a:pt x="6224503" y="95471"/>
                  </a:lnTo>
                  <a:lnTo>
                    <a:pt x="6177663" y="104527"/>
                  </a:lnTo>
                  <a:lnTo>
                    <a:pt x="6131227" y="114553"/>
                  </a:lnTo>
                  <a:lnTo>
                    <a:pt x="6085222" y="125590"/>
                  </a:lnTo>
                  <a:lnTo>
                    <a:pt x="6039678" y="137681"/>
                  </a:lnTo>
                  <a:lnTo>
                    <a:pt x="5994624" y="150870"/>
                  </a:lnTo>
                  <a:lnTo>
                    <a:pt x="5950086" y="165197"/>
                  </a:lnTo>
                  <a:lnTo>
                    <a:pt x="5906095" y="180707"/>
                  </a:lnTo>
                  <a:lnTo>
                    <a:pt x="5862678" y="197441"/>
                  </a:lnTo>
                  <a:lnTo>
                    <a:pt x="5819864" y="215441"/>
                  </a:lnTo>
                  <a:lnTo>
                    <a:pt x="5777681" y="234751"/>
                  </a:lnTo>
                  <a:lnTo>
                    <a:pt x="5736158" y="255413"/>
                  </a:lnTo>
                  <a:lnTo>
                    <a:pt x="5695323" y="277470"/>
                  </a:lnTo>
                  <a:lnTo>
                    <a:pt x="5655204" y="300963"/>
                  </a:lnTo>
                  <a:lnTo>
                    <a:pt x="5615830" y="325936"/>
                  </a:lnTo>
                  <a:lnTo>
                    <a:pt x="5577230" y="352431"/>
                  </a:lnTo>
                  <a:lnTo>
                    <a:pt x="5539432" y="380490"/>
                  </a:lnTo>
                  <a:lnTo>
                    <a:pt x="5502464" y="410156"/>
                  </a:lnTo>
                  <a:lnTo>
                    <a:pt x="5466355" y="441472"/>
                  </a:lnTo>
                  <a:lnTo>
                    <a:pt x="5431133" y="474479"/>
                  </a:lnTo>
                  <a:lnTo>
                    <a:pt x="5396826" y="509222"/>
                  </a:lnTo>
                  <a:lnTo>
                    <a:pt x="5363464" y="545741"/>
                  </a:lnTo>
                  <a:lnTo>
                    <a:pt x="5331074" y="584079"/>
                  </a:lnTo>
                  <a:lnTo>
                    <a:pt x="5299685" y="624280"/>
                  </a:lnTo>
                  <a:lnTo>
                    <a:pt x="5269326" y="666386"/>
                  </a:lnTo>
                  <a:lnTo>
                    <a:pt x="5240024" y="710438"/>
                  </a:lnTo>
                  <a:lnTo>
                    <a:pt x="5213520" y="753587"/>
                  </a:lnTo>
                  <a:lnTo>
                    <a:pt x="5189351" y="796882"/>
                  </a:lnTo>
                  <a:lnTo>
                    <a:pt x="5167415" y="840316"/>
                  </a:lnTo>
                  <a:lnTo>
                    <a:pt x="5147612" y="883885"/>
                  </a:lnTo>
                  <a:lnTo>
                    <a:pt x="5129839" y="927584"/>
                  </a:lnTo>
                  <a:lnTo>
                    <a:pt x="5113997" y="971407"/>
                  </a:lnTo>
                  <a:lnTo>
                    <a:pt x="5099982" y="1015349"/>
                  </a:lnTo>
                  <a:lnTo>
                    <a:pt x="5087696" y="1059405"/>
                  </a:lnTo>
                  <a:lnTo>
                    <a:pt x="5077035" y="1103569"/>
                  </a:lnTo>
                  <a:lnTo>
                    <a:pt x="5067898" y="1147836"/>
                  </a:lnTo>
                  <a:lnTo>
                    <a:pt x="5060185" y="1192202"/>
                  </a:lnTo>
                  <a:lnTo>
                    <a:pt x="5053794" y="1236660"/>
                  </a:lnTo>
                  <a:lnTo>
                    <a:pt x="5048624" y="1281206"/>
                  </a:lnTo>
                  <a:lnTo>
                    <a:pt x="5044574" y="1325834"/>
                  </a:lnTo>
                  <a:lnTo>
                    <a:pt x="5041542" y="1370539"/>
                  </a:lnTo>
                  <a:lnTo>
                    <a:pt x="5039426" y="1415315"/>
                  </a:lnTo>
                  <a:lnTo>
                    <a:pt x="5038127" y="1460159"/>
                  </a:lnTo>
                  <a:lnTo>
                    <a:pt x="5037541" y="1505063"/>
                  </a:lnTo>
                  <a:lnTo>
                    <a:pt x="5037569" y="1550023"/>
                  </a:lnTo>
                  <a:lnTo>
                    <a:pt x="5039060" y="1640091"/>
                  </a:lnTo>
                  <a:lnTo>
                    <a:pt x="5047713" y="1911093"/>
                  </a:lnTo>
                  <a:lnTo>
                    <a:pt x="5049291" y="2001553"/>
                  </a:lnTo>
                  <a:lnTo>
                    <a:pt x="5049379" y="6535997"/>
                  </a:lnTo>
                  <a:lnTo>
                    <a:pt x="7691578" y="6535997"/>
                  </a:lnTo>
                  <a:close/>
                </a:path>
              </a:pathLst>
            </a:custGeom>
            <a:solidFill>
              <a:srgbClr val="FAB6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07168" y="1966593"/>
              <a:ext cx="7553324" cy="6486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4000" spc="175" dirty="0">
                <a:solidFill>
                  <a:srgbClr val="3A6266"/>
                </a:solidFill>
                <a:latin typeface="Arial"/>
                <a:cs typeface="Arial"/>
              </a:rPr>
              <a:t>ZORLAYICI</a:t>
            </a:r>
            <a:r>
              <a:rPr sz="4000" spc="-5" dirty="0">
                <a:solidFill>
                  <a:srgbClr val="3A6266"/>
                </a:solidFill>
                <a:latin typeface="Arial"/>
                <a:cs typeface="Arial"/>
              </a:rPr>
              <a:t> </a:t>
            </a:r>
            <a:r>
              <a:rPr sz="4000" spc="85" dirty="0">
                <a:solidFill>
                  <a:srgbClr val="3A6266"/>
                </a:solidFill>
                <a:latin typeface="Arial"/>
                <a:cs typeface="Arial"/>
              </a:rPr>
              <a:t>YA</a:t>
            </a:r>
            <a:r>
              <a:rPr sz="4000" b="0" spc="85" dirty="0">
                <a:solidFill>
                  <a:srgbClr val="3A6266"/>
                </a:solidFill>
                <a:latin typeface="Arial Black"/>
                <a:cs typeface="Arial Black"/>
              </a:rPr>
              <a:t>Ş</a:t>
            </a:r>
            <a:r>
              <a:rPr sz="4000" spc="85" dirty="0">
                <a:solidFill>
                  <a:srgbClr val="3A6266"/>
                </a:solidFill>
                <a:latin typeface="Arial"/>
                <a:cs typeface="Arial"/>
              </a:rPr>
              <a:t>AM</a:t>
            </a:r>
            <a:r>
              <a:rPr sz="4000" spc="-5" dirty="0">
                <a:solidFill>
                  <a:srgbClr val="3A6266"/>
                </a:solidFill>
                <a:latin typeface="Arial"/>
                <a:cs typeface="Arial"/>
              </a:rPr>
              <a:t> </a:t>
            </a:r>
            <a:r>
              <a:rPr sz="4000" spc="140" dirty="0">
                <a:solidFill>
                  <a:srgbClr val="3A6266"/>
                </a:solidFill>
                <a:latin typeface="Arial"/>
                <a:cs typeface="Arial"/>
              </a:rPr>
              <a:t>OLAYLARINDAN </a:t>
            </a:r>
            <a:r>
              <a:rPr sz="4000" spc="190" dirty="0">
                <a:solidFill>
                  <a:srgbClr val="3A6266"/>
                </a:solidFill>
                <a:latin typeface="Arial"/>
                <a:cs typeface="Arial"/>
              </a:rPr>
              <a:t>KAYNAKLI</a:t>
            </a:r>
            <a:r>
              <a:rPr sz="4000" spc="-95" dirty="0">
                <a:solidFill>
                  <a:srgbClr val="3A6266"/>
                </a:solidFill>
                <a:latin typeface="Arial"/>
                <a:cs typeface="Arial"/>
              </a:rPr>
              <a:t> </a:t>
            </a:r>
            <a:r>
              <a:rPr sz="4000" spc="-114" dirty="0">
                <a:solidFill>
                  <a:srgbClr val="3A6266"/>
                </a:solidFill>
                <a:latin typeface="Arial"/>
                <a:cs typeface="Arial"/>
              </a:rPr>
              <a:t>STRESE</a:t>
            </a:r>
            <a:r>
              <a:rPr sz="4000" spc="-95" dirty="0">
                <a:solidFill>
                  <a:srgbClr val="3A6266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3A6266"/>
                </a:solidFill>
                <a:latin typeface="Arial"/>
                <a:cs typeface="Arial"/>
              </a:rPr>
              <a:t>VER</a:t>
            </a:r>
            <a:r>
              <a:rPr sz="4000" b="0" dirty="0">
                <a:solidFill>
                  <a:srgbClr val="3A6266"/>
                </a:solidFill>
                <a:latin typeface="Arial Black"/>
                <a:cs typeface="Arial Black"/>
              </a:rPr>
              <a:t>İ</a:t>
            </a:r>
            <a:r>
              <a:rPr sz="4000" dirty="0">
                <a:solidFill>
                  <a:srgbClr val="3A6266"/>
                </a:solidFill>
                <a:latin typeface="Arial"/>
                <a:cs typeface="Arial"/>
              </a:rPr>
              <a:t>LEN</a:t>
            </a:r>
            <a:r>
              <a:rPr sz="4000" spc="-95" dirty="0">
                <a:solidFill>
                  <a:srgbClr val="3A6266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3A6266"/>
                </a:solidFill>
                <a:latin typeface="Arial"/>
                <a:cs typeface="Arial"/>
              </a:rPr>
              <a:t>TEPK</a:t>
            </a:r>
            <a:r>
              <a:rPr sz="4000" b="0" spc="-10" dirty="0">
                <a:solidFill>
                  <a:srgbClr val="3A6266"/>
                </a:solidFill>
                <a:latin typeface="Arial Black"/>
                <a:cs typeface="Arial Black"/>
              </a:rPr>
              <a:t>İ</a:t>
            </a:r>
            <a:r>
              <a:rPr sz="4000" spc="-10" dirty="0">
                <a:solidFill>
                  <a:srgbClr val="3A6266"/>
                </a:solidFill>
                <a:latin typeface="Arial"/>
                <a:cs typeface="Arial"/>
              </a:rPr>
              <a:t>LER</a:t>
            </a:r>
            <a:r>
              <a:rPr sz="4000" b="0" spc="-10" dirty="0">
                <a:solidFill>
                  <a:srgbClr val="3A6266"/>
                </a:solidFill>
                <a:latin typeface="Arial Black"/>
                <a:cs typeface="Arial Black"/>
              </a:rPr>
              <a:t>İ</a:t>
            </a:r>
            <a:r>
              <a:rPr sz="4000" spc="-10" dirty="0">
                <a:solidFill>
                  <a:srgbClr val="3A6266"/>
                </a:solidFill>
                <a:latin typeface="Arial"/>
                <a:cs typeface="Arial"/>
              </a:rPr>
              <a:t>M</a:t>
            </a:r>
            <a:r>
              <a:rPr sz="4000" b="0" spc="-10" dirty="0">
                <a:solidFill>
                  <a:srgbClr val="3A6266"/>
                </a:solidFill>
                <a:latin typeface="Arial Black"/>
                <a:cs typeface="Arial Black"/>
              </a:rPr>
              <a:t>İ</a:t>
            </a:r>
            <a:r>
              <a:rPr sz="4000" spc="-10" dirty="0">
                <a:solidFill>
                  <a:srgbClr val="3A6266"/>
                </a:solidFill>
                <a:latin typeface="Arial"/>
                <a:cs typeface="Arial"/>
              </a:rPr>
              <a:t>Z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226" y="1919003"/>
            <a:ext cx="8170545" cy="705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4355">
              <a:lnSpc>
                <a:spcPct val="100000"/>
              </a:lnSpc>
              <a:spcBef>
                <a:spcPts val="100"/>
              </a:spcBef>
            </a:pPr>
            <a:r>
              <a:rPr sz="4000" spc="-35" dirty="0">
                <a:latin typeface="Trebuchet MS"/>
                <a:cs typeface="Trebuchet MS"/>
              </a:rPr>
              <a:t>Duygusal</a:t>
            </a:r>
            <a:r>
              <a:rPr sz="4000" spc="-235" dirty="0">
                <a:latin typeface="Trebuchet MS"/>
                <a:cs typeface="Trebuchet MS"/>
              </a:rPr>
              <a:t> </a:t>
            </a:r>
            <a:r>
              <a:rPr sz="4000" spc="-105" dirty="0">
                <a:latin typeface="Trebuchet MS"/>
                <a:cs typeface="Trebuchet MS"/>
              </a:rPr>
              <a:t>tepkilerimiz</a:t>
            </a:r>
            <a:endParaRPr sz="4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35"/>
              </a:spcBef>
            </a:pPr>
            <a:endParaRPr sz="4000">
              <a:latin typeface="Trebuchet MS"/>
              <a:cs typeface="Trebuchet MS"/>
            </a:endParaRPr>
          </a:p>
          <a:p>
            <a:pPr marL="291465" marR="284480" algn="ctr">
              <a:lnSpc>
                <a:spcPct val="115700"/>
              </a:lnSpc>
            </a:pPr>
            <a:r>
              <a:rPr sz="2700" dirty="0">
                <a:latin typeface="Roboto"/>
                <a:cs typeface="Roboto"/>
              </a:rPr>
              <a:t>Bazen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spc="-25" dirty="0">
                <a:latin typeface="Roboto"/>
                <a:cs typeface="Roboto"/>
              </a:rPr>
              <a:t>duygularımızda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kendimize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bile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açıklamakta </a:t>
            </a:r>
            <a:r>
              <a:rPr sz="2700" spc="-20" dirty="0">
                <a:latin typeface="Roboto"/>
                <a:cs typeface="Roboto"/>
              </a:rPr>
              <a:t>zorlandığımız</a:t>
            </a:r>
            <a:r>
              <a:rPr sz="2700" spc="-8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değişimler</a:t>
            </a:r>
            <a:r>
              <a:rPr sz="2700" spc="-80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yaşarız.</a:t>
            </a:r>
            <a:r>
              <a:rPr sz="2700" spc="-8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Aslında</a:t>
            </a:r>
            <a:endParaRPr sz="2700">
              <a:latin typeface="Roboto"/>
              <a:cs typeface="Roboto"/>
            </a:endParaRPr>
          </a:p>
          <a:p>
            <a:pPr marL="12700" marR="5080" algn="ctr">
              <a:lnSpc>
                <a:spcPct val="115700"/>
              </a:lnSpc>
            </a:pPr>
            <a:r>
              <a:rPr sz="2700" dirty="0">
                <a:latin typeface="Roboto"/>
                <a:cs typeface="Roboto"/>
              </a:rPr>
              <a:t>bu</a:t>
            </a:r>
            <a:r>
              <a:rPr sz="2700" spc="-114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değişimlerin</a:t>
            </a:r>
            <a:r>
              <a:rPr sz="2700" spc="-114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nedenleri</a:t>
            </a:r>
            <a:r>
              <a:rPr sz="2700" spc="-114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bizi</a:t>
            </a:r>
            <a:r>
              <a:rPr sz="2700" spc="-114" dirty="0">
                <a:latin typeface="Roboto"/>
                <a:cs typeface="Roboto"/>
              </a:rPr>
              <a:t> </a:t>
            </a:r>
            <a:r>
              <a:rPr sz="2700" spc="-25" dirty="0">
                <a:latin typeface="Roboto"/>
                <a:cs typeface="Roboto"/>
              </a:rPr>
              <a:t>hayatta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zorlayan</a:t>
            </a:r>
            <a:r>
              <a:rPr sz="2700" spc="-114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yaşam </a:t>
            </a:r>
            <a:r>
              <a:rPr sz="2700" spc="-25" dirty="0">
                <a:latin typeface="Roboto"/>
                <a:cs typeface="Roboto"/>
              </a:rPr>
              <a:t>durumlarıyla</a:t>
            </a:r>
            <a:r>
              <a:rPr sz="2700" spc="-13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oldukça</a:t>
            </a:r>
            <a:r>
              <a:rPr sz="2700" spc="-13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ilişkilidir.</a:t>
            </a:r>
            <a:endParaRPr sz="2700">
              <a:latin typeface="Roboto"/>
              <a:cs typeface="Roboto"/>
            </a:endParaRPr>
          </a:p>
          <a:p>
            <a:pPr marL="83185" marR="75565" algn="ctr">
              <a:lnSpc>
                <a:spcPct val="115700"/>
              </a:lnSpc>
            </a:pPr>
            <a:r>
              <a:rPr sz="2700" dirty="0">
                <a:latin typeface="Roboto"/>
                <a:cs typeface="Roboto"/>
              </a:rPr>
              <a:t>Bazen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kısa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süreli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bazen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de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çok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daha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uzun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süren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bazı </a:t>
            </a:r>
            <a:r>
              <a:rPr sz="2700" spc="-25" dirty="0">
                <a:latin typeface="Roboto"/>
                <a:cs typeface="Roboto"/>
              </a:rPr>
              <a:t>duygusal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değişimler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yaşayabiliriz.</a:t>
            </a:r>
            <a:endParaRPr sz="2700">
              <a:latin typeface="Roboto"/>
              <a:cs typeface="Roboto"/>
            </a:endParaRPr>
          </a:p>
          <a:p>
            <a:pPr marL="476250" marR="469265" algn="ctr">
              <a:lnSpc>
                <a:spcPct val="115700"/>
              </a:lnSpc>
              <a:spcBef>
                <a:spcPts val="5"/>
              </a:spcBef>
            </a:pPr>
            <a:r>
              <a:rPr sz="2700" spc="-25" dirty="0">
                <a:latin typeface="Roboto"/>
                <a:cs typeface="Roboto"/>
              </a:rPr>
              <a:t>Örneğin;</a:t>
            </a:r>
            <a:r>
              <a:rPr sz="2700" spc="-10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kaygı</a:t>
            </a:r>
            <a:r>
              <a:rPr sz="2700" spc="-10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ve</a:t>
            </a:r>
            <a:r>
              <a:rPr sz="2700" spc="-10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endişe</a:t>
            </a:r>
            <a:r>
              <a:rPr sz="2700" spc="-10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içinde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olma,</a:t>
            </a:r>
            <a:r>
              <a:rPr sz="2700" spc="-10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kendinizle sürekli</a:t>
            </a:r>
            <a:r>
              <a:rPr sz="2700" spc="-14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çatışma</a:t>
            </a:r>
            <a:r>
              <a:rPr sz="2700" spc="-13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yaşama,</a:t>
            </a:r>
            <a:r>
              <a:rPr sz="2700" spc="-13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birçok</a:t>
            </a:r>
            <a:r>
              <a:rPr sz="2700" spc="-135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şeye</a:t>
            </a:r>
            <a:endParaRPr sz="2700">
              <a:latin typeface="Roboto"/>
              <a:cs typeface="Roboto"/>
            </a:endParaRPr>
          </a:p>
          <a:p>
            <a:pPr marL="490220" marR="482600" algn="ctr">
              <a:lnSpc>
                <a:spcPct val="115700"/>
              </a:lnSpc>
            </a:pPr>
            <a:r>
              <a:rPr sz="2700" dirty="0">
                <a:latin typeface="Roboto"/>
                <a:cs typeface="Roboto"/>
              </a:rPr>
              <a:t>karşı</a:t>
            </a:r>
            <a:r>
              <a:rPr sz="2700" spc="-90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isteksizlik,</a:t>
            </a:r>
            <a:r>
              <a:rPr sz="2700" spc="-8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gerçekten</a:t>
            </a:r>
            <a:r>
              <a:rPr sz="2700" spc="-90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zorlandığını</a:t>
            </a:r>
            <a:r>
              <a:rPr sz="2700" spc="-8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ve</a:t>
            </a:r>
            <a:r>
              <a:rPr sz="2700" spc="-9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baskı </a:t>
            </a:r>
            <a:r>
              <a:rPr sz="2700" spc="-20" dirty="0">
                <a:latin typeface="Roboto"/>
                <a:cs typeface="Roboto"/>
              </a:rPr>
              <a:t>altındaymış</a:t>
            </a:r>
            <a:r>
              <a:rPr sz="2700" spc="-10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gibi</a:t>
            </a:r>
            <a:r>
              <a:rPr sz="2700" spc="-10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hissetme,</a:t>
            </a:r>
            <a:r>
              <a:rPr sz="2700" spc="-100" dirty="0">
                <a:latin typeface="Roboto"/>
                <a:cs typeface="Roboto"/>
              </a:rPr>
              <a:t> </a:t>
            </a:r>
            <a:r>
              <a:rPr sz="2700" spc="-35" dirty="0">
                <a:latin typeface="Roboto"/>
                <a:cs typeface="Roboto"/>
              </a:rPr>
              <a:t>huzursuzluk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spc="-25" dirty="0">
                <a:latin typeface="Roboto"/>
                <a:cs typeface="Roboto"/>
              </a:rPr>
              <a:t>ve</a:t>
            </a:r>
            <a:endParaRPr sz="2700">
              <a:latin typeface="Roboto"/>
              <a:cs typeface="Roboto"/>
            </a:endParaRPr>
          </a:p>
          <a:p>
            <a:pPr marL="178435" marR="170815" algn="ctr">
              <a:lnSpc>
                <a:spcPct val="115700"/>
              </a:lnSpc>
            </a:pPr>
            <a:r>
              <a:rPr sz="2700" spc="-20" dirty="0">
                <a:latin typeface="Roboto"/>
                <a:cs typeface="Roboto"/>
              </a:rPr>
              <a:t>gerginlik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gibi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spc="-25" dirty="0">
                <a:latin typeface="Roboto"/>
                <a:cs typeface="Roboto"/>
              </a:rPr>
              <a:t>duygu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durumları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spc="-25" dirty="0">
                <a:latin typeface="Roboto"/>
                <a:cs typeface="Roboto"/>
              </a:rPr>
              <a:t>duygusal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tepkilerimiz arasında</a:t>
            </a:r>
            <a:r>
              <a:rPr sz="2700" spc="-13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yer</a:t>
            </a:r>
            <a:r>
              <a:rPr sz="2700" spc="-130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alır</a:t>
            </a:r>
            <a:endParaRPr sz="27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28700" y="3491854"/>
          <a:ext cx="11627485" cy="3255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0605"/>
                <a:gridCol w="2300605"/>
                <a:gridCol w="2191385"/>
                <a:gridCol w="2409825"/>
                <a:gridCol w="2300604"/>
              </a:tblGrid>
              <a:tr h="3255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9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542290" indent="107950">
                        <a:lnSpc>
                          <a:spcPct val="115199"/>
                        </a:lnSpc>
                      </a:pPr>
                      <a:r>
                        <a:rPr sz="2550" spc="-10" dirty="0">
                          <a:latin typeface="Tahoma"/>
                          <a:cs typeface="Tahoma"/>
                        </a:rPr>
                        <a:t>Tamamen </a:t>
                      </a:r>
                      <a:r>
                        <a:rPr sz="2550" spc="-20" dirty="0">
                          <a:latin typeface="Tahoma"/>
                          <a:cs typeface="Tahoma"/>
                        </a:rPr>
                        <a:t>aynı </a:t>
                      </a:r>
                      <a:r>
                        <a:rPr sz="2550" spc="-85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5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27813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61645" indent="107950" algn="just">
                        <a:lnSpc>
                          <a:spcPct val="115199"/>
                        </a:lnSpc>
                      </a:pPr>
                      <a:r>
                        <a:rPr sz="2550" spc="-150" dirty="0">
                          <a:latin typeface="Tahoma"/>
                          <a:cs typeface="Tahoma"/>
                        </a:rPr>
                        <a:t>Çok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45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10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4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33070" indent="107950">
                        <a:lnSpc>
                          <a:spcPct val="115199"/>
                        </a:lnSpc>
                      </a:pPr>
                      <a:r>
                        <a:rPr sz="2550" spc="-10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85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3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21640" indent="107950">
                        <a:lnSpc>
                          <a:spcPct val="115199"/>
                        </a:lnSpc>
                      </a:pPr>
                      <a:r>
                        <a:rPr sz="2550" spc="-55" dirty="0">
                          <a:latin typeface="Tahoma"/>
                          <a:cs typeface="Tahoma"/>
                        </a:rPr>
                        <a:t>Biraz</a:t>
                      </a:r>
                      <a:r>
                        <a:rPr sz="2550" spc="-3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45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10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2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567690" indent="107950">
                        <a:lnSpc>
                          <a:spcPct val="115199"/>
                        </a:lnSpc>
                      </a:pPr>
                      <a:r>
                        <a:rPr sz="2550" spc="-105" dirty="0">
                          <a:latin typeface="Tahoma"/>
                          <a:cs typeface="Tahoma"/>
                        </a:rPr>
                        <a:t>Hiç</a:t>
                      </a:r>
                      <a:r>
                        <a:rPr sz="2550" spc="-3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20" dirty="0">
                          <a:latin typeface="Tahoma"/>
                          <a:cs typeface="Tahoma"/>
                        </a:rPr>
                        <a:t>böyle </a:t>
                      </a:r>
                      <a:r>
                        <a:rPr sz="2550" spc="-80" dirty="0">
                          <a:latin typeface="Tahoma"/>
                          <a:cs typeface="Tahoma"/>
                        </a:rPr>
                        <a:t>düșünmem </a:t>
                      </a:r>
                      <a:r>
                        <a:rPr sz="2550" spc="-470" dirty="0">
                          <a:latin typeface="Tahoma"/>
                          <a:cs typeface="Tahoma"/>
                        </a:rPr>
                        <a:t>1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20545" y="669497"/>
            <a:ext cx="16591915" cy="136842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550" b="1" dirty="0">
                <a:latin typeface="Roboto"/>
                <a:cs typeface="Roboto"/>
              </a:rPr>
              <a:t>6.</a:t>
            </a:r>
            <a:r>
              <a:rPr sz="2550" b="1" spc="-5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Büyütme</a:t>
            </a:r>
            <a:r>
              <a:rPr sz="2550" b="1" spc="-5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/</a:t>
            </a:r>
            <a:r>
              <a:rPr sz="2550" b="1" spc="-50" dirty="0">
                <a:latin typeface="Roboto"/>
                <a:cs typeface="Roboto"/>
              </a:rPr>
              <a:t> </a:t>
            </a:r>
            <a:r>
              <a:rPr sz="2550" b="1" spc="-10" dirty="0">
                <a:latin typeface="Roboto"/>
                <a:cs typeface="Roboto"/>
              </a:rPr>
              <a:t>küçültme</a:t>
            </a:r>
            <a:endParaRPr sz="2550">
              <a:latin typeface="Roboto"/>
              <a:cs typeface="Roboto"/>
            </a:endParaRPr>
          </a:p>
          <a:p>
            <a:pPr marL="12700" marR="5080">
              <a:lnSpc>
                <a:spcPct val="115199"/>
              </a:lnSpc>
            </a:pPr>
            <a:r>
              <a:rPr sz="2550" b="1" dirty="0">
                <a:latin typeface="Roboto"/>
                <a:cs typeface="Roboto"/>
              </a:rPr>
              <a:t>Sınavdan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yüksek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bir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not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aldın.</a:t>
            </a:r>
            <a:r>
              <a:rPr sz="2550" b="1" spc="-2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Ancak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“Bu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sınavdan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yüksek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not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almam</a:t>
            </a:r>
            <a:r>
              <a:rPr sz="2550" b="1" spc="-2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benim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başarılı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ve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zeki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bir</a:t>
            </a:r>
            <a:r>
              <a:rPr sz="2550" b="1" spc="-2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öğrenci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spc="-10" dirty="0">
                <a:latin typeface="Roboto"/>
                <a:cs typeface="Roboto"/>
              </a:rPr>
              <a:t>olduğumu </a:t>
            </a:r>
            <a:r>
              <a:rPr sz="2550" b="1" dirty="0">
                <a:latin typeface="Roboto"/>
                <a:cs typeface="Roboto"/>
              </a:rPr>
              <a:t>göstermiyor”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diye</a:t>
            </a:r>
            <a:r>
              <a:rPr sz="2550" b="1" spc="-20" dirty="0">
                <a:latin typeface="Roboto"/>
                <a:cs typeface="Roboto"/>
              </a:rPr>
              <a:t> </a:t>
            </a:r>
            <a:r>
              <a:rPr sz="2550" b="1" spc="-10" dirty="0">
                <a:latin typeface="Roboto"/>
                <a:cs typeface="Roboto"/>
              </a:rPr>
              <a:t>düşünüyorsun</a:t>
            </a:r>
            <a:endParaRPr sz="2550">
              <a:latin typeface="Roboto"/>
              <a:cs typeface="Robo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56511" y="6040873"/>
            <a:ext cx="3143249" cy="26574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28700" y="3491854"/>
          <a:ext cx="11627485" cy="3255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0605"/>
                <a:gridCol w="2300605"/>
                <a:gridCol w="2191385"/>
                <a:gridCol w="2409825"/>
                <a:gridCol w="2300604"/>
              </a:tblGrid>
              <a:tr h="3255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9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542290" indent="107950">
                        <a:lnSpc>
                          <a:spcPct val="115199"/>
                        </a:lnSpc>
                      </a:pPr>
                      <a:r>
                        <a:rPr sz="2550" spc="-10" dirty="0">
                          <a:latin typeface="Tahoma"/>
                          <a:cs typeface="Tahoma"/>
                        </a:rPr>
                        <a:t>Tamamen </a:t>
                      </a:r>
                      <a:r>
                        <a:rPr sz="2550" spc="-20" dirty="0">
                          <a:latin typeface="Tahoma"/>
                          <a:cs typeface="Tahoma"/>
                        </a:rPr>
                        <a:t>aynı </a:t>
                      </a:r>
                      <a:r>
                        <a:rPr sz="2550" spc="-85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5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27813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61645" indent="107950" algn="just">
                        <a:lnSpc>
                          <a:spcPct val="115199"/>
                        </a:lnSpc>
                      </a:pPr>
                      <a:r>
                        <a:rPr sz="2550" spc="-150" dirty="0">
                          <a:latin typeface="Tahoma"/>
                          <a:cs typeface="Tahoma"/>
                        </a:rPr>
                        <a:t>Çok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45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10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4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33070" indent="107950">
                        <a:lnSpc>
                          <a:spcPct val="115199"/>
                        </a:lnSpc>
                      </a:pPr>
                      <a:r>
                        <a:rPr sz="2550" spc="-10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85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3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21640" indent="107950">
                        <a:lnSpc>
                          <a:spcPct val="115199"/>
                        </a:lnSpc>
                      </a:pPr>
                      <a:r>
                        <a:rPr sz="2550" spc="-55" dirty="0">
                          <a:latin typeface="Tahoma"/>
                          <a:cs typeface="Tahoma"/>
                        </a:rPr>
                        <a:t>Biraz</a:t>
                      </a:r>
                      <a:r>
                        <a:rPr sz="2550" spc="-3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45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10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2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567690" indent="107950">
                        <a:lnSpc>
                          <a:spcPct val="115199"/>
                        </a:lnSpc>
                      </a:pPr>
                      <a:r>
                        <a:rPr sz="2550" spc="-105" dirty="0">
                          <a:latin typeface="Tahoma"/>
                          <a:cs typeface="Tahoma"/>
                        </a:rPr>
                        <a:t>Hiç</a:t>
                      </a:r>
                      <a:r>
                        <a:rPr sz="2550" spc="-3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20" dirty="0">
                          <a:latin typeface="Tahoma"/>
                          <a:cs typeface="Tahoma"/>
                        </a:rPr>
                        <a:t>böyle </a:t>
                      </a:r>
                      <a:r>
                        <a:rPr sz="2550" spc="-80" dirty="0">
                          <a:latin typeface="Tahoma"/>
                          <a:cs typeface="Tahoma"/>
                        </a:rPr>
                        <a:t>düșünmem </a:t>
                      </a:r>
                      <a:r>
                        <a:rPr sz="2550" spc="-470" dirty="0">
                          <a:latin typeface="Tahoma"/>
                          <a:cs typeface="Tahoma"/>
                        </a:rPr>
                        <a:t>1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20545" y="669497"/>
            <a:ext cx="16388715" cy="136842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550" b="1" dirty="0">
                <a:latin typeface="Roboto"/>
                <a:cs typeface="Roboto"/>
              </a:rPr>
              <a:t>Zihinsel</a:t>
            </a:r>
            <a:r>
              <a:rPr sz="2550" b="1" spc="3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süreç</a:t>
            </a:r>
            <a:r>
              <a:rPr sz="2550" b="1" spc="5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(Seçici</a:t>
            </a:r>
            <a:r>
              <a:rPr sz="2550" b="1" spc="45" dirty="0">
                <a:latin typeface="Roboto"/>
                <a:cs typeface="Roboto"/>
              </a:rPr>
              <a:t> </a:t>
            </a:r>
            <a:r>
              <a:rPr sz="2550" b="1" spc="-10" dirty="0">
                <a:latin typeface="Roboto"/>
                <a:cs typeface="Roboto"/>
              </a:rPr>
              <a:t>soyutlama)</a:t>
            </a:r>
            <a:endParaRPr sz="2550">
              <a:latin typeface="Roboto"/>
              <a:cs typeface="Roboto"/>
            </a:endParaRPr>
          </a:p>
          <a:p>
            <a:pPr marL="12700" marR="5080">
              <a:lnSpc>
                <a:spcPct val="115199"/>
              </a:lnSpc>
            </a:pPr>
            <a:r>
              <a:rPr sz="2550" b="1" dirty="0">
                <a:latin typeface="Roboto"/>
                <a:cs typeface="Roboto"/>
              </a:rPr>
              <a:t>Öğretmenin dersteyken o gün seninle hiç göz</a:t>
            </a:r>
            <a:r>
              <a:rPr sz="2550" b="1" spc="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teması</a:t>
            </a:r>
            <a:r>
              <a:rPr sz="2550" b="1" spc="-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kurmadı.</a:t>
            </a:r>
            <a:r>
              <a:rPr sz="2550" b="1" spc="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“Öğretmenim</a:t>
            </a:r>
            <a:r>
              <a:rPr sz="2550" b="1" spc="-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zaten</a:t>
            </a:r>
            <a:r>
              <a:rPr sz="2550" b="1" spc="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beni</a:t>
            </a:r>
            <a:r>
              <a:rPr sz="2550" b="1" spc="-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sevmez.</a:t>
            </a:r>
            <a:r>
              <a:rPr sz="2550" b="1" spc="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Beni yetersiz </a:t>
            </a:r>
            <a:r>
              <a:rPr sz="2550" b="1" spc="-25" dirty="0">
                <a:latin typeface="Roboto"/>
                <a:cs typeface="Roboto"/>
              </a:rPr>
              <a:t>ve </a:t>
            </a:r>
            <a:r>
              <a:rPr sz="2550" b="1" dirty="0">
                <a:latin typeface="Roboto"/>
                <a:cs typeface="Roboto"/>
              </a:rPr>
              <a:t>başarısız biri</a:t>
            </a:r>
            <a:r>
              <a:rPr sz="2550" b="1" spc="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olarak</a:t>
            </a:r>
            <a:r>
              <a:rPr sz="2550" b="1" spc="1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değerlendirir”</a:t>
            </a:r>
            <a:r>
              <a:rPr sz="2550" b="1" spc="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diye</a:t>
            </a:r>
            <a:r>
              <a:rPr sz="2550" b="1" spc="10" dirty="0">
                <a:latin typeface="Roboto"/>
                <a:cs typeface="Roboto"/>
              </a:rPr>
              <a:t> </a:t>
            </a:r>
            <a:r>
              <a:rPr sz="2550" b="1" spc="-10" dirty="0">
                <a:latin typeface="Roboto"/>
                <a:cs typeface="Roboto"/>
              </a:rPr>
              <a:t>düşünüyorsun</a:t>
            </a:r>
            <a:endParaRPr sz="2550">
              <a:latin typeface="Roboto"/>
              <a:cs typeface="Robo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56511" y="6040873"/>
            <a:ext cx="3143249" cy="265747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28700" y="3491853"/>
          <a:ext cx="11627485" cy="3255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0605"/>
                <a:gridCol w="2300605"/>
                <a:gridCol w="2191385"/>
                <a:gridCol w="2409825"/>
                <a:gridCol w="2300604"/>
              </a:tblGrid>
              <a:tr h="3255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9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542290" indent="107950">
                        <a:lnSpc>
                          <a:spcPct val="115199"/>
                        </a:lnSpc>
                      </a:pPr>
                      <a:r>
                        <a:rPr sz="2550" spc="-10" dirty="0">
                          <a:latin typeface="Tahoma"/>
                          <a:cs typeface="Tahoma"/>
                        </a:rPr>
                        <a:t>Tamamen </a:t>
                      </a:r>
                      <a:r>
                        <a:rPr sz="2550" spc="-20" dirty="0">
                          <a:latin typeface="Tahoma"/>
                          <a:cs typeface="Tahoma"/>
                        </a:rPr>
                        <a:t>aynı </a:t>
                      </a:r>
                      <a:r>
                        <a:rPr sz="2550" spc="-85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5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27813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61645" indent="107950" algn="just">
                        <a:lnSpc>
                          <a:spcPct val="115199"/>
                        </a:lnSpc>
                      </a:pPr>
                      <a:r>
                        <a:rPr sz="2550" spc="-150" dirty="0">
                          <a:latin typeface="Tahoma"/>
                          <a:cs typeface="Tahoma"/>
                        </a:rPr>
                        <a:t>Çok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45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10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4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33070" indent="107950">
                        <a:lnSpc>
                          <a:spcPct val="115199"/>
                        </a:lnSpc>
                      </a:pPr>
                      <a:r>
                        <a:rPr sz="2550" spc="-10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85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3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21640" indent="107950">
                        <a:lnSpc>
                          <a:spcPct val="115199"/>
                        </a:lnSpc>
                      </a:pPr>
                      <a:r>
                        <a:rPr sz="2550" spc="-55" dirty="0">
                          <a:latin typeface="Tahoma"/>
                          <a:cs typeface="Tahoma"/>
                        </a:rPr>
                        <a:t>Biraz</a:t>
                      </a:r>
                      <a:r>
                        <a:rPr sz="2550" spc="-3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45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10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2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567690" indent="107950">
                        <a:lnSpc>
                          <a:spcPct val="115199"/>
                        </a:lnSpc>
                      </a:pPr>
                      <a:r>
                        <a:rPr sz="2550" spc="-105" dirty="0">
                          <a:latin typeface="Tahoma"/>
                          <a:cs typeface="Tahoma"/>
                        </a:rPr>
                        <a:t>Hiç</a:t>
                      </a:r>
                      <a:r>
                        <a:rPr sz="2550" spc="-3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20" dirty="0">
                          <a:latin typeface="Tahoma"/>
                          <a:cs typeface="Tahoma"/>
                        </a:rPr>
                        <a:t>böyle </a:t>
                      </a:r>
                      <a:r>
                        <a:rPr sz="2550" spc="-80" dirty="0">
                          <a:latin typeface="Tahoma"/>
                          <a:cs typeface="Tahoma"/>
                        </a:rPr>
                        <a:t>düșünmem </a:t>
                      </a:r>
                      <a:r>
                        <a:rPr sz="2550" spc="-470" dirty="0">
                          <a:latin typeface="Tahoma"/>
                          <a:cs typeface="Tahoma"/>
                        </a:rPr>
                        <a:t>1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20545" y="669497"/>
            <a:ext cx="16725265" cy="136842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550" b="1" dirty="0">
                <a:latin typeface="Roboto"/>
                <a:cs typeface="Roboto"/>
              </a:rPr>
              <a:t>8.</a:t>
            </a:r>
            <a:r>
              <a:rPr sz="2550" b="1" spc="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Zihin</a:t>
            </a:r>
            <a:r>
              <a:rPr sz="2550" b="1" spc="20" dirty="0">
                <a:latin typeface="Roboto"/>
                <a:cs typeface="Roboto"/>
              </a:rPr>
              <a:t> </a:t>
            </a:r>
            <a:r>
              <a:rPr sz="2550" b="1" spc="-20" dirty="0">
                <a:latin typeface="Roboto"/>
                <a:cs typeface="Roboto"/>
              </a:rPr>
              <a:t>okuma</a:t>
            </a:r>
            <a:endParaRPr sz="2550">
              <a:latin typeface="Roboto"/>
              <a:cs typeface="Roboto"/>
            </a:endParaRPr>
          </a:p>
          <a:p>
            <a:pPr marL="12700" marR="5080">
              <a:lnSpc>
                <a:spcPct val="115199"/>
              </a:lnSpc>
            </a:pPr>
            <a:r>
              <a:rPr sz="2550" b="1" dirty="0">
                <a:latin typeface="Roboto"/>
                <a:cs typeface="Roboto"/>
              </a:rPr>
              <a:t>Bulunduğun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arkadaş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grubu</a:t>
            </a:r>
            <a:r>
              <a:rPr sz="2550" b="1" spc="-2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bir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gezi</a:t>
            </a:r>
            <a:r>
              <a:rPr sz="2550" b="1" spc="-2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organizasyonu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düzenliyor</a:t>
            </a:r>
            <a:r>
              <a:rPr sz="2550" b="1" spc="-2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ve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en</a:t>
            </a:r>
            <a:r>
              <a:rPr sz="2550" b="1" spc="-2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son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sana</a:t>
            </a:r>
            <a:r>
              <a:rPr sz="2550" b="1" spc="-2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haber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veriyorlar.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“Onlar</a:t>
            </a:r>
            <a:r>
              <a:rPr sz="2550" b="1" spc="-2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eminim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spc="-20" dirty="0">
                <a:latin typeface="Roboto"/>
                <a:cs typeface="Roboto"/>
              </a:rPr>
              <a:t>kendi </a:t>
            </a:r>
            <a:r>
              <a:rPr sz="2550" b="1" dirty="0">
                <a:latin typeface="Roboto"/>
                <a:cs typeface="Roboto"/>
              </a:rPr>
              <a:t>aralarında</a:t>
            </a:r>
            <a:r>
              <a:rPr sz="2550" b="1" spc="-4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benimle</a:t>
            </a:r>
            <a:r>
              <a:rPr sz="2550" b="1" spc="-3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ilgili</a:t>
            </a:r>
            <a:r>
              <a:rPr sz="2550" b="1" spc="-3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olumsuz</a:t>
            </a:r>
            <a:r>
              <a:rPr sz="2550" b="1" spc="-4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konuşup,</a:t>
            </a:r>
            <a:r>
              <a:rPr sz="2550" b="1" spc="-3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beni</a:t>
            </a:r>
            <a:r>
              <a:rPr sz="2550" b="1" spc="-3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çağırma</a:t>
            </a:r>
            <a:r>
              <a:rPr sz="2550" b="1" spc="-4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konusunda</a:t>
            </a:r>
            <a:r>
              <a:rPr sz="2550" b="1" spc="-3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kararsız</a:t>
            </a:r>
            <a:r>
              <a:rPr sz="2550" b="1" spc="-3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kalmışlardır”</a:t>
            </a:r>
            <a:r>
              <a:rPr sz="2550" b="1" spc="-4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diye</a:t>
            </a:r>
            <a:r>
              <a:rPr sz="2550" b="1" spc="-35" dirty="0">
                <a:latin typeface="Roboto"/>
                <a:cs typeface="Roboto"/>
              </a:rPr>
              <a:t> </a:t>
            </a:r>
            <a:r>
              <a:rPr sz="2550" b="1" spc="-10" dirty="0">
                <a:latin typeface="Roboto"/>
                <a:cs typeface="Roboto"/>
              </a:rPr>
              <a:t>düşünüyorsun</a:t>
            </a:r>
            <a:endParaRPr sz="2550">
              <a:latin typeface="Roboto"/>
              <a:cs typeface="Robo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56511" y="6040873"/>
            <a:ext cx="3143249" cy="265747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28700" y="3491853"/>
          <a:ext cx="11627485" cy="3255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0605"/>
                <a:gridCol w="2300605"/>
                <a:gridCol w="2191385"/>
                <a:gridCol w="2409825"/>
                <a:gridCol w="2300604"/>
              </a:tblGrid>
              <a:tr h="3255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9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542290" indent="107950">
                        <a:lnSpc>
                          <a:spcPct val="115199"/>
                        </a:lnSpc>
                      </a:pPr>
                      <a:r>
                        <a:rPr sz="2550" spc="-10" dirty="0">
                          <a:latin typeface="Tahoma"/>
                          <a:cs typeface="Tahoma"/>
                        </a:rPr>
                        <a:t>Tamamen </a:t>
                      </a:r>
                      <a:r>
                        <a:rPr sz="2550" spc="-20" dirty="0">
                          <a:latin typeface="Tahoma"/>
                          <a:cs typeface="Tahoma"/>
                        </a:rPr>
                        <a:t>aynı </a:t>
                      </a:r>
                      <a:r>
                        <a:rPr sz="2550" spc="-85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5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27813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61645" indent="107950" algn="just">
                        <a:lnSpc>
                          <a:spcPct val="115199"/>
                        </a:lnSpc>
                      </a:pPr>
                      <a:r>
                        <a:rPr sz="2550" spc="-150" dirty="0">
                          <a:latin typeface="Tahoma"/>
                          <a:cs typeface="Tahoma"/>
                        </a:rPr>
                        <a:t>Çok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45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10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4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33070" indent="107950">
                        <a:lnSpc>
                          <a:spcPct val="115199"/>
                        </a:lnSpc>
                      </a:pPr>
                      <a:r>
                        <a:rPr sz="2550" spc="-10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85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3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21640" indent="107950">
                        <a:lnSpc>
                          <a:spcPct val="115199"/>
                        </a:lnSpc>
                      </a:pPr>
                      <a:r>
                        <a:rPr sz="2550" spc="-55" dirty="0">
                          <a:latin typeface="Tahoma"/>
                          <a:cs typeface="Tahoma"/>
                        </a:rPr>
                        <a:t>Biraz</a:t>
                      </a:r>
                      <a:r>
                        <a:rPr sz="2550" spc="-3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45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10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2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567690" indent="107950">
                        <a:lnSpc>
                          <a:spcPct val="115199"/>
                        </a:lnSpc>
                      </a:pPr>
                      <a:r>
                        <a:rPr sz="2550" spc="-105" dirty="0">
                          <a:latin typeface="Tahoma"/>
                          <a:cs typeface="Tahoma"/>
                        </a:rPr>
                        <a:t>Hiç</a:t>
                      </a:r>
                      <a:r>
                        <a:rPr sz="2550" spc="-3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20" dirty="0">
                          <a:latin typeface="Tahoma"/>
                          <a:cs typeface="Tahoma"/>
                        </a:rPr>
                        <a:t>böyle </a:t>
                      </a:r>
                      <a:r>
                        <a:rPr sz="2550" spc="-80" dirty="0">
                          <a:latin typeface="Tahoma"/>
                          <a:cs typeface="Tahoma"/>
                        </a:rPr>
                        <a:t>düșünmem </a:t>
                      </a:r>
                      <a:r>
                        <a:rPr sz="2550" spc="-470" dirty="0">
                          <a:latin typeface="Tahoma"/>
                          <a:cs typeface="Tahoma"/>
                        </a:rPr>
                        <a:t>1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20545" y="669497"/>
            <a:ext cx="15921355" cy="18161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550" b="1" dirty="0">
                <a:latin typeface="Roboto"/>
                <a:cs typeface="Roboto"/>
              </a:rPr>
              <a:t>9.</a:t>
            </a:r>
            <a:r>
              <a:rPr sz="2550" b="1" spc="3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Aşırı</a:t>
            </a:r>
            <a:r>
              <a:rPr sz="2550" b="1" spc="45" dirty="0">
                <a:latin typeface="Roboto"/>
                <a:cs typeface="Roboto"/>
              </a:rPr>
              <a:t> </a:t>
            </a:r>
            <a:r>
              <a:rPr sz="2550" b="1" spc="-10" dirty="0">
                <a:latin typeface="Roboto"/>
                <a:cs typeface="Roboto"/>
              </a:rPr>
              <a:t>genelleme</a:t>
            </a:r>
            <a:endParaRPr sz="2550">
              <a:latin typeface="Roboto"/>
              <a:cs typeface="Roboto"/>
            </a:endParaRPr>
          </a:p>
          <a:p>
            <a:pPr marL="12700" marR="5080">
              <a:lnSpc>
                <a:spcPct val="115199"/>
              </a:lnSpc>
            </a:pPr>
            <a:r>
              <a:rPr sz="2550" b="1" dirty="0">
                <a:latin typeface="Roboto"/>
                <a:cs typeface="Roboto"/>
              </a:rPr>
              <a:t>Okulda</a:t>
            </a:r>
            <a:r>
              <a:rPr sz="2550" b="1" spc="-3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yer</a:t>
            </a:r>
            <a:r>
              <a:rPr sz="2550" b="1" spc="-3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aldığın</a:t>
            </a:r>
            <a:r>
              <a:rPr sz="2550" b="1" spc="-3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kitap</a:t>
            </a:r>
            <a:r>
              <a:rPr sz="2550" b="1" spc="-3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kulübünün</a:t>
            </a:r>
            <a:r>
              <a:rPr sz="2550" b="1" spc="-35" dirty="0">
                <a:latin typeface="Roboto"/>
                <a:cs typeface="Roboto"/>
              </a:rPr>
              <a:t> </a:t>
            </a:r>
            <a:r>
              <a:rPr sz="2550" b="1" spc="-10" dirty="0">
                <a:latin typeface="Roboto"/>
                <a:cs typeface="Roboto"/>
              </a:rPr>
              <a:t>toplantısındasın.</a:t>
            </a:r>
            <a:r>
              <a:rPr sz="2550" b="1" spc="-3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Toplantıda</a:t>
            </a:r>
            <a:r>
              <a:rPr sz="2550" b="1" spc="-3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çok</a:t>
            </a:r>
            <a:r>
              <a:rPr sz="2550" b="1" spc="-3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az</a:t>
            </a:r>
            <a:r>
              <a:rPr sz="2550" b="1" spc="-3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kişiyle</a:t>
            </a:r>
            <a:r>
              <a:rPr sz="2550" b="1" spc="-3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konuştun</a:t>
            </a:r>
            <a:r>
              <a:rPr sz="2550" b="1" spc="-3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ve</a:t>
            </a:r>
            <a:r>
              <a:rPr sz="2550" b="1" spc="-3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kendini</a:t>
            </a:r>
            <a:r>
              <a:rPr sz="2550" b="1" spc="-30" dirty="0">
                <a:latin typeface="Roboto"/>
                <a:cs typeface="Roboto"/>
              </a:rPr>
              <a:t> </a:t>
            </a:r>
            <a:r>
              <a:rPr sz="2550" b="1" spc="-20" dirty="0">
                <a:latin typeface="Roboto"/>
                <a:cs typeface="Roboto"/>
              </a:rPr>
              <a:t>kötü </a:t>
            </a:r>
            <a:r>
              <a:rPr sz="2550" b="1" dirty="0">
                <a:latin typeface="Roboto"/>
                <a:cs typeface="Roboto"/>
              </a:rPr>
              <a:t>hissediyorsun</a:t>
            </a:r>
            <a:r>
              <a:rPr sz="2550" b="1" spc="-3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“Benim</a:t>
            </a:r>
            <a:r>
              <a:rPr sz="2550" b="1" spc="-3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arkadaşlık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kurma</a:t>
            </a:r>
            <a:r>
              <a:rPr sz="2550" b="1" spc="-3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yeteneğim</a:t>
            </a:r>
            <a:r>
              <a:rPr sz="2550" b="1" spc="-3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zayıf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ve</a:t>
            </a:r>
            <a:r>
              <a:rPr sz="2550" b="1" spc="-3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bu</a:t>
            </a:r>
            <a:r>
              <a:rPr sz="2550" b="1" spc="-3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yüzden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bulunduğum</a:t>
            </a:r>
            <a:r>
              <a:rPr sz="2550" b="1" spc="-3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ortamlarda</a:t>
            </a:r>
            <a:r>
              <a:rPr sz="2550" b="1" spc="-3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ben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hep</a:t>
            </a:r>
            <a:r>
              <a:rPr sz="2550" b="1" spc="-30" dirty="0">
                <a:latin typeface="Roboto"/>
                <a:cs typeface="Roboto"/>
              </a:rPr>
              <a:t> </a:t>
            </a:r>
            <a:r>
              <a:rPr sz="2550" b="1" spc="-20" dirty="0">
                <a:latin typeface="Roboto"/>
                <a:cs typeface="Roboto"/>
              </a:rPr>
              <a:t>böyle </a:t>
            </a:r>
            <a:r>
              <a:rPr sz="2550" b="1" dirty="0">
                <a:latin typeface="Roboto"/>
                <a:cs typeface="Roboto"/>
              </a:rPr>
              <a:t>davranırım.”</a:t>
            </a:r>
            <a:r>
              <a:rPr sz="2550" b="1" spc="-5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diye</a:t>
            </a:r>
            <a:r>
              <a:rPr sz="2550" b="1" spc="-50" dirty="0">
                <a:latin typeface="Roboto"/>
                <a:cs typeface="Roboto"/>
              </a:rPr>
              <a:t> </a:t>
            </a:r>
            <a:r>
              <a:rPr sz="2550" b="1" spc="-10" dirty="0">
                <a:latin typeface="Roboto"/>
                <a:cs typeface="Roboto"/>
              </a:rPr>
              <a:t>düşünüyorsun</a:t>
            </a:r>
            <a:endParaRPr sz="2550">
              <a:latin typeface="Roboto"/>
              <a:cs typeface="Robo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56511" y="6040873"/>
            <a:ext cx="3143249" cy="265747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28700" y="3842306"/>
          <a:ext cx="11627485" cy="3255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0605"/>
                <a:gridCol w="2300605"/>
                <a:gridCol w="2191385"/>
                <a:gridCol w="2409825"/>
                <a:gridCol w="2300604"/>
              </a:tblGrid>
              <a:tr h="3255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9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542290" indent="107950">
                        <a:lnSpc>
                          <a:spcPct val="115199"/>
                        </a:lnSpc>
                      </a:pPr>
                      <a:r>
                        <a:rPr sz="2550" spc="-10" dirty="0">
                          <a:latin typeface="Tahoma"/>
                          <a:cs typeface="Tahoma"/>
                        </a:rPr>
                        <a:t>Tamamen </a:t>
                      </a:r>
                      <a:r>
                        <a:rPr sz="2550" spc="-20" dirty="0">
                          <a:latin typeface="Tahoma"/>
                          <a:cs typeface="Tahoma"/>
                        </a:rPr>
                        <a:t>aynı </a:t>
                      </a:r>
                      <a:r>
                        <a:rPr sz="2550" spc="-85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5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27813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61645" indent="107950" algn="just">
                        <a:lnSpc>
                          <a:spcPct val="115199"/>
                        </a:lnSpc>
                      </a:pPr>
                      <a:r>
                        <a:rPr sz="2550" spc="-150" dirty="0">
                          <a:latin typeface="Tahoma"/>
                          <a:cs typeface="Tahoma"/>
                        </a:rPr>
                        <a:t>Çok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45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10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4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33070" indent="107950">
                        <a:lnSpc>
                          <a:spcPct val="115199"/>
                        </a:lnSpc>
                      </a:pPr>
                      <a:r>
                        <a:rPr sz="2550" spc="-10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85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3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21640" indent="107950">
                        <a:lnSpc>
                          <a:spcPct val="115199"/>
                        </a:lnSpc>
                      </a:pPr>
                      <a:r>
                        <a:rPr sz="2550" spc="-55" dirty="0">
                          <a:latin typeface="Tahoma"/>
                          <a:cs typeface="Tahoma"/>
                        </a:rPr>
                        <a:t>Biraz</a:t>
                      </a:r>
                      <a:r>
                        <a:rPr sz="2550" spc="-3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45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10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2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567690" indent="107950">
                        <a:lnSpc>
                          <a:spcPct val="115199"/>
                        </a:lnSpc>
                      </a:pPr>
                      <a:r>
                        <a:rPr sz="2550" spc="-105" dirty="0">
                          <a:latin typeface="Tahoma"/>
                          <a:cs typeface="Tahoma"/>
                        </a:rPr>
                        <a:t>Hiç</a:t>
                      </a:r>
                      <a:r>
                        <a:rPr sz="2550" spc="-3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20" dirty="0">
                          <a:latin typeface="Tahoma"/>
                          <a:cs typeface="Tahoma"/>
                        </a:rPr>
                        <a:t>böyle </a:t>
                      </a:r>
                      <a:r>
                        <a:rPr sz="2550" spc="-80" dirty="0">
                          <a:latin typeface="Tahoma"/>
                          <a:cs typeface="Tahoma"/>
                        </a:rPr>
                        <a:t>düșünmem </a:t>
                      </a:r>
                      <a:r>
                        <a:rPr sz="2550" spc="-470" dirty="0">
                          <a:latin typeface="Tahoma"/>
                          <a:cs typeface="Tahoma"/>
                        </a:rPr>
                        <a:t>1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20545" y="669498"/>
            <a:ext cx="16495394" cy="18161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550" b="1" dirty="0">
                <a:latin typeface="Roboto"/>
                <a:cs typeface="Roboto"/>
              </a:rPr>
              <a:t>10.</a:t>
            </a:r>
            <a:r>
              <a:rPr sz="2550" b="1" spc="-10" dirty="0">
                <a:latin typeface="Roboto"/>
                <a:cs typeface="Roboto"/>
              </a:rPr>
              <a:t> Kişiselleştirme</a:t>
            </a:r>
            <a:endParaRPr sz="2550">
              <a:latin typeface="Roboto"/>
              <a:cs typeface="Roboto"/>
            </a:endParaRPr>
          </a:p>
          <a:p>
            <a:pPr marL="12700" marR="5080">
              <a:lnSpc>
                <a:spcPct val="115199"/>
              </a:lnSpc>
            </a:pPr>
            <a:r>
              <a:rPr sz="2550" b="1" dirty="0">
                <a:latin typeface="Roboto"/>
                <a:cs typeface="Roboto"/>
              </a:rPr>
              <a:t>Birlikte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çalıştığın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gruptaki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arkadaşlarından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biri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sesini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yükseltti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ve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bir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anda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yüksek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sesle,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kızgın</a:t>
            </a:r>
            <a:r>
              <a:rPr sz="2550" b="1" spc="-2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bir</a:t>
            </a:r>
            <a:r>
              <a:rPr sz="2550" b="1" spc="-20" dirty="0">
                <a:latin typeface="Roboto"/>
                <a:cs typeface="Roboto"/>
              </a:rPr>
              <a:t> </a:t>
            </a:r>
            <a:r>
              <a:rPr sz="2550" b="1" spc="-10" dirty="0">
                <a:latin typeface="Roboto"/>
                <a:cs typeface="Roboto"/>
              </a:rPr>
              <a:t>şekilde </a:t>
            </a:r>
            <a:r>
              <a:rPr sz="2550" b="1" dirty="0">
                <a:latin typeface="Roboto"/>
                <a:cs typeface="Roboto"/>
              </a:rPr>
              <a:t>düşüncelerini</a:t>
            </a:r>
            <a:r>
              <a:rPr sz="2550" b="1" spc="-5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paylaşmaya</a:t>
            </a:r>
            <a:r>
              <a:rPr sz="2550" b="1" spc="-4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başladı.</a:t>
            </a:r>
            <a:r>
              <a:rPr sz="2550" b="1" spc="-4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Toplantıda</a:t>
            </a:r>
            <a:r>
              <a:rPr sz="2550" b="1" spc="-4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en</a:t>
            </a:r>
            <a:r>
              <a:rPr sz="2550" b="1" spc="-4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son</a:t>
            </a:r>
            <a:r>
              <a:rPr sz="2550" b="1" spc="-4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konuşan</a:t>
            </a:r>
            <a:r>
              <a:rPr sz="2550" b="1" spc="-4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sendin.</a:t>
            </a:r>
            <a:r>
              <a:rPr sz="2550" b="1" spc="-45" dirty="0">
                <a:latin typeface="Roboto"/>
                <a:cs typeface="Roboto"/>
              </a:rPr>
              <a:t> </a:t>
            </a:r>
            <a:r>
              <a:rPr sz="2550" b="1" spc="-10" dirty="0">
                <a:latin typeface="Roboto"/>
                <a:cs typeface="Roboto"/>
              </a:rPr>
              <a:t>“Konuşan</a:t>
            </a:r>
            <a:r>
              <a:rPr sz="2550" b="1" spc="-5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arkadaşının</a:t>
            </a:r>
            <a:r>
              <a:rPr sz="2550" b="1" spc="-4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senin</a:t>
            </a:r>
            <a:r>
              <a:rPr sz="2550" b="1" spc="-45" dirty="0">
                <a:latin typeface="Roboto"/>
                <a:cs typeface="Roboto"/>
              </a:rPr>
              <a:t> </a:t>
            </a:r>
            <a:r>
              <a:rPr sz="2550" b="1" spc="-10" dirty="0">
                <a:latin typeface="Roboto"/>
                <a:cs typeface="Roboto"/>
              </a:rPr>
              <a:t>söylediklerine </a:t>
            </a:r>
            <a:r>
              <a:rPr sz="2550" b="1" dirty="0">
                <a:latin typeface="Roboto"/>
                <a:cs typeface="Roboto"/>
              </a:rPr>
              <a:t>tepki</a:t>
            </a:r>
            <a:r>
              <a:rPr sz="2550" b="1" spc="-4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gösterdiğini</a:t>
            </a:r>
            <a:r>
              <a:rPr sz="2550" b="1" spc="-4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ve</a:t>
            </a:r>
            <a:r>
              <a:rPr sz="2550" b="1" spc="-4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hatta</a:t>
            </a:r>
            <a:r>
              <a:rPr sz="2550" b="1" spc="-4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konuşmanın</a:t>
            </a:r>
            <a:r>
              <a:rPr sz="2550" b="1" spc="-4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seninle</a:t>
            </a:r>
            <a:r>
              <a:rPr sz="2550" b="1" spc="-4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ilgili</a:t>
            </a:r>
            <a:r>
              <a:rPr sz="2550" b="1" spc="-4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olduğundan</a:t>
            </a:r>
            <a:r>
              <a:rPr sz="2550" b="1" spc="-4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emin</a:t>
            </a:r>
            <a:r>
              <a:rPr sz="2550" b="1" spc="-4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olduğunu”</a:t>
            </a:r>
            <a:r>
              <a:rPr sz="2550" b="1" spc="-40" dirty="0">
                <a:latin typeface="Roboto"/>
                <a:cs typeface="Roboto"/>
              </a:rPr>
              <a:t> </a:t>
            </a:r>
            <a:r>
              <a:rPr sz="2550" b="1" spc="-10" dirty="0">
                <a:latin typeface="Roboto"/>
                <a:cs typeface="Roboto"/>
              </a:rPr>
              <a:t>düşünüyorsun</a:t>
            </a:r>
            <a:endParaRPr sz="2550">
              <a:latin typeface="Roboto"/>
              <a:cs typeface="Robo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56511" y="6040874"/>
            <a:ext cx="3143249" cy="265747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28700" y="3842306"/>
          <a:ext cx="11627485" cy="3255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0605"/>
                <a:gridCol w="2300605"/>
                <a:gridCol w="2191385"/>
                <a:gridCol w="2409825"/>
                <a:gridCol w="2300604"/>
              </a:tblGrid>
              <a:tr h="3255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9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542290" indent="107950">
                        <a:lnSpc>
                          <a:spcPct val="115199"/>
                        </a:lnSpc>
                      </a:pPr>
                      <a:r>
                        <a:rPr sz="2550" spc="-10" dirty="0">
                          <a:latin typeface="Tahoma"/>
                          <a:cs typeface="Tahoma"/>
                        </a:rPr>
                        <a:t>Tamamen </a:t>
                      </a:r>
                      <a:r>
                        <a:rPr sz="2550" spc="-20" dirty="0">
                          <a:latin typeface="Tahoma"/>
                          <a:cs typeface="Tahoma"/>
                        </a:rPr>
                        <a:t>aynı </a:t>
                      </a:r>
                      <a:r>
                        <a:rPr sz="2550" spc="-85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5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27813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61645" indent="107950" algn="just">
                        <a:lnSpc>
                          <a:spcPct val="115199"/>
                        </a:lnSpc>
                      </a:pPr>
                      <a:r>
                        <a:rPr sz="2550" spc="-150" dirty="0">
                          <a:latin typeface="Tahoma"/>
                          <a:cs typeface="Tahoma"/>
                        </a:rPr>
                        <a:t>Çok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45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10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4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33070" indent="107950">
                        <a:lnSpc>
                          <a:spcPct val="115199"/>
                        </a:lnSpc>
                      </a:pPr>
                      <a:r>
                        <a:rPr sz="2550" spc="-10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85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3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21640" indent="107950">
                        <a:lnSpc>
                          <a:spcPct val="115199"/>
                        </a:lnSpc>
                      </a:pPr>
                      <a:r>
                        <a:rPr sz="2550" spc="-55" dirty="0">
                          <a:latin typeface="Tahoma"/>
                          <a:cs typeface="Tahoma"/>
                        </a:rPr>
                        <a:t>Biraz</a:t>
                      </a:r>
                      <a:r>
                        <a:rPr sz="2550" spc="-3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45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10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2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567690" indent="107950">
                        <a:lnSpc>
                          <a:spcPct val="115199"/>
                        </a:lnSpc>
                      </a:pPr>
                      <a:r>
                        <a:rPr sz="2550" spc="-105" dirty="0">
                          <a:latin typeface="Tahoma"/>
                          <a:cs typeface="Tahoma"/>
                        </a:rPr>
                        <a:t>Hiç</a:t>
                      </a:r>
                      <a:r>
                        <a:rPr sz="2550" spc="-3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20" dirty="0">
                          <a:latin typeface="Tahoma"/>
                          <a:cs typeface="Tahoma"/>
                        </a:rPr>
                        <a:t>böyle </a:t>
                      </a:r>
                      <a:r>
                        <a:rPr sz="2550" spc="-80" dirty="0">
                          <a:latin typeface="Tahoma"/>
                          <a:cs typeface="Tahoma"/>
                        </a:rPr>
                        <a:t>düșünmem </a:t>
                      </a:r>
                      <a:r>
                        <a:rPr sz="2550" spc="-470" dirty="0">
                          <a:latin typeface="Tahoma"/>
                          <a:cs typeface="Tahoma"/>
                        </a:rPr>
                        <a:t>1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20545" y="669497"/>
            <a:ext cx="16546830" cy="136842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550" b="1" dirty="0">
                <a:latin typeface="Roboto"/>
                <a:cs typeface="Roboto"/>
              </a:rPr>
              <a:t>11.</a:t>
            </a:r>
            <a:r>
              <a:rPr sz="2550" b="1" spc="5" dirty="0">
                <a:latin typeface="Roboto"/>
                <a:cs typeface="Roboto"/>
              </a:rPr>
              <a:t> </a:t>
            </a:r>
            <a:r>
              <a:rPr sz="2550" b="1" spc="-135" dirty="0">
                <a:latin typeface="Roboto"/>
                <a:cs typeface="Roboto"/>
              </a:rPr>
              <a:t>-</a:t>
            </a:r>
            <a:r>
              <a:rPr sz="2550" b="1" dirty="0">
                <a:latin typeface="Roboto"/>
                <a:cs typeface="Roboto"/>
              </a:rPr>
              <a:t>meli,</a:t>
            </a:r>
            <a:r>
              <a:rPr sz="2550" b="1" spc="1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malı</a:t>
            </a:r>
            <a:r>
              <a:rPr sz="2550" b="1" spc="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gereklilik</a:t>
            </a:r>
            <a:r>
              <a:rPr sz="2550" b="1" spc="5" dirty="0">
                <a:latin typeface="Roboto"/>
                <a:cs typeface="Roboto"/>
              </a:rPr>
              <a:t> </a:t>
            </a:r>
            <a:r>
              <a:rPr sz="2550" b="1" spc="-10" dirty="0">
                <a:latin typeface="Roboto"/>
                <a:cs typeface="Roboto"/>
              </a:rPr>
              <a:t>ifadeleri</a:t>
            </a:r>
            <a:endParaRPr sz="2550">
              <a:latin typeface="Roboto"/>
              <a:cs typeface="Roboto"/>
            </a:endParaRPr>
          </a:p>
          <a:p>
            <a:pPr marL="12700" marR="5080">
              <a:lnSpc>
                <a:spcPct val="115199"/>
              </a:lnSpc>
            </a:pPr>
            <a:r>
              <a:rPr sz="2550" b="1" dirty="0">
                <a:latin typeface="Roboto"/>
                <a:cs typeface="Roboto"/>
              </a:rPr>
              <a:t>Yakın</a:t>
            </a:r>
            <a:r>
              <a:rPr sz="2550" b="1" spc="-4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arkadaşından</a:t>
            </a:r>
            <a:r>
              <a:rPr sz="2550" b="1" spc="-4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beklemediğin</a:t>
            </a:r>
            <a:r>
              <a:rPr sz="2550" b="1" spc="-4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bir</a:t>
            </a:r>
            <a:r>
              <a:rPr sz="2550" b="1" spc="-4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davranışla</a:t>
            </a:r>
            <a:r>
              <a:rPr sz="2550" b="1" spc="-4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karşılaştın.</a:t>
            </a:r>
            <a:r>
              <a:rPr sz="2550" b="1" spc="-4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“Diğer</a:t>
            </a:r>
            <a:r>
              <a:rPr sz="2550" b="1" spc="-4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insanlar</a:t>
            </a:r>
            <a:r>
              <a:rPr sz="2550" b="1" spc="-4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benim</a:t>
            </a:r>
            <a:r>
              <a:rPr sz="2550" b="1" spc="-4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beklentilerimi</a:t>
            </a:r>
            <a:r>
              <a:rPr sz="2550" b="1" spc="-4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karşılamalı”</a:t>
            </a:r>
            <a:r>
              <a:rPr sz="2550" b="1" spc="-45" dirty="0">
                <a:latin typeface="Roboto"/>
                <a:cs typeface="Roboto"/>
              </a:rPr>
              <a:t> </a:t>
            </a:r>
            <a:r>
              <a:rPr sz="2550" b="1" spc="-20" dirty="0">
                <a:latin typeface="Roboto"/>
                <a:cs typeface="Roboto"/>
              </a:rPr>
              <a:t>diye </a:t>
            </a:r>
            <a:r>
              <a:rPr sz="2550" b="1" spc="-10" dirty="0">
                <a:latin typeface="Roboto"/>
                <a:cs typeface="Roboto"/>
              </a:rPr>
              <a:t>düşünüyorsun.</a:t>
            </a:r>
            <a:endParaRPr sz="2550">
              <a:latin typeface="Roboto"/>
              <a:cs typeface="Robo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56511" y="6040873"/>
            <a:ext cx="3143249" cy="265747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28700" y="3842307"/>
          <a:ext cx="11627485" cy="3255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0605"/>
                <a:gridCol w="2300605"/>
                <a:gridCol w="2191385"/>
                <a:gridCol w="2409825"/>
                <a:gridCol w="2300604"/>
              </a:tblGrid>
              <a:tr h="3255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9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542290" indent="107950">
                        <a:lnSpc>
                          <a:spcPct val="115199"/>
                        </a:lnSpc>
                      </a:pPr>
                      <a:r>
                        <a:rPr sz="2550" spc="-10" dirty="0">
                          <a:latin typeface="Tahoma"/>
                          <a:cs typeface="Tahoma"/>
                        </a:rPr>
                        <a:t>Tamamen </a:t>
                      </a:r>
                      <a:r>
                        <a:rPr sz="2550" spc="-20" dirty="0">
                          <a:latin typeface="Tahoma"/>
                          <a:cs typeface="Tahoma"/>
                        </a:rPr>
                        <a:t>aynı </a:t>
                      </a:r>
                      <a:r>
                        <a:rPr sz="2550" spc="-85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5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27813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61645" indent="107950" algn="just">
                        <a:lnSpc>
                          <a:spcPct val="115199"/>
                        </a:lnSpc>
                      </a:pPr>
                      <a:r>
                        <a:rPr sz="2550" spc="-150" dirty="0">
                          <a:latin typeface="Tahoma"/>
                          <a:cs typeface="Tahoma"/>
                        </a:rPr>
                        <a:t>Çok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45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10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4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33070" indent="107950">
                        <a:lnSpc>
                          <a:spcPct val="115199"/>
                        </a:lnSpc>
                      </a:pPr>
                      <a:r>
                        <a:rPr sz="2550" spc="-10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85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3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421640" indent="107950">
                        <a:lnSpc>
                          <a:spcPct val="115199"/>
                        </a:lnSpc>
                      </a:pPr>
                      <a:r>
                        <a:rPr sz="2550" spc="-55" dirty="0">
                          <a:latin typeface="Tahoma"/>
                          <a:cs typeface="Tahoma"/>
                        </a:rPr>
                        <a:t>Biraz</a:t>
                      </a:r>
                      <a:r>
                        <a:rPr sz="2550" spc="-3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45" dirty="0">
                          <a:latin typeface="Tahoma"/>
                          <a:cs typeface="Tahoma"/>
                        </a:rPr>
                        <a:t>benzer </a:t>
                      </a:r>
                      <a:r>
                        <a:rPr sz="2550" spc="-10" dirty="0">
                          <a:latin typeface="Tahoma"/>
                          <a:cs typeface="Tahoma"/>
                        </a:rPr>
                        <a:t>düșünürüm </a:t>
                      </a:r>
                      <a:r>
                        <a:rPr sz="2550" spc="-50" dirty="0">
                          <a:latin typeface="Tahoma"/>
                          <a:cs typeface="Tahoma"/>
                        </a:rPr>
                        <a:t>2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3995" marR="567690" indent="107950">
                        <a:lnSpc>
                          <a:spcPct val="115199"/>
                        </a:lnSpc>
                      </a:pPr>
                      <a:r>
                        <a:rPr sz="2550" spc="-105" dirty="0">
                          <a:latin typeface="Tahoma"/>
                          <a:cs typeface="Tahoma"/>
                        </a:rPr>
                        <a:t>Hiç</a:t>
                      </a:r>
                      <a:r>
                        <a:rPr sz="2550" spc="-3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550" spc="-20" dirty="0">
                          <a:latin typeface="Tahoma"/>
                          <a:cs typeface="Tahoma"/>
                        </a:rPr>
                        <a:t>böyle </a:t>
                      </a:r>
                      <a:r>
                        <a:rPr sz="2550" spc="-80" dirty="0">
                          <a:latin typeface="Tahoma"/>
                          <a:cs typeface="Tahoma"/>
                        </a:rPr>
                        <a:t>düșünmem </a:t>
                      </a:r>
                      <a:r>
                        <a:rPr sz="2550" spc="-470" dirty="0">
                          <a:latin typeface="Tahoma"/>
                          <a:cs typeface="Tahoma"/>
                        </a:rPr>
                        <a:t>1</a:t>
                      </a:r>
                      <a:endParaRPr sz="2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20545" y="669497"/>
            <a:ext cx="16644619" cy="136842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550" b="1" dirty="0">
                <a:latin typeface="Roboto"/>
                <a:cs typeface="Roboto"/>
              </a:rPr>
              <a:t>12.</a:t>
            </a:r>
            <a:r>
              <a:rPr sz="2550" b="1" spc="4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Tünel</a:t>
            </a:r>
            <a:r>
              <a:rPr sz="2550" b="1" spc="50" dirty="0">
                <a:latin typeface="Roboto"/>
                <a:cs typeface="Roboto"/>
              </a:rPr>
              <a:t> </a:t>
            </a:r>
            <a:r>
              <a:rPr sz="2550" b="1" spc="-10" dirty="0">
                <a:latin typeface="Roboto"/>
                <a:cs typeface="Roboto"/>
              </a:rPr>
              <a:t>bakışı</a:t>
            </a:r>
            <a:endParaRPr sz="2550">
              <a:latin typeface="Roboto"/>
              <a:cs typeface="Roboto"/>
            </a:endParaRPr>
          </a:p>
          <a:p>
            <a:pPr marL="12700" marR="5080">
              <a:lnSpc>
                <a:spcPct val="115199"/>
              </a:lnSpc>
            </a:pPr>
            <a:r>
              <a:rPr sz="2550" b="1" dirty="0">
                <a:latin typeface="Roboto"/>
                <a:cs typeface="Roboto"/>
              </a:rPr>
              <a:t>İyi</a:t>
            </a:r>
            <a:r>
              <a:rPr sz="2550" b="1" spc="-1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bir</a:t>
            </a:r>
            <a:r>
              <a:rPr sz="2550" b="1" spc="-1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spor</a:t>
            </a:r>
            <a:r>
              <a:rPr sz="2550" b="1" spc="-1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yeteneğine,</a:t>
            </a:r>
            <a:r>
              <a:rPr sz="2550" b="1" spc="-1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kaliteli</a:t>
            </a:r>
            <a:r>
              <a:rPr sz="2550" b="1" spc="-1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arkadaşlara</a:t>
            </a:r>
            <a:r>
              <a:rPr sz="2550" b="1" spc="-1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ve</a:t>
            </a:r>
            <a:r>
              <a:rPr sz="2550" b="1" spc="-1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destekleyici</a:t>
            </a:r>
            <a:r>
              <a:rPr sz="2550" b="1" spc="-1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aile</a:t>
            </a:r>
            <a:r>
              <a:rPr sz="2550" b="1" spc="-1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üyelerine</a:t>
            </a:r>
            <a:r>
              <a:rPr sz="2550" b="1" spc="-1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sahipsin.</a:t>
            </a:r>
            <a:r>
              <a:rPr sz="2550" b="1" spc="-1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Ancak</a:t>
            </a:r>
            <a:r>
              <a:rPr sz="2550" b="1" spc="-1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odanda</a:t>
            </a:r>
            <a:r>
              <a:rPr sz="2550" b="1" spc="-10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zaman</a:t>
            </a:r>
            <a:r>
              <a:rPr sz="2550" b="1" spc="-10" dirty="0">
                <a:latin typeface="Roboto"/>
                <a:cs typeface="Roboto"/>
              </a:rPr>
              <a:t> geçirirken </a:t>
            </a:r>
            <a:r>
              <a:rPr sz="2550" b="1" dirty="0">
                <a:latin typeface="Roboto"/>
                <a:cs typeface="Roboto"/>
              </a:rPr>
              <a:t>daha</a:t>
            </a:r>
            <a:r>
              <a:rPr sz="2550" b="1" spc="-1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çok</a:t>
            </a:r>
            <a:r>
              <a:rPr sz="2550" b="1" spc="-1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“Ben</a:t>
            </a:r>
            <a:r>
              <a:rPr sz="2550" b="1" spc="-1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derslerimde</a:t>
            </a:r>
            <a:r>
              <a:rPr sz="2550" b="1" spc="-1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başarısız</a:t>
            </a:r>
            <a:r>
              <a:rPr sz="2550" b="1" spc="-1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bir</a:t>
            </a:r>
            <a:r>
              <a:rPr sz="2550" b="1" spc="-1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insanım”</a:t>
            </a:r>
            <a:r>
              <a:rPr sz="2550" b="1" spc="-15" dirty="0">
                <a:latin typeface="Roboto"/>
                <a:cs typeface="Roboto"/>
              </a:rPr>
              <a:t> </a:t>
            </a:r>
            <a:r>
              <a:rPr sz="2550" b="1" dirty="0">
                <a:latin typeface="Roboto"/>
                <a:cs typeface="Roboto"/>
              </a:rPr>
              <a:t>diye</a:t>
            </a:r>
            <a:r>
              <a:rPr sz="2550" b="1" spc="-15" dirty="0">
                <a:latin typeface="Roboto"/>
                <a:cs typeface="Roboto"/>
              </a:rPr>
              <a:t> </a:t>
            </a:r>
            <a:r>
              <a:rPr sz="2550" b="1" spc="-10" dirty="0">
                <a:latin typeface="Roboto"/>
                <a:cs typeface="Roboto"/>
              </a:rPr>
              <a:t>düşünüyorsun</a:t>
            </a:r>
            <a:endParaRPr sz="2550">
              <a:latin typeface="Roboto"/>
              <a:cs typeface="Robo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56511" y="6040873"/>
            <a:ext cx="3143249" cy="265747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526" y="582284"/>
            <a:ext cx="5486399" cy="82295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82029" y="621850"/>
            <a:ext cx="7866380" cy="8369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5500"/>
              </a:lnSpc>
              <a:spcBef>
                <a:spcPts val="95"/>
              </a:spcBef>
              <a:tabLst>
                <a:tab pos="2309495" algn="l"/>
              </a:tabLst>
            </a:pPr>
            <a:r>
              <a:rPr sz="3950" spc="-220" dirty="0">
                <a:latin typeface="Trebuchet MS"/>
                <a:cs typeface="Trebuchet MS"/>
              </a:rPr>
              <a:t>Söylediklerinize</a:t>
            </a:r>
            <a:r>
              <a:rPr sz="3950" spc="-430" dirty="0">
                <a:latin typeface="Trebuchet MS"/>
                <a:cs typeface="Trebuchet MS"/>
              </a:rPr>
              <a:t> </a:t>
            </a:r>
            <a:r>
              <a:rPr sz="3950" spc="-200" dirty="0">
                <a:latin typeface="Trebuchet MS"/>
                <a:cs typeface="Trebuchet MS"/>
              </a:rPr>
              <a:t>dikkat</a:t>
            </a:r>
            <a:r>
              <a:rPr sz="3950" spc="-430" dirty="0">
                <a:latin typeface="Trebuchet MS"/>
                <a:cs typeface="Trebuchet MS"/>
              </a:rPr>
              <a:t> </a:t>
            </a:r>
            <a:r>
              <a:rPr sz="3950" spc="-330" dirty="0">
                <a:latin typeface="Trebuchet MS"/>
                <a:cs typeface="Trebuchet MS"/>
              </a:rPr>
              <a:t>edin; </a:t>
            </a:r>
            <a:r>
              <a:rPr sz="3950" spc="-190" dirty="0">
                <a:latin typeface="Trebuchet MS"/>
                <a:cs typeface="Trebuchet MS"/>
              </a:rPr>
              <a:t>düșüncelere</a:t>
            </a:r>
            <a:r>
              <a:rPr sz="3950" spc="-440" dirty="0">
                <a:latin typeface="Trebuchet MS"/>
                <a:cs typeface="Trebuchet MS"/>
              </a:rPr>
              <a:t> </a:t>
            </a:r>
            <a:r>
              <a:rPr sz="3950" spc="-155" dirty="0">
                <a:latin typeface="Trebuchet MS"/>
                <a:cs typeface="Trebuchet MS"/>
              </a:rPr>
              <a:t>dönüșür…</a:t>
            </a:r>
            <a:r>
              <a:rPr sz="3950" spc="-434" dirty="0">
                <a:latin typeface="Trebuchet MS"/>
                <a:cs typeface="Trebuchet MS"/>
              </a:rPr>
              <a:t> </a:t>
            </a:r>
            <a:r>
              <a:rPr sz="3950" spc="-180" dirty="0">
                <a:latin typeface="Trebuchet MS"/>
                <a:cs typeface="Trebuchet MS"/>
              </a:rPr>
              <a:t>Düșüncelerinize </a:t>
            </a:r>
            <a:r>
              <a:rPr sz="3950" spc="-200" dirty="0">
                <a:latin typeface="Trebuchet MS"/>
                <a:cs typeface="Trebuchet MS"/>
              </a:rPr>
              <a:t>dikkat</a:t>
            </a:r>
            <a:r>
              <a:rPr sz="3950" spc="-450" dirty="0">
                <a:latin typeface="Trebuchet MS"/>
                <a:cs typeface="Trebuchet MS"/>
              </a:rPr>
              <a:t> </a:t>
            </a:r>
            <a:r>
              <a:rPr sz="3950" spc="-310" dirty="0">
                <a:latin typeface="Trebuchet MS"/>
                <a:cs typeface="Trebuchet MS"/>
              </a:rPr>
              <a:t>edin;</a:t>
            </a:r>
            <a:r>
              <a:rPr sz="3950" spc="-445" dirty="0">
                <a:latin typeface="Trebuchet MS"/>
                <a:cs typeface="Trebuchet MS"/>
              </a:rPr>
              <a:t> </a:t>
            </a:r>
            <a:r>
              <a:rPr sz="3950" spc="-215" dirty="0">
                <a:latin typeface="Trebuchet MS"/>
                <a:cs typeface="Trebuchet MS"/>
              </a:rPr>
              <a:t>duygularınıza</a:t>
            </a:r>
            <a:r>
              <a:rPr sz="3950" spc="-45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dönüșür… </a:t>
            </a:r>
            <a:r>
              <a:rPr sz="3950" spc="-204" dirty="0">
                <a:latin typeface="Trebuchet MS"/>
                <a:cs typeface="Trebuchet MS"/>
              </a:rPr>
              <a:t>Duygularınıza</a:t>
            </a:r>
            <a:r>
              <a:rPr sz="3950" spc="-430" dirty="0">
                <a:latin typeface="Trebuchet MS"/>
                <a:cs typeface="Trebuchet MS"/>
              </a:rPr>
              <a:t> </a:t>
            </a:r>
            <a:r>
              <a:rPr sz="3950" spc="-200" dirty="0">
                <a:latin typeface="Trebuchet MS"/>
                <a:cs typeface="Trebuchet MS"/>
              </a:rPr>
              <a:t>dikkat</a:t>
            </a:r>
            <a:r>
              <a:rPr sz="3950" spc="-425" dirty="0">
                <a:latin typeface="Trebuchet MS"/>
                <a:cs typeface="Trebuchet MS"/>
              </a:rPr>
              <a:t> </a:t>
            </a:r>
            <a:r>
              <a:rPr sz="3950" spc="-330" dirty="0">
                <a:latin typeface="Trebuchet MS"/>
                <a:cs typeface="Trebuchet MS"/>
              </a:rPr>
              <a:t>edin; </a:t>
            </a:r>
            <a:r>
              <a:rPr sz="3950" spc="-225" dirty="0">
                <a:latin typeface="Trebuchet MS"/>
                <a:cs typeface="Trebuchet MS"/>
              </a:rPr>
              <a:t>davranıșlarınıza</a:t>
            </a:r>
            <a:r>
              <a:rPr sz="3950" spc="-40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dönüșür… </a:t>
            </a:r>
            <a:r>
              <a:rPr sz="3950" spc="-215" dirty="0">
                <a:latin typeface="Trebuchet MS"/>
                <a:cs typeface="Trebuchet MS"/>
              </a:rPr>
              <a:t>Davranıșlarınıza</a:t>
            </a:r>
            <a:r>
              <a:rPr sz="3950" spc="-445" dirty="0">
                <a:latin typeface="Trebuchet MS"/>
                <a:cs typeface="Trebuchet MS"/>
              </a:rPr>
              <a:t> </a:t>
            </a:r>
            <a:r>
              <a:rPr sz="3950" spc="-200" dirty="0">
                <a:latin typeface="Trebuchet MS"/>
                <a:cs typeface="Trebuchet MS"/>
              </a:rPr>
              <a:t>dikkat</a:t>
            </a:r>
            <a:r>
              <a:rPr sz="3950" spc="-445" dirty="0">
                <a:latin typeface="Trebuchet MS"/>
                <a:cs typeface="Trebuchet MS"/>
              </a:rPr>
              <a:t> </a:t>
            </a:r>
            <a:r>
              <a:rPr sz="3950" spc="-330" dirty="0">
                <a:latin typeface="Trebuchet MS"/>
                <a:cs typeface="Trebuchet MS"/>
              </a:rPr>
              <a:t>edin; </a:t>
            </a:r>
            <a:r>
              <a:rPr sz="3950" spc="-260" dirty="0">
                <a:latin typeface="Trebuchet MS"/>
                <a:cs typeface="Trebuchet MS"/>
              </a:rPr>
              <a:t>alıșkanlıklarınıza</a:t>
            </a:r>
            <a:r>
              <a:rPr sz="3950" spc="-434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dönüșür… </a:t>
            </a:r>
            <a:r>
              <a:rPr sz="3950" spc="-250" dirty="0">
                <a:latin typeface="Trebuchet MS"/>
                <a:cs typeface="Trebuchet MS"/>
              </a:rPr>
              <a:t>Alıșkanlıklarınıza</a:t>
            </a:r>
            <a:r>
              <a:rPr sz="3950" spc="-400" dirty="0">
                <a:latin typeface="Trebuchet MS"/>
                <a:cs typeface="Trebuchet MS"/>
              </a:rPr>
              <a:t> </a:t>
            </a:r>
            <a:r>
              <a:rPr sz="3950" spc="-200" dirty="0">
                <a:latin typeface="Trebuchet MS"/>
                <a:cs typeface="Trebuchet MS"/>
              </a:rPr>
              <a:t>dikkat</a:t>
            </a:r>
            <a:r>
              <a:rPr sz="3950" spc="-395" dirty="0">
                <a:latin typeface="Trebuchet MS"/>
                <a:cs typeface="Trebuchet MS"/>
              </a:rPr>
              <a:t> </a:t>
            </a:r>
            <a:r>
              <a:rPr sz="3950" spc="-330" dirty="0">
                <a:latin typeface="Trebuchet MS"/>
                <a:cs typeface="Trebuchet MS"/>
              </a:rPr>
              <a:t>edin; </a:t>
            </a:r>
            <a:r>
              <a:rPr sz="3950" spc="-229" dirty="0">
                <a:latin typeface="Trebuchet MS"/>
                <a:cs typeface="Trebuchet MS"/>
              </a:rPr>
              <a:t>değerlerinize</a:t>
            </a:r>
            <a:r>
              <a:rPr sz="3950" spc="-434" dirty="0">
                <a:latin typeface="Trebuchet MS"/>
                <a:cs typeface="Trebuchet MS"/>
              </a:rPr>
              <a:t> </a:t>
            </a:r>
            <a:r>
              <a:rPr sz="3950" spc="-155" dirty="0">
                <a:latin typeface="Trebuchet MS"/>
                <a:cs typeface="Trebuchet MS"/>
              </a:rPr>
              <a:t>dönüșür…</a:t>
            </a:r>
            <a:r>
              <a:rPr sz="3950" spc="-430" dirty="0">
                <a:latin typeface="Trebuchet MS"/>
                <a:cs typeface="Trebuchet MS"/>
              </a:rPr>
              <a:t> </a:t>
            </a:r>
            <a:r>
              <a:rPr sz="3950" spc="-120" dirty="0">
                <a:latin typeface="Trebuchet MS"/>
                <a:cs typeface="Trebuchet MS"/>
              </a:rPr>
              <a:t>Değerlerinize </a:t>
            </a:r>
            <a:r>
              <a:rPr sz="3950" spc="-200" dirty="0">
                <a:latin typeface="Trebuchet MS"/>
                <a:cs typeface="Trebuchet MS"/>
              </a:rPr>
              <a:t>dikkat</a:t>
            </a:r>
            <a:r>
              <a:rPr sz="3950" spc="-450" dirty="0">
                <a:latin typeface="Trebuchet MS"/>
                <a:cs typeface="Trebuchet MS"/>
              </a:rPr>
              <a:t> </a:t>
            </a:r>
            <a:r>
              <a:rPr sz="3950" spc="-310" dirty="0">
                <a:latin typeface="Trebuchet MS"/>
                <a:cs typeface="Trebuchet MS"/>
              </a:rPr>
              <a:t>edin;</a:t>
            </a:r>
            <a:r>
              <a:rPr sz="3950" spc="-450" dirty="0">
                <a:latin typeface="Trebuchet MS"/>
                <a:cs typeface="Trebuchet MS"/>
              </a:rPr>
              <a:t> </a:t>
            </a:r>
            <a:r>
              <a:rPr sz="3950" spc="-220" dirty="0">
                <a:latin typeface="Trebuchet MS"/>
                <a:cs typeface="Trebuchet MS"/>
              </a:rPr>
              <a:t>karakterinize</a:t>
            </a:r>
            <a:r>
              <a:rPr sz="3950" spc="-45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dönüșür… </a:t>
            </a:r>
            <a:r>
              <a:rPr sz="3950" spc="-220" dirty="0">
                <a:latin typeface="Trebuchet MS"/>
                <a:cs typeface="Trebuchet MS"/>
              </a:rPr>
              <a:t>Karakterinize</a:t>
            </a:r>
            <a:r>
              <a:rPr sz="3950" spc="-450" dirty="0">
                <a:latin typeface="Trebuchet MS"/>
                <a:cs typeface="Trebuchet MS"/>
              </a:rPr>
              <a:t> </a:t>
            </a:r>
            <a:r>
              <a:rPr sz="3950" spc="-200" dirty="0">
                <a:latin typeface="Trebuchet MS"/>
                <a:cs typeface="Trebuchet MS"/>
              </a:rPr>
              <a:t>dikkat</a:t>
            </a:r>
            <a:r>
              <a:rPr sz="3950" spc="-450" dirty="0">
                <a:latin typeface="Trebuchet MS"/>
                <a:cs typeface="Trebuchet MS"/>
              </a:rPr>
              <a:t> </a:t>
            </a:r>
            <a:r>
              <a:rPr sz="3950" spc="-310" dirty="0">
                <a:latin typeface="Trebuchet MS"/>
                <a:cs typeface="Trebuchet MS"/>
              </a:rPr>
              <a:t>edin;</a:t>
            </a:r>
            <a:r>
              <a:rPr sz="3950" spc="-450" dirty="0">
                <a:latin typeface="Trebuchet MS"/>
                <a:cs typeface="Trebuchet MS"/>
              </a:rPr>
              <a:t> </a:t>
            </a:r>
            <a:r>
              <a:rPr sz="3950" spc="-105" dirty="0">
                <a:latin typeface="Trebuchet MS"/>
                <a:cs typeface="Trebuchet MS"/>
              </a:rPr>
              <a:t>kaderinize </a:t>
            </a:r>
            <a:r>
              <a:rPr sz="3950" spc="-10" dirty="0">
                <a:latin typeface="Trebuchet MS"/>
                <a:cs typeface="Trebuchet MS"/>
              </a:rPr>
              <a:t>dönüșür.”</a:t>
            </a:r>
            <a:r>
              <a:rPr sz="3950" dirty="0">
                <a:latin typeface="Trebuchet MS"/>
                <a:cs typeface="Trebuchet MS"/>
              </a:rPr>
              <a:t>	</a:t>
            </a:r>
            <a:r>
              <a:rPr sz="3950" spc="-75" dirty="0">
                <a:latin typeface="Trebuchet MS"/>
                <a:cs typeface="Trebuchet MS"/>
              </a:rPr>
              <a:t>Gandhi</a:t>
            </a:r>
            <a:endParaRPr sz="3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2E3C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1447" y="4728305"/>
            <a:ext cx="4943474" cy="52196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59756" y="4100670"/>
            <a:ext cx="4928242" cy="55435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88877" y="964817"/>
            <a:ext cx="13446125" cy="47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170670" algn="l"/>
              </a:tabLst>
            </a:pPr>
            <a:r>
              <a:rPr sz="2950" b="1" spc="-130" dirty="0">
                <a:solidFill>
                  <a:srgbClr val="EB8BB8"/>
                </a:solidFill>
                <a:latin typeface="Tahoma"/>
                <a:cs typeface="Tahoma"/>
              </a:rPr>
              <a:t>Akılcı</a:t>
            </a:r>
            <a:r>
              <a:rPr sz="2950" b="1" spc="-375" dirty="0">
                <a:solidFill>
                  <a:srgbClr val="EB8BB8"/>
                </a:solidFill>
                <a:latin typeface="Tahoma"/>
                <a:cs typeface="Tahoma"/>
              </a:rPr>
              <a:t> </a:t>
            </a:r>
            <a:r>
              <a:rPr sz="2950" b="1" spc="-10" dirty="0">
                <a:solidFill>
                  <a:srgbClr val="EB8BB8"/>
                </a:solidFill>
                <a:latin typeface="Tahoma"/>
                <a:cs typeface="Tahoma"/>
              </a:rPr>
              <a:t>Olan/Uyumlu</a:t>
            </a:r>
            <a:r>
              <a:rPr sz="2950" b="1" dirty="0">
                <a:solidFill>
                  <a:srgbClr val="EB8BB8"/>
                </a:solidFill>
                <a:latin typeface="Tahoma"/>
                <a:cs typeface="Tahoma"/>
              </a:rPr>
              <a:t>	</a:t>
            </a:r>
            <a:r>
              <a:rPr sz="2950" b="1" spc="-130" dirty="0">
                <a:solidFill>
                  <a:srgbClr val="EB8BB8"/>
                </a:solidFill>
                <a:latin typeface="Tahoma"/>
                <a:cs typeface="Tahoma"/>
              </a:rPr>
              <a:t>Akılcı</a:t>
            </a:r>
            <a:r>
              <a:rPr sz="2950" b="1" spc="-375" dirty="0">
                <a:solidFill>
                  <a:srgbClr val="EB8BB8"/>
                </a:solidFill>
                <a:latin typeface="Tahoma"/>
                <a:cs typeface="Tahoma"/>
              </a:rPr>
              <a:t> </a:t>
            </a:r>
            <a:r>
              <a:rPr sz="2950" b="1" spc="-170" dirty="0">
                <a:solidFill>
                  <a:srgbClr val="EB8BB8"/>
                </a:solidFill>
                <a:latin typeface="Tahoma"/>
                <a:cs typeface="Tahoma"/>
              </a:rPr>
              <a:t>Olmayan/Uyumsuz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882" y="1759432"/>
            <a:ext cx="5942965" cy="920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1395" marR="5080" indent="-2259330">
              <a:lnSpc>
                <a:spcPct val="115199"/>
              </a:lnSpc>
              <a:spcBef>
                <a:spcPts val="95"/>
              </a:spcBef>
            </a:pPr>
            <a:r>
              <a:rPr sz="2550" spc="-125" dirty="0">
                <a:latin typeface="Trebuchet MS"/>
                <a:cs typeface="Trebuchet MS"/>
              </a:rPr>
              <a:t>Koșullar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ne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00" dirty="0">
                <a:latin typeface="Trebuchet MS"/>
                <a:cs typeface="Trebuchet MS"/>
              </a:rPr>
              <a:t>olursa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olsun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șekilde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50" dirty="0">
                <a:latin typeface="Trebuchet MS"/>
                <a:cs typeface="Trebuchet MS"/>
              </a:rPr>
              <a:t>üstesinden </a:t>
            </a:r>
            <a:r>
              <a:rPr sz="2550" spc="-114" dirty="0">
                <a:latin typeface="Trebuchet MS"/>
                <a:cs typeface="Trebuchet MS"/>
              </a:rPr>
              <a:t>gelebilirim.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0112" y="1849824"/>
            <a:ext cx="512127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-150" dirty="0">
                <a:latin typeface="Trebuchet MS"/>
                <a:cs typeface="Trebuchet MS"/>
              </a:rPr>
              <a:t>Kabul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edilmek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204" dirty="0">
                <a:latin typeface="Trebuchet MS"/>
                <a:cs typeface="Trebuchet MS"/>
              </a:rPr>
              <a:t>için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mükemmel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olmalıyım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36574" y="3050924"/>
            <a:ext cx="5617845" cy="920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0" marR="5080" indent="-1924685">
              <a:lnSpc>
                <a:spcPct val="115199"/>
              </a:lnSpc>
              <a:spcBef>
                <a:spcPts val="95"/>
              </a:spcBef>
            </a:pPr>
            <a:r>
              <a:rPr sz="2550" spc="-80" dirty="0">
                <a:latin typeface="Trebuchet MS"/>
                <a:cs typeface="Trebuchet MS"/>
              </a:rPr>
              <a:t>Eğer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40" dirty="0">
                <a:latin typeface="Trebuchet MS"/>
                <a:cs typeface="Trebuchet MS"/>
              </a:rPr>
              <a:t>șeye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karar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40" dirty="0">
                <a:latin typeface="Trebuchet MS"/>
                <a:cs typeface="Trebuchet MS"/>
              </a:rPr>
              <a:t>verdiysem,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mutlaka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25" dirty="0">
                <a:latin typeface="Trebuchet MS"/>
                <a:cs typeface="Trebuchet MS"/>
              </a:rPr>
              <a:t>onu </a:t>
            </a:r>
            <a:r>
              <a:rPr sz="2550" spc="-50" dirty="0">
                <a:latin typeface="Trebuchet MS"/>
                <a:cs typeface="Trebuchet MS"/>
              </a:rPr>
              <a:t>bașarmalıyım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517" y="3065523"/>
            <a:ext cx="5400040" cy="1466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165" marR="5080" indent="-1054100">
              <a:lnSpc>
                <a:spcPct val="115199"/>
              </a:lnSpc>
              <a:spcBef>
                <a:spcPts val="95"/>
              </a:spcBef>
            </a:pPr>
            <a:r>
              <a:rPr sz="2550" spc="-140" dirty="0">
                <a:latin typeface="Trebuchet MS"/>
                <a:cs typeface="Trebuchet MS"/>
              </a:rPr>
              <a:t>Bir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șey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45" dirty="0">
                <a:latin typeface="Trebuchet MS"/>
                <a:cs typeface="Trebuchet MS"/>
              </a:rPr>
              <a:t>üzerinde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40" dirty="0">
                <a:latin typeface="Trebuchet MS"/>
                <a:cs typeface="Trebuchet MS"/>
              </a:rPr>
              <a:t>uğrașıp,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emek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verirsem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50" dirty="0">
                <a:latin typeface="Trebuchet MS"/>
                <a:cs typeface="Trebuchet MS"/>
              </a:rPr>
              <a:t>o </a:t>
            </a:r>
            <a:r>
              <a:rPr sz="2550" spc="-105" dirty="0">
                <a:latin typeface="Trebuchet MS"/>
                <a:cs typeface="Trebuchet MS"/>
              </a:rPr>
              <a:t>konuda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110" dirty="0">
                <a:latin typeface="Trebuchet MS"/>
                <a:cs typeface="Trebuchet MS"/>
              </a:rPr>
              <a:t>uzmanlașabilirim.</a:t>
            </a:r>
            <a:endParaRPr sz="2550">
              <a:latin typeface="Trebuchet MS"/>
              <a:cs typeface="Trebuchet MS"/>
            </a:endParaRPr>
          </a:p>
          <a:p>
            <a:pPr marL="121920">
              <a:lnSpc>
                <a:spcPct val="100000"/>
              </a:lnSpc>
              <a:spcBef>
                <a:spcPts val="1240"/>
              </a:spcBef>
            </a:pPr>
            <a:r>
              <a:rPr sz="2550" spc="-85" dirty="0">
                <a:latin typeface="Trebuchet MS"/>
                <a:cs typeface="Trebuchet MS"/>
              </a:rPr>
              <a:t>Zor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durumların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90" dirty="0">
                <a:latin typeface="Trebuchet MS"/>
                <a:cs typeface="Trebuchet MS"/>
              </a:rPr>
              <a:t>üstesinden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75" dirty="0">
                <a:latin typeface="Trebuchet MS"/>
                <a:cs typeface="Trebuchet MS"/>
              </a:rPr>
              <a:t>gelebilirim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76745" y="5170551"/>
            <a:ext cx="254381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-95" dirty="0">
                <a:latin typeface="Trebuchet MS"/>
                <a:cs typeface="Trebuchet MS"/>
              </a:rPr>
              <a:t>Ben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10" dirty="0">
                <a:latin typeface="Trebuchet MS"/>
                <a:cs typeface="Trebuchet MS"/>
              </a:rPr>
              <a:t>gerçek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65" dirty="0">
                <a:latin typeface="Trebuchet MS"/>
                <a:cs typeface="Trebuchet MS"/>
              </a:rPr>
              <a:t>değilim.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584" y="5078316"/>
            <a:ext cx="209042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-170" dirty="0">
                <a:latin typeface="Trebuchet MS"/>
                <a:cs typeface="Trebuchet MS"/>
              </a:rPr>
              <a:t>Güvenilir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40" dirty="0">
                <a:latin typeface="Trebuchet MS"/>
                <a:cs typeface="Trebuchet MS"/>
              </a:rPr>
              <a:t>biriyim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19495" y="6353362"/>
            <a:ext cx="470662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-120" dirty="0">
                <a:latin typeface="Trebuchet MS"/>
                <a:cs typeface="Trebuchet MS"/>
              </a:rPr>
              <a:t>Hayatımda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60" dirty="0">
                <a:latin typeface="Trebuchet MS"/>
                <a:cs typeface="Trebuchet MS"/>
              </a:rPr>
              <a:t>birisi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40" dirty="0">
                <a:latin typeface="Trebuchet MS"/>
                <a:cs typeface="Trebuchet MS"/>
              </a:rPr>
              <a:t>yoksa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ben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60" dirty="0">
                <a:latin typeface="Trebuchet MS"/>
                <a:cs typeface="Trebuchet MS"/>
              </a:rPr>
              <a:t>hiçim.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596" y="6263997"/>
            <a:ext cx="189039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-125" dirty="0">
                <a:latin typeface="Trebuchet MS"/>
                <a:cs typeface="Trebuchet MS"/>
              </a:rPr>
              <a:t>Sevilen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40" dirty="0">
                <a:latin typeface="Trebuchet MS"/>
                <a:cs typeface="Trebuchet MS"/>
              </a:rPr>
              <a:t>biriyim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76745" y="7454518"/>
            <a:ext cx="280924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-90" dirty="0">
                <a:latin typeface="Trebuchet MS"/>
                <a:cs typeface="Trebuchet MS"/>
              </a:rPr>
              <a:t>İșe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yaramazın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65" dirty="0">
                <a:latin typeface="Trebuchet MS"/>
                <a:cs typeface="Trebuchet MS"/>
              </a:rPr>
              <a:t>biriyim.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5188" y="7436984"/>
            <a:ext cx="3429635" cy="431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spc="-145" dirty="0">
                <a:latin typeface="Trebuchet MS"/>
                <a:cs typeface="Trebuchet MS"/>
              </a:rPr>
              <a:t>insanlar</a:t>
            </a:r>
            <a:r>
              <a:rPr sz="2650" spc="-295" dirty="0">
                <a:latin typeface="Trebuchet MS"/>
                <a:cs typeface="Trebuchet MS"/>
              </a:rPr>
              <a:t> </a:t>
            </a:r>
            <a:r>
              <a:rPr sz="2650" spc="-130" dirty="0">
                <a:latin typeface="Trebuchet MS"/>
                <a:cs typeface="Trebuchet MS"/>
              </a:rPr>
              <a:t>bana</a:t>
            </a:r>
            <a:r>
              <a:rPr sz="2650" spc="-295" dirty="0">
                <a:latin typeface="Trebuchet MS"/>
                <a:cs typeface="Trebuchet MS"/>
              </a:rPr>
              <a:t> </a:t>
            </a:r>
            <a:r>
              <a:rPr sz="2650" spc="-55" dirty="0">
                <a:latin typeface="Trebuchet MS"/>
                <a:cs typeface="Trebuchet MS"/>
              </a:rPr>
              <a:t>saygı</a:t>
            </a:r>
            <a:r>
              <a:rPr sz="2650" spc="-295" dirty="0">
                <a:latin typeface="Trebuchet MS"/>
                <a:cs typeface="Trebuchet MS"/>
              </a:rPr>
              <a:t> </a:t>
            </a:r>
            <a:r>
              <a:rPr sz="2650" spc="-50" dirty="0">
                <a:latin typeface="Trebuchet MS"/>
                <a:cs typeface="Trebuchet MS"/>
              </a:rPr>
              <a:t>duyar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19198" y="8466925"/>
            <a:ext cx="264985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-140" dirty="0">
                <a:latin typeface="Trebuchet MS"/>
                <a:cs typeface="Trebuchet MS"/>
              </a:rPr>
              <a:t>İnsanlar</a:t>
            </a:r>
            <a:r>
              <a:rPr sz="2550" spc="-260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güvenilmez.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5219" y="8629618"/>
            <a:ext cx="260350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-130" dirty="0">
                <a:latin typeface="Trebuchet MS"/>
                <a:cs typeface="Trebuchet MS"/>
              </a:rPr>
              <a:t>Mücadeleyi</a:t>
            </a:r>
            <a:r>
              <a:rPr sz="2550" spc="-254" dirty="0">
                <a:latin typeface="Trebuchet MS"/>
                <a:cs typeface="Trebuchet MS"/>
              </a:rPr>
              <a:t> </a:t>
            </a:r>
            <a:r>
              <a:rPr sz="2550" spc="-75" dirty="0">
                <a:latin typeface="Trebuchet MS"/>
                <a:cs typeface="Trebuchet MS"/>
              </a:rPr>
              <a:t>severim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39426" y="9193117"/>
            <a:ext cx="321881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-80" dirty="0">
                <a:latin typeface="Trebuchet MS"/>
                <a:cs typeface="Trebuchet MS"/>
              </a:rPr>
              <a:t>Dünya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05" dirty="0">
                <a:latin typeface="Trebuchet MS"/>
                <a:cs typeface="Trebuchet MS"/>
              </a:rPr>
              <a:t>korkutucu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00" dirty="0">
                <a:latin typeface="Trebuchet MS"/>
                <a:cs typeface="Trebuchet MS"/>
              </a:rPr>
              <a:t>yer.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703282" y="197120"/>
            <a:ext cx="8075930" cy="609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800" spc="-430" dirty="0"/>
              <a:t>AKILCI</a:t>
            </a:r>
            <a:r>
              <a:rPr sz="3800" spc="-509" dirty="0"/>
              <a:t> </a:t>
            </a:r>
            <a:r>
              <a:rPr sz="3800" spc="-240" dirty="0"/>
              <a:t>OLAN</a:t>
            </a:r>
            <a:r>
              <a:rPr sz="3800" spc="-509" dirty="0"/>
              <a:t> </a:t>
            </a:r>
            <a:r>
              <a:rPr sz="3800" spc="-270" dirty="0"/>
              <a:t>VE</a:t>
            </a:r>
            <a:r>
              <a:rPr sz="3800" spc="-509" dirty="0"/>
              <a:t> </a:t>
            </a:r>
            <a:r>
              <a:rPr sz="3800" spc="-204" dirty="0"/>
              <a:t>OLMAYAN</a:t>
            </a:r>
            <a:r>
              <a:rPr sz="3800" spc="-509" dirty="0"/>
              <a:t> </a:t>
            </a:r>
            <a:r>
              <a:rPr sz="3800" spc="-345" dirty="0"/>
              <a:t>İNANÇLAR</a:t>
            </a:r>
            <a:endParaRPr sz="3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12974" y="3620715"/>
            <a:ext cx="6476999" cy="65150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3937627"/>
            <a:ext cx="8477249" cy="53244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81424" y="905603"/>
            <a:ext cx="12995275" cy="226377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682750">
              <a:lnSpc>
                <a:spcPct val="100000"/>
              </a:lnSpc>
              <a:spcBef>
                <a:spcPts val="560"/>
              </a:spcBef>
            </a:pPr>
            <a:r>
              <a:rPr sz="2550" spc="-155" dirty="0">
                <a:latin typeface="Trebuchet MS"/>
                <a:cs typeface="Trebuchet MS"/>
              </a:rPr>
              <a:t>Yararlı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ve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yapıcı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olmayan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nasıl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düșüneceğimizi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belirleyen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bu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225" dirty="0">
                <a:latin typeface="Trebuchet MS"/>
                <a:cs typeface="Trebuchet MS"/>
              </a:rPr>
              <a:t>inançlar,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bireye</a:t>
            </a:r>
            <a:endParaRPr sz="2550">
              <a:latin typeface="Trebuchet MS"/>
              <a:cs typeface="Trebuchet MS"/>
            </a:endParaRPr>
          </a:p>
          <a:p>
            <a:pPr marL="12700" marR="5080" indent="812165">
              <a:lnSpc>
                <a:spcPct val="115199"/>
              </a:lnSpc>
            </a:pPr>
            <a:r>
              <a:rPr sz="2550" spc="-130" dirty="0">
                <a:latin typeface="Trebuchet MS"/>
                <a:cs typeface="Trebuchet MS"/>
              </a:rPr>
              <a:t>zarar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60" dirty="0">
                <a:latin typeface="Trebuchet MS"/>
                <a:cs typeface="Trebuchet MS"/>
              </a:rPr>
              <a:t>verebilmektedir.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65" dirty="0">
                <a:latin typeface="Trebuchet MS"/>
                <a:cs typeface="Trebuchet MS"/>
              </a:rPr>
              <a:t>Bu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düșünceleri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daha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yararlı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ve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yapıcı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200" dirty="0">
                <a:latin typeface="Trebuchet MS"/>
                <a:cs typeface="Trebuchet MS"/>
              </a:rPr>
              <a:t>inançla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değiștirebilirsek,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340" dirty="0">
                <a:latin typeface="Trebuchet MS"/>
                <a:cs typeface="Trebuchet MS"/>
              </a:rPr>
              <a:t>o</a:t>
            </a:r>
            <a:r>
              <a:rPr sz="2550" spc="635" dirty="0">
                <a:latin typeface="Trebuchet MS"/>
                <a:cs typeface="Trebuchet MS"/>
              </a:rPr>
              <a:t>  </a:t>
            </a:r>
            <a:r>
              <a:rPr sz="2550" spc="-130" dirty="0">
                <a:latin typeface="Trebuchet MS"/>
                <a:cs typeface="Trebuchet MS"/>
              </a:rPr>
              <a:t>zaman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90" dirty="0">
                <a:latin typeface="Trebuchet MS"/>
                <a:cs typeface="Trebuchet MS"/>
              </a:rPr>
              <a:t>zihnimizi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harekete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60" dirty="0">
                <a:latin typeface="Trebuchet MS"/>
                <a:cs typeface="Trebuchet MS"/>
              </a:rPr>
              <a:t>geçiren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204" dirty="0">
                <a:latin typeface="Trebuchet MS"/>
                <a:cs typeface="Trebuchet MS"/>
              </a:rPr>
              <a:t>olay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meydana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geldiğinde,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bu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60" dirty="0">
                <a:latin typeface="Trebuchet MS"/>
                <a:cs typeface="Trebuchet MS"/>
              </a:rPr>
              <a:t>yeni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değiștirilen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inancın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sonucunda</a:t>
            </a:r>
            <a:endParaRPr sz="2550">
              <a:latin typeface="Trebuchet MS"/>
              <a:cs typeface="Trebuchet MS"/>
            </a:endParaRPr>
          </a:p>
          <a:p>
            <a:pPr marL="5675630" marR="1134110" indent="-4534535">
              <a:lnSpc>
                <a:spcPct val="115199"/>
              </a:lnSpc>
            </a:pPr>
            <a:r>
              <a:rPr sz="2550" spc="-125" dirty="0">
                <a:latin typeface="Trebuchet MS"/>
                <a:cs typeface="Trebuchet MS"/>
              </a:rPr>
              <a:t>daha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farklı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tepkiler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90" dirty="0">
                <a:latin typeface="Trebuchet MS"/>
                <a:cs typeface="Trebuchet MS"/>
              </a:rPr>
              <a:t>verebiliriz.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65" dirty="0">
                <a:latin typeface="Trebuchet MS"/>
                <a:cs typeface="Trebuchet MS"/>
              </a:rPr>
              <a:t>Bu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da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düșüncelerimizin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daha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40" dirty="0">
                <a:latin typeface="Trebuchet MS"/>
                <a:cs typeface="Trebuchet MS"/>
              </a:rPr>
              <a:t>temiz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ve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berrak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50" dirty="0">
                <a:latin typeface="Trebuchet MS"/>
                <a:cs typeface="Trebuchet MS"/>
              </a:rPr>
              <a:t>olmasını </a:t>
            </a:r>
            <a:r>
              <a:rPr sz="2550" spc="-114" dirty="0">
                <a:latin typeface="Trebuchet MS"/>
                <a:cs typeface="Trebuchet MS"/>
              </a:rPr>
              <a:t>sağlayabilir”.</a:t>
            </a:r>
            <a:endParaRPr sz="2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BD3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707168" y="1966597"/>
            <a:ext cx="8581390" cy="8320405"/>
            <a:chOff x="9707168" y="1966597"/>
            <a:chExt cx="8581390" cy="8320405"/>
          </a:xfrm>
        </p:grpSpPr>
        <p:sp>
          <p:nvSpPr>
            <p:cNvPr id="4" name="object 4"/>
            <p:cNvSpPr/>
            <p:nvPr/>
          </p:nvSpPr>
          <p:spPr>
            <a:xfrm>
              <a:off x="10596421" y="3751002"/>
              <a:ext cx="7691755" cy="6536055"/>
            </a:xfrm>
            <a:custGeom>
              <a:avLst/>
              <a:gdLst/>
              <a:ahLst/>
              <a:cxnLst/>
              <a:rect l="l" t="t" r="r" b="b"/>
              <a:pathLst>
                <a:path w="7691755" h="6536055">
                  <a:moveTo>
                    <a:pt x="5049379" y="6535997"/>
                  </a:moveTo>
                  <a:lnTo>
                    <a:pt x="5049379" y="2046783"/>
                  </a:lnTo>
                  <a:lnTo>
                    <a:pt x="5048865" y="2092006"/>
                  </a:lnTo>
                  <a:lnTo>
                    <a:pt x="5047647" y="2137216"/>
                  </a:lnTo>
                  <a:lnTo>
                    <a:pt x="5045625" y="2182410"/>
                  </a:lnTo>
                  <a:lnTo>
                    <a:pt x="5042696" y="2227580"/>
                  </a:lnTo>
                  <a:lnTo>
                    <a:pt x="5038761" y="2272722"/>
                  </a:lnTo>
                  <a:lnTo>
                    <a:pt x="5033716" y="2317832"/>
                  </a:lnTo>
                  <a:lnTo>
                    <a:pt x="5027462" y="2362902"/>
                  </a:lnTo>
                  <a:lnTo>
                    <a:pt x="5019897" y="2407929"/>
                  </a:lnTo>
                  <a:lnTo>
                    <a:pt x="5010919" y="2452907"/>
                  </a:lnTo>
                  <a:lnTo>
                    <a:pt x="5000428" y="2497831"/>
                  </a:lnTo>
                  <a:lnTo>
                    <a:pt x="4988321" y="2542695"/>
                  </a:lnTo>
                  <a:lnTo>
                    <a:pt x="4974499" y="2587495"/>
                  </a:lnTo>
                  <a:lnTo>
                    <a:pt x="4958858" y="2632224"/>
                  </a:lnTo>
                  <a:lnTo>
                    <a:pt x="4941026" y="2677097"/>
                  </a:lnTo>
                  <a:lnTo>
                    <a:pt x="4921240" y="2720832"/>
                  </a:lnTo>
                  <a:lnTo>
                    <a:pt x="4899571" y="2763430"/>
                  </a:lnTo>
                  <a:lnTo>
                    <a:pt x="4876092" y="2804893"/>
                  </a:lnTo>
                  <a:lnTo>
                    <a:pt x="4850876" y="2845223"/>
                  </a:lnTo>
                  <a:lnTo>
                    <a:pt x="4823995" y="2884422"/>
                  </a:lnTo>
                  <a:lnTo>
                    <a:pt x="4795522" y="2922491"/>
                  </a:lnTo>
                  <a:lnTo>
                    <a:pt x="4765528" y="2959432"/>
                  </a:lnTo>
                  <a:lnTo>
                    <a:pt x="4734087" y="2995247"/>
                  </a:lnTo>
                  <a:lnTo>
                    <a:pt x="4701270" y="3029938"/>
                  </a:lnTo>
                  <a:lnTo>
                    <a:pt x="4667150" y="3063506"/>
                  </a:lnTo>
                  <a:lnTo>
                    <a:pt x="4631800" y="3095953"/>
                  </a:lnTo>
                  <a:lnTo>
                    <a:pt x="4595291" y="3127281"/>
                  </a:lnTo>
                  <a:lnTo>
                    <a:pt x="4557696" y="3157492"/>
                  </a:lnTo>
                  <a:lnTo>
                    <a:pt x="4519088" y="3186587"/>
                  </a:lnTo>
                  <a:lnTo>
                    <a:pt x="4479539" y="3214568"/>
                  </a:lnTo>
                  <a:lnTo>
                    <a:pt x="4439121" y="3241437"/>
                  </a:lnTo>
                  <a:lnTo>
                    <a:pt x="4397907" y="3267195"/>
                  </a:lnTo>
                  <a:lnTo>
                    <a:pt x="4355969" y="3291845"/>
                  </a:lnTo>
                  <a:lnTo>
                    <a:pt x="4313380" y="3315388"/>
                  </a:lnTo>
                  <a:lnTo>
                    <a:pt x="4270211" y="3337826"/>
                  </a:lnTo>
                  <a:lnTo>
                    <a:pt x="4226536" y="3359161"/>
                  </a:lnTo>
                  <a:lnTo>
                    <a:pt x="4182426" y="3379394"/>
                  </a:lnTo>
                  <a:lnTo>
                    <a:pt x="4137954" y="3398527"/>
                  </a:lnTo>
                  <a:lnTo>
                    <a:pt x="4093193" y="3416562"/>
                  </a:lnTo>
                  <a:lnTo>
                    <a:pt x="4048215" y="3433501"/>
                  </a:lnTo>
                  <a:lnTo>
                    <a:pt x="4003091" y="3449345"/>
                  </a:lnTo>
                  <a:lnTo>
                    <a:pt x="3957896" y="3464096"/>
                  </a:lnTo>
                  <a:lnTo>
                    <a:pt x="3912700" y="3477756"/>
                  </a:lnTo>
                  <a:lnTo>
                    <a:pt x="3867577" y="3490327"/>
                  </a:lnTo>
                  <a:lnTo>
                    <a:pt x="3822599" y="3501810"/>
                  </a:lnTo>
                  <a:lnTo>
                    <a:pt x="3776676" y="3512640"/>
                  </a:lnTo>
                  <a:lnTo>
                    <a:pt x="3730615" y="3523008"/>
                  </a:lnTo>
                  <a:lnTo>
                    <a:pt x="3684425" y="3532939"/>
                  </a:lnTo>
                  <a:lnTo>
                    <a:pt x="3638113" y="3542454"/>
                  </a:lnTo>
                  <a:lnTo>
                    <a:pt x="3591689" y="3551579"/>
                  </a:lnTo>
                  <a:lnTo>
                    <a:pt x="3545162" y="3560334"/>
                  </a:lnTo>
                  <a:lnTo>
                    <a:pt x="3498539" y="3568744"/>
                  </a:lnTo>
                  <a:lnTo>
                    <a:pt x="3451830" y="3576832"/>
                  </a:lnTo>
                  <a:lnTo>
                    <a:pt x="3405042" y="3584620"/>
                  </a:lnTo>
                  <a:lnTo>
                    <a:pt x="3358185" y="3592133"/>
                  </a:lnTo>
                  <a:lnTo>
                    <a:pt x="3311267" y="3599392"/>
                  </a:lnTo>
                  <a:lnTo>
                    <a:pt x="3264296" y="3606421"/>
                  </a:lnTo>
                  <a:lnTo>
                    <a:pt x="3217282" y="3613243"/>
                  </a:lnTo>
                  <a:lnTo>
                    <a:pt x="3170233" y="3619881"/>
                  </a:lnTo>
                  <a:lnTo>
                    <a:pt x="3123156" y="3626358"/>
                  </a:lnTo>
                  <a:lnTo>
                    <a:pt x="3076062" y="3632698"/>
                  </a:lnTo>
                  <a:lnTo>
                    <a:pt x="3028958" y="3638923"/>
                  </a:lnTo>
                  <a:lnTo>
                    <a:pt x="2981854" y="3645056"/>
                  </a:lnTo>
                  <a:lnTo>
                    <a:pt x="2934757" y="3651121"/>
                  </a:lnTo>
                  <a:lnTo>
                    <a:pt x="2793597" y="3669136"/>
                  </a:lnTo>
                  <a:lnTo>
                    <a:pt x="2746616" y="3675158"/>
                  </a:lnTo>
                  <a:lnTo>
                    <a:pt x="2699685" y="3681227"/>
                  </a:lnTo>
                  <a:lnTo>
                    <a:pt x="2652814" y="3687366"/>
                  </a:lnTo>
                  <a:lnTo>
                    <a:pt x="2606010" y="3693598"/>
                  </a:lnTo>
                  <a:lnTo>
                    <a:pt x="2559283" y="3699947"/>
                  </a:lnTo>
                  <a:lnTo>
                    <a:pt x="2512640" y="3706434"/>
                  </a:lnTo>
                  <a:lnTo>
                    <a:pt x="2466090" y="3713085"/>
                  </a:lnTo>
                  <a:lnTo>
                    <a:pt x="2419643" y="3719920"/>
                  </a:lnTo>
                  <a:lnTo>
                    <a:pt x="2373306" y="3726964"/>
                  </a:lnTo>
                  <a:lnTo>
                    <a:pt x="2327088" y="3734240"/>
                  </a:lnTo>
                  <a:lnTo>
                    <a:pt x="2280997" y="3741771"/>
                  </a:lnTo>
                  <a:lnTo>
                    <a:pt x="2235043" y="3749579"/>
                  </a:lnTo>
                  <a:lnTo>
                    <a:pt x="2189233" y="3757688"/>
                  </a:lnTo>
                  <a:lnTo>
                    <a:pt x="2143577" y="3766122"/>
                  </a:lnTo>
                  <a:lnTo>
                    <a:pt x="2098083" y="3774902"/>
                  </a:lnTo>
                  <a:lnTo>
                    <a:pt x="2052759" y="3784053"/>
                  </a:lnTo>
                  <a:lnTo>
                    <a:pt x="2007614" y="3793597"/>
                  </a:lnTo>
                  <a:lnTo>
                    <a:pt x="1962657" y="3803557"/>
                  </a:lnTo>
                  <a:lnTo>
                    <a:pt x="1917896" y="3813956"/>
                  </a:lnTo>
                  <a:lnTo>
                    <a:pt x="1873340" y="3824818"/>
                  </a:lnTo>
                  <a:lnTo>
                    <a:pt x="1828997" y="3836166"/>
                  </a:lnTo>
                  <a:lnTo>
                    <a:pt x="1784876" y="3848023"/>
                  </a:lnTo>
                  <a:lnTo>
                    <a:pt x="1740986" y="3860411"/>
                  </a:lnTo>
                  <a:lnTo>
                    <a:pt x="1697335" y="3873354"/>
                  </a:lnTo>
                  <a:lnTo>
                    <a:pt x="1653931" y="3886875"/>
                  </a:lnTo>
                  <a:lnTo>
                    <a:pt x="1610783" y="3900997"/>
                  </a:lnTo>
                  <a:lnTo>
                    <a:pt x="1567900" y="3915743"/>
                  </a:lnTo>
                  <a:lnTo>
                    <a:pt x="1525291" y="3931136"/>
                  </a:lnTo>
                  <a:lnTo>
                    <a:pt x="1482963" y="3947200"/>
                  </a:lnTo>
                  <a:lnTo>
                    <a:pt x="1440926" y="3963957"/>
                  </a:lnTo>
                  <a:lnTo>
                    <a:pt x="1399188" y="3981430"/>
                  </a:lnTo>
                  <a:lnTo>
                    <a:pt x="1357758" y="3999643"/>
                  </a:lnTo>
                  <a:lnTo>
                    <a:pt x="1316643" y="4018619"/>
                  </a:lnTo>
                  <a:lnTo>
                    <a:pt x="1275854" y="4038380"/>
                  </a:lnTo>
                  <a:lnTo>
                    <a:pt x="1235398" y="4058950"/>
                  </a:lnTo>
                  <a:lnTo>
                    <a:pt x="1195284" y="4080352"/>
                  </a:lnTo>
                  <a:lnTo>
                    <a:pt x="1155520" y="4102609"/>
                  </a:lnTo>
                  <a:lnTo>
                    <a:pt x="1116115" y="4125744"/>
                  </a:lnTo>
                  <a:lnTo>
                    <a:pt x="1077078" y="4149780"/>
                  </a:lnTo>
                  <a:lnTo>
                    <a:pt x="1038417" y="4174741"/>
                  </a:lnTo>
                  <a:lnTo>
                    <a:pt x="1000141" y="4200648"/>
                  </a:lnTo>
                  <a:lnTo>
                    <a:pt x="962258" y="4227526"/>
                  </a:lnTo>
                  <a:lnTo>
                    <a:pt x="924777" y="4255398"/>
                  </a:lnTo>
                  <a:lnTo>
                    <a:pt x="887707" y="4284286"/>
                  </a:lnTo>
                  <a:lnTo>
                    <a:pt x="851055" y="4314214"/>
                  </a:lnTo>
                  <a:lnTo>
                    <a:pt x="814831" y="4345204"/>
                  </a:lnTo>
                  <a:lnTo>
                    <a:pt x="779044" y="4377281"/>
                  </a:lnTo>
                  <a:lnTo>
                    <a:pt x="743701" y="4410466"/>
                  </a:lnTo>
                  <a:lnTo>
                    <a:pt x="708812" y="4444783"/>
                  </a:lnTo>
                  <a:lnTo>
                    <a:pt x="674384" y="4480256"/>
                  </a:lnTo>
                  <a:lnTo>
                    <a:pt x="640427" y="4516906"/>
                  </a:lnTo>
                  <a:lnTo>
                    <a:pt x="606949" y="4554758"/>
                  </a:lnTo>
                  <a:lnTo>
                    <a:pt x="573958" y="4593834"/>
                  </a:lnTo>
                  <a:lnTo>
                    <a:pt x="541464" y="4634158"/>
                  </a:lnTo>
                  <a:lnTo>
                    <a:pt x="509475" y="4675752"/>
                  </a:lnTo>
                  <a:lnTo>
                    <a:pt x="479994" y="4715687"/>
                  </a:lnTo>
                  <a:lnTo>
                    <a:pt x="451295" y="4756086"/>
                  </a:lnTo>
                  <a:lnTo>
                    <a:pt x="423388" y="4796936"/>
                  </a:lnTo>
                  <a:lnTo>
                    <a:pt x="396281" y="4838224"/>
                  </a:lnTo>
                  <a:lnTo>
                    <a:pt x="369984" y="4879939"/>
                  </a:lnTo>
                  <a:lnTo>
                    <a:pt x="344505" y="4922067"/>
                  </a:lnTo>
                  <a:lnTo>
                    <a:pt x="319856" y="4964596"/>
                  </a:lnTo>
                  <a:lnTo>
                    <a:pt x="296043" y="5007512"/>
                  </a:lnTo>
                  <a:lnTo>
                    <a:pt x="273078" y="5050804"/>
                  </a:lnTo>
                  <a:lnTo>
                    <a:pt x="250969" y="5094458"/>
                  </a:lnTo>
                  <a:lnTo>
                    <a:pt x="229726" y="5138463"/>
                  </a:lnTo>
                  <a:lnTo>
                    <a:pt x="209357" y="5182804"/>
                  </a:lnTo>
                  <a:lnTo>
                    <a:pt x="189872" y="5227470"/>
                  </a:lnTo>
                  <a:lnTo>
                    <a:pt x="171281" y="5272447"/>
                  </a:lnTo>
                  <a:lnTo>
                    <a:pt x="153592" y="5317724"/>
                  </a:lnTo>
                  <a:lnTo>
                    <a:pt x="136816" y="5363287"/>
                  </a:lnTo>
                  <a:lnTo>
                    <a:pt x="120960" y="5409124"/>
                  </a:lnTo>
                  <a:lnTo>
                    <a:pt x="106036" y="5455222"/>
                  </a:lnTo>
                  <a:lnTo>
                    <a:pt x="92051" y="5501568"/>
                  </a:lnTo>
                  <a:lnTo>
                    <a:pt x="79015" y="5548150"/>
                  </a:lnTo>
                  <a:lnTo>
                    <a:pt x="66937" y="5594955"/>
                  </a:lnTo>
                  <a:lnTo>
                    <a:pt x="55828" y="5641970"/>
                  </a:lnTo>
                  <a:lnTo>
                    <a:pt x="45695" y="5689183"/>
                  </a:lnTo>
                  <a:lnTo>
                    <a:pt x="36549" y="5736580"/>
                  </a:lnTo>
                  <a:lnTo>
                    <a:pt x="28398" y="5784150"/>
                  </a:lnTo>
                  <a:lnTo>
                    <a:pt x="21252" y="5831880"/>
                  </a:lnTo>
                  <a:lnTo>
                    <a:pt x="15120" y="5879756"/>
                  </a:lnTo>
                  <a:lnTo>
                    <a:pt x="10012" y="5927767"/>
                  </a:lnTo>
                  <a:lnTo>
                    <a:pt x="5937" y="5975899"/>
                  </a:lnTo>
                  <a:lnTo>
                    <a:pt x="2903" y="6024140"/>
                  </a:lnTo>
                  <a:lnTo>
                    <a:pt x="921" y="6072477"/>
                  </a:lnTo>
                  <a:lnTo>
                    <a:pt x="0" y="6120897"/>
                  </a:lnTo>
                  <a:lnTo>
                    <a:pt x="148" y="6169389"/>
                  </a:lnTo>
                  <a:lnTo>
                    <a:pt x="1376" y="6217938"/>
                  </a:lnTo>
                  <a:lnTo>
                    <a:pt x="3692" y="6266533"/>
                  </a:lnTo>
                  <a:lnTo>
                    <a:pt x="7106" y="6315160"/>
                  </a:lnTo>
                  <a:lnTo>
                    <a:pt x="11627" y="6363807"/>
                  </a:lnTo>
                  <a:lnTo>
                    <a:pt x="17264" y="6412462"/>
                  </a:lnTo>
                  <a:lnTo>
                    <a:pt x="24027" y="6461112"/>
                  </a:lnTo>
                  <a:lnTo>
                    <a:pt x="31925" y="6509743"/>
                  </a:lnTo>
                  <a:lnTo>
                    <a:pt x="36810" y="6535997"/>
                  </a:lnTo>
                  <a:lnTo>
                    <a:pt x="5049379" y="6535997"/>
                  </a:lnTo>
                  <a:close/>
                </a:path>
                <a:path w="7691755" h="6536055">
                  <a:moveTo>
                    <a:pt x="7691578" y="6535997"/>
                  </a:moveTo>
                  <a:lnTo>
                    <a:pt x="7691578" y="0"/>
                  </a:lnTo>
                  <a:lnTo>
                    <a:pt x="7646216" y="8609"/>
                  </a:lnTo>
                  <a:lnTo>
                    <a:pt x="7597578" y="16594"/>
                  </a:lnTo>
                  <a:lnTo>
                    <a:pt x="7548755" y="23451"/>
                  </a:lnTo>
                  <a:lnTo>
                    <a:pt x="7499768" y="29262"/>
                  </a:lnTo>
                  <a:lnTo>
                    <a:pt x="7450638" y="34106"/>
                  </a:lnTo>
                  <a:lnTo>
                    <a:pt x="7401386" y="38065"/>
                  </a:lnTo>
                  <a:lnTo>
                    <a:pt x="7352032" y="41219"/>
                  </a:lnTo>
                  <a:lnTo>
                    <a:pt x="7302598" y="43648"/>
                  </a:lnTo>
                  <a:lnTo>
                    <a:pt x="7253104" y="45432"/>
                  </a:lnTo>
                  <a:lnTo>
                    <a:pt x="7203572" y="46654"/>
                  </a:lnTo>
                  <a:lnTo>
                    <a:pt x="7154021" y="47392"/>
                  </a:lnTo>
                  <a:lnTo>
                    <a:pt x="7104474" y="47727"/>
                  </a:lnTo>
                  <a:lnTo>
                    <a:pt x="7054950" y="47741"/>
                  </a:lnTo>
                  <a:lnTo>
                    <a:pt x="7005472" y="47513"/>
                  </a:lnTo>
                  <a:lnTo>
                    <a:pt x="6956058" y="47123"/>
                  </a:lnTo>
                  <a:lnTo>
                    <a:pt x="6906732" y="46654"/>
                  </a:lnTo>
                  <a:lnTo>
                    <a:pt x="6857225" y="46604"/>
                  </a:lnTo>
                  <a:lnTo>
                    <a:pt x="6807725" y="46928"/>
                  </a:lnTo>
                  <a:lnTo>
                    <a:pt x="6758258" y="47668"/>
                  </a:lnTo>
                  <a:lnTo>
                    <a:pt x="6708854" y="48868"/>
                  </a:lnTo>
                  <a:lnTo>
                    <a:pt x="6659541" y="50569"/>
                  </a:lnTo>
                  <a:lnTo>
                    <a:pt x="6610347" y="52815"/>
                  </a:lnTo>
                  <a:lnTo>
                    <a:pt x="6561300" y="55647"/>
                  </a:lnTo>
                  <a:lnTo>
                    <a:pt x="6512430" y="59109"/>
                  </a:lnTo>
                  <a:lnTo>
                    <a:pt x="6463765" y="63242"/>
                  </a:lnTo>
                  <a:lnTo>
                    <a:pt x="6415333" y="68089"/>
                  </a:lnTo>
                  <a:lnTo>
                    <a:pt x="6367162" y="73693"/>
                  </a:lnTo>
                  <a:lnTo>
                    <a:pt x="6319281" y="80097"/>
                  </a:lnTo>
                  <a:lnTo>
                    <a:pt x="6271719" y="87342"/>
                  </a:lnTo>
                  <a:lnTo>
                    <a:pt x="6224503" y="95471"/>
                  </a:lnTo>
                  <a:lnTo>
                    <a:pt x="6177663" y="104527"/>
                  </a:lnTo>
                  <a:lnTo>
                    <a:pt x="6131227" y="114553"/>
                  </a:lnTo>
                  <a:lnTo>
                    <a:pt x="6085222" y="125590"/>
                  </a:lnTo>
                  <a:lnTo>
                    <a:pt x="6039678" y="137681"/>
                  </a:lnTo>
                  <a:lnTo>
                    <a:pt x="5994624" y="150870"/>
                  </a:lnTo>
                  <a:lnTo>
                    <a:pt x="5950086" y="165197"/>
                  </a:lnTo>
                  <a:lnTo>
                    <a:pt x="5906095" y="180707"/>
                  </a:lnTo>
                  <a:lnTo>
                    <a:pt x="5862678" y="197441"/>
                  </a:lnTo>
                  <a:lnTo>
                    <a:pt x="5819864" y="215441"/>
                  </a:lnTo>
                  <a:lnTo>
                    <a:pt x="5777681" y="234751"/>
                  </a:lnTo>
                  <a:lnTo>
                    <a:pt x="5736158" y="255413"/>
                  </a:lnTo>
                  <a:lnTo>
                    <a:pt x="5695323" y="277470"/>
                  </a:lnTo>
                  <a:lnTo>
                    <a:pt x="5655204" y="300963"/>
                  </a:lnTo>
                  <a:lnTo>
                    <a:pt x="5615830" y="325936"/>
                  </a:lnTo>
                  <a:lnTo>
                    <a:pt x="5577230" y="352431"/>
                  </a:lnTo>
                  <a:lnTo>
                    <a:pt x="5539432" y="380490"/>
                  </a:lnTo>
                  <a:lnTo>
                    <a:pt x="5502464" y="410156"/>
                  </a:lnTo>
                  <a:lnTo>
                    <a:pt x="5466355" y="441472"/>
                  </a:lnTo>
                  <a:lnTo>
                    <a:pt x="5431133" y="474479"/>
                  </a:lnTo>
                  <a:lnTo>
                    <a:pt x="5396826" y="509222"/>
                  </a:lnTo>
                  <a:lnTo>
                    <a:pt x="5363464" y="545741"/>
                  </a:lnTo>
                  <a:lnTo>
                    <a:pt x="5331074" y="584079"/>
                  </a:lnTo>
                  <a:lnTo>
                    <a:pt x="5299685" y="624280"/>
                  </a:lnTo>
                  <a:lnTo>
                    <a:pt x="5269326" y="666386"/>
                  </a:lnTo>
                  <a:lnTo>
                    <a:pt x="5240024" y="710438"/>
                  </a:lnTo>
                  <a:lnTo>
                    <a:pt x="5213520" y="753587"/>
                  </a:lnTo>
                  <a:lnTo>
                    <a:pt x="5189351" y="796882"/>
                  </a:lnTo>
                  <a:lnTo>
                    <a:pt x="5167415" y="840316"/>
                  </a:lnTo>
                  <a:lnTo>
                    <a:pt x="5147612" y="883885"/>
                  </a:lnTo>
                  <a:lnTo>
                    <a:pt x="5129839" y="927584"/>
                  </a:lnTo>
                  <a:lnTo>
                    <a:pt x="5113997" y="971407"/>
                  </a:lnTo>
                  <a:lnTo>
                    <a:pt x="5099982" y="1015349"/>
                  </a:lnTo>
                  <a:lnTo>
                    <a:pt x="5087696" y="1059405"/>
                  </a:lnTo>
                  <a:lnTo>
                    <a:pt x="5077035" y="1103569"/>
                  </a:lnTo>
                  <a:lnTo>
                    <a:pt x="5067898" y="1147836"/>
                  </a:lnTo>
                  <a:lnTo>
                    <a:pt x="5060185" y="1192202"/>
                  </a:lnTo>
                  <a:lnTo>
                    <a:pt x="5053794" y="1236660"/>
                  </a:lnTo>
                  <a:lnTo>
                    <a:pt x="5048624" y="1281206"/>
                  </a:lnTo>
                  <a:lnTo>
                    <a:pt x="5044574" y="1325834"/>
                  </a:lnTo>
                  <a:lnTo>
                    <a:pt x="5041542" y="1370539"/>
                  </a:lnTo>
                  <a:lnTo>
                    <a:pt x="5039426" y="1415315"/>
                  </a:lnTo>
                  <a:lnTo>
                    <a:pt x="5038127" y="1460159"/>
                  </a:lnTo>
                  <a:lnTo>
                    <a:pt x="5037541" y="1505063"/>
                  </a:lnTo>
                  <a:lnTo>
                    <a:pt x="5037569" y="1550023"/>
                  </a:lnTo>
                  <a:lnTo>
                    <a:pt x="5039060" y="1640091"/>
                  </a:lnTo>
                  <a:lnTo>
                    <a:pt x="5047713" y="1911093"/>
                  </a:lnTo>
                  <a:lnTo>
                    <a:pt x="5049291" y="2001553"/>
                  </a:lnTo>
                  <a:lnTo>
                    <a:pt x="5049379" y="6535997"/>
                  </a:lnTo>
                  <a:lnTo>
                    <a:pt x="7691578" y="6535997"/>
                  </a:lnTo>
                  <a:close/>
                </a:path>
              </a:pathLst>
            </a:custGeom>
            <a:solidFill>
              <a:srgbClr val="FAB6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07168" y="1966597"/>
              <a:ext cx="7553324" cy="6486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4000" spc="175" dirty="0">
                <a:solidFill>
                  <a:srgbClr val="3A6266"/>
                </a:solidFill>
                <a:latin typeface="Arial"/>
                <a:cs typeface="Arial"/>
              </a:rPr>
              <a:t>ZORLAYICI</a:t>
            </a:r>
            <a:r>
              <a:rPr sz="4000" spc="-5" dirty="0">
                <a:solidFill>
                  <a:srgbClr val="3A6266"/>
                </a:solidFill>
                <a:latin typeface="Arial"/>
                <a:cs typeface="Arial"/>
              </a:rPr>
              <a:t> </a:t>
            </a:r>
            <a:r>
              <a:rPr sz="4000" spc="85" dirty="0">
                <a:solidFill>
                  <a:srgbClr val="3A6266"/>
                </a:solidFill>
                <a:latin typeface="Arial"/>
                <a:cs typeface="Arial"/>
              </a:rPr>
              <a:t>YA</a:t>
            </a:r>
            <a:r>
              <a:rPr sz="4000" b="0" spc="85" dirty="0">
                <a:solidFill>
                  <a:srgbClr val="3A6266"/>
                </a:solidFill>
                <a:latin typeface="Arial Black"/>
                <a:cs typeface="Arial Black"/>
              </a:rPr>
              <a:t>Ş</a:t>
            </a:r>
            <a:r>
              <a:rPr sz="4000" spc="85" dirty="0">
                <a:solidFill>
                  <a:srgbClr val="3A6266"/>
                </a:solidFill>
                <a:latin typeface="Arial"/>
                <a:cs typeface="Arial"/>
              </a:rPr>
              <a:t>AM</a:t>
            </a:r>
            <a:r>
              <a:rPr sz="4000" spc="-5" dirty="0">
                <a:solidFill>
                  <a:srgbClr val="3A6266"/>
                </a:solidFill>
                <a:latin typeface="Arial"/>
                <a:cs typeface="Arial"/>
              </a:rPr>
              <a:t> </a:t>
            </a:r>
            <a:r>
              <a:rPr sz="4000" spc="140" dirty="0">
                <a:solidFill>
                  <a:srgbClr val="3A6266"/>
                </a:solidFill>
                <a:latin typeface="Arial"/>
                <a:cs typeface="Arial"/>
              </a:rPr>
              <a:t>OLAYLARINDAN </a:t>
            </a:r>
            <a:r>
              <a:rPr sz="4000" spc="190" dirty="0">
                <a:solidFill>
                  <a:srgbClr val="3A6266"/>
                </a:solidFill>
                <a:latin typeface="Arial"/>
                <a:cs typeface="Arial"/>
              </a:rPr>
              <a:t>KAYNAKLI</a:t>
            </a:r>
            <a:r>
              <a:rPr sz="4000" spc="-95" dirty="0">
                <a:solidFill>
                  <a:srgbClr val="3A6266"/>
                </a:solidFill>
                <a:latin typeface="Arial"/>
                <a:cs typeface="Arial"/>
              </a:rPr>
              <a:t> </a:t>
            </a:r>
            <a:r>
              <a:rPr sz="4000" spc="-114" dirty="0">
                <a:solidFill>
                  <a:srgbClr val="3A6266"/>
                </a:solidFill>
                <a:latin typeface="Arial"/>
                <a:cs typeface="Arial"/>
              </a:rPr>
              <a:t>STRESE</a:t>
            </a:r>
            <a:r>
              <a:rPr sz="4000" spc="-95" dirty="0">
                <a:solidFill>
                  <a:srgbClr val="3A6266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3A6266"/>
                </a:solidFill>
                <a:latin typeface="Arial"/>
                <a:cs typeface="Arial"/>
              </a:rPr>
              <a:t>VER</a:t>
            </a:r>
            <a:r>
              <a:rPr sz="4000" b="0" dirty="0">
                <a:solidFill>
                  <a:srgbClr val="3A6266"/>
                </a:solidFill>
                <a:latin typeface="Arial Black"/>
                <a:cs typeface="Arial Black"/>
              </a:rPr>
              <a:t>İ</a:t>
            </a:r>
            <a:r>
              <a:rPr sz="4000" dirty="0">
                <a:solidFill>
                  <a:srgbClr val="3A6266"/>
                </a:solidFill>
                <a:latin typeface="Arial"/>
                <a:cs typeface="Arial"/>
              </a:rPr>
              <a:t>LEN</a:t>
            </a:r>
            <a:r>
              <a:rPr sz="4000" spc="-95" dirty="0">
                <a:solidFill>
                  <a:srgbClr val="3A6266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3A6266"/>
                </a:solidFill>
                <a:latin typeface="Arial"/>
                <a:cs typeface="Arial"/>
              </a:rPr>
              <a:t>TEPK</a:t>
            </a:r>
            <a:r>
              <a:rPr sz="4000" b="0" spc="-10" dirty="0">
                <a:solidFill>
                  <a:srgbClr val="3A6266"/>
                </a:solidFill>
                <a:latin typeface="Arial Black"/>
                <a:cs typeface="Arial Black"/>
              </a:rPr>
              <a:t>İ</a:t>
            </a:r>
            <a:r>
              <a:rPr sz="4000" spc="-10" dirty="0">
                <a:solidFill>
                  <a:srgbClr val="3A6266"/>
                </a:solidFill>
                <a:latin typeface="Arial"/>
                <a:cs typeface="Arial"/>
              </a:rPr>
              <a:t>LER</a:t>
            </a:r>
            <a:r>
              <a:rPr sz="4000" b="0" spc="-10" dirty="0">
                <a:solidFill>
                  <a:srgbClr val="3A6266"/>
                </a:solidFill>
                <a:latin typeface="Arial Black"/>
                <a:cs typeface="Arial Black"/>
              </a:rPr>
              <a:t>İ</a:t>
            </a:r>
            <a:r>
              <a:rPr sz="4000" spc="-10" dirty="0">
                <a:solidFill>
                  <a:srgbClr val="3A6266"/>
                </a:solidFill>
                <a:latin typeface="Arial"/>
                <a:cs typeface="Arial"/>
              </a:rPr>
              <a:t>M</a:t>
            </a:r>
            <a:r>
              <a:rPr sz="4000" b="0" spc="-10" dirty="0">
                <a:solidFill>
                  <a:srgbClr val="3A6266"/>
                </a:solidFill>
                <a:latin typeface="Arial Black"/>
                <a:cs typeface="Arial Black"/>
              </a:rPr>
              <a:t>İ</a:t>
            </a:r>
            <a:r>
              <a:rPr sz="4000" spc="-10" dirty="0">
                <a:solidFill>
                  <a:srgbClr val="3A6266"/>
                </a:solidFill>
                <a:latin typeface="Arial"/>
                <a:cs typeface="Arial"/>
              </a:rPr>
              <a:t>Z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0365" y="1919003"/>
            <a:ext cx="7076440" cy="7331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100"/>
              </a:spcBef>
            </a:pPr>
            <a:r>
              <a:rPr sz="4000" spc="-80" dirty="0">
                <a:latin typeface="Trebuchet MS"/>
                <a:cs typeface="Trebuchet MS"/>
              </a:rPr>
              <a:t>Bedensel</a:t>
            </a:r>
            <a:r>
              <a:rPr sz="4000" spc="-155" dirty="0">
                <a:latin typeface="Trebuchet MS"/>
                <a:cs typeface="Trebuchet MS"/>
              </a:rPr>
              <a:t> </a:t>
            </a:r>
            <a:r>
              <a:rPr sz="4000" spc="-105" dirty="0">
                <a:latin typeface="Trebuchet MS"/>
                <a:cs typeface="Trebuchet MS"/>
              </a:rPr>
              <a:t>tepkilerimiz</a:t>
            </a:r>
            <a:endParaRPr sz="4000">
              <a:latin typeface="Trebuchet MS"/>
              <a:cs typeface="Trebuchet MS"/>
            </a:endParaRPr>
          </a:p>
          <a:p>
            <a:pPr marL="56515" marR="48895" algn="ctr">
              <a:lnSpc>
                <a:spcPct val="115700"/>
              </a:lnSpc>
              <a:spcBef>
                <a:spcPts val="3975"/>
              </a:spcBef>
            </a:pPr>
            <a:r>
              <a:rPr sz="2700" spc="-10" dirty="0">
                <a:latin typeface="Roboto"/>
                <a:cs typeface="Roboto"/>
              </a:rPr>
              <a:t>Bedenimiz</a:t>
            </a:r>
            <a:r>
              <a:rPr sz="2700" spc="-13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yaşamımızda</a:t>
            </a:r>
            <a:r>
              <a:rPr sz="2700" spc="-13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zorlayıcı</a:t>
            </a:r>
            <a:r>
              <a:rPr sz="2700" spc="-13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yaşam </a:t>
            </a:r>
            <a:r>
              <a:rPr sz="2700" spc="-20" dirty="0">
                <a:latin typeface="Roboto"/>
                <a:cs typeface="Roboto"/>
              </a:rPr>
              <a:t>durumları</a:t>
            </a:r>
            <a:r>
              <a:rPr sz="2700" spc="-100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karşısında</a:t>
            </a:r>
            <a:r>
              <a:rPr sz="2700" spc="-10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tepkiler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gösteren</a:t>
            </a:r>
            <a:r>
              <a:rPr sz="2700" spc="-10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bir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spc="-35" dirty="0">
                <a:latin typeface="Roboto"/>
                <a:cs typeface="Roboto"/>
              </a:rPr>
              <a:t>ev </a:t>
            </a:r>
            <a:r>
              <a:rPr sz="2700" spc="-20" dirty="0">
                <a:latin typeface="Roboto"/>
                <a:cs typeface="Roboto"/>
              </a:rPr>
              <a:t>sahibidir.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Bu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tepkiler,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her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birimizin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stres </a:t>
            </a:r>
            <a:r>
              <a:rPr sz="2700" spc="-25" dirty="0">
                <a:latin typeface="Roboto"/>
                <a:cs typeface="Roboto"/>
              </a:rPr>
              <a:t>durumuna</a:t>
            </a:r>
            <a:r>
              <a:rPr sz="2700" spc="-9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göre</a:t>
            </a:r>
            <a:r>
              <a:rPr sz="2700" spc="-85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farklılaşmaktadır.</a:t>
            </a:r>
            <a:r>
              <a:rPr sz="2700" spc="-8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Strese</a:t>
            </a:r>
            <a:r>
              <a:rPr sz="2700" spc="-9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karşı bedenimizin</a:t>
            </a:r>
            <a:r>
              <a:rPr sz="2700" spc="-12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gösterebileceği</a:t>
            </a:r>
            <a:r>
              <a:rPr sz="2700" spc="-12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bazı</a:t>
            </a:r>
            <a:r>
              <a:rPr sz="2700" spc="-114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tepkiler</a:t>
            </a:r>
            <a:r>
              <a:rPr sz="2700" spc="-120" dirty="0">
                <a:latin typeface="Roboto"/>
                <a:cs typeface="Roboto"/>
              </a:rPr>
              <a:t> </a:t>
            </a:r>
            <a:r>
              <a:rPr sz="2700" spc="-25" dirty="0">
                <a:latin typeface="Roboto"/>
                <a:cs typeface="Roboto"/>
              </a:rPr>
              <a:t>şu </a:t>
            </a:r>
            <a:r>
              <a:rPr sz="2700" spc="-10" dirty="0">
                <a:latin typeface="Roboto"/>
                <a:cs typeface="Roboto"/>
              </a:rPr>
              <a:t>şekildedir: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Kendimizi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spc="-25" dirty="0">
                <a:latin typeface="Roboto"/>
                <a:cs typeface="Roboto"/>
              </a:rPr>
              <a:t>yorgun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ve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bitkin hissetme,</a:t>
            </a:r>
            <a:r>
              <a:rPr sz="2700" spc="-13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ellerimizin</a:t>
            </a:r>
            <a:r>
              <a:rPr sz="2700" spc="-114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titremesi,</a:t>
            </a:r>
            <a:r>
              <a:rPr sz="2700" spc="-12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sürekli</a:t>
            </a:r>
            <a:r>
              <a:rPr sz="2700" spc="-114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devam </a:t>
            </a:r>
            <a:r>
              <a:rPr sz="2700" dirty="0">
                <a:latin typeface="Roboto"/>
                <a:cs typeface="Roboto"/>
              </a:rPr>
              <a:t>eden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baş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ağrılarımız,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spc="-35" dirty="0">
                <a:latin typeface="Roboto"/>
                <a:cs typeface="Roboto"/>
              </a:rPr>
              <a:t>uykuya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dalmakta</a:t>
            </a:r>
            <a:endParaRPr sz="2700">
              <a:latin typeface="Roboto"/>
              <a:cs typeface="Roboto"/>
            </a:endParaRPr>
          </a:p>
          <a:p>
            <a:pPr marL="12065" marR="5080" algn="ctr">
              <a:lnSpc>
                <a:spcPct val="115700"/>
              </a:lnSpc>
            </a:pPr>
            <a:r>
              <a:rPr sz="2700" spc="-10" dirty="0">
                <a:latin typeface="Roboto"/>
                <a:cs typeface="Roboto"/>
              </a:rPr>
              <a:t>güçlük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çekme,</a:t>
            </a:r>
            <a:r>
              <a:rPr sz="2700" spc="-10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sürekli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uyuma</a:t>
            </a:r>
            <a:r>
              <a:rPr sz="2700" spc="-100" dirty="0">
                <a:latin typeface="Roboto"/>
                <a:cs typeface="Roboto"/>
              </a:rPr>
              <a:t> </a:t>
            </a:r>
            <a:r>
              <a:rPr sz="2700" spc="-25" dirty="0">
                <a:latin typeface="Roboto"/>
                <a:cs typeface="Roboto"/>
              </a:rPr>
              <a:t>ihtiyacında</a:t>
            </a:r>
            <a:r>
              <a:rPr sz="2700" spc="-10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olma, midemizin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bulanması,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zamansız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giren</a:t>
            </a:r>
            <a:endParaRPr sz="2700">
              <a:latin typeface="Roboto"/>
              <a:cs typeface="Roboto"/>
            </a:endParaRPr>
          </a:p>
          <a:p>
            <a:pPr marL="43180" marR="36195" algn="ctr">
              <a:lnSpc>
                <a:spcPct val="115700"/>
              </a:lnSpc>
              <a:spcBef>
                <a:spcPts val="5"/>
              </a:spcBef>
            </a:pPr>
            <a:r>
              <a:rPr sz="2700" dirty="0">
                <a:latin typeface="Roboto"/>
                <a:cs typeface="Roboto"/>
              </a:rPr>
              <a:t>mide</a:t>
            </a:r>
            <a:r>
              <a:rPr sz="2700" spc="-12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krampları,</a:t>
            </a:r>
            <a:r>
              <a:rPr sz="2700" spc="-114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fiziksel</a:t>
            </a:r>
            <a:r>
              <a:rPr sz="2700" spc="-114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olarak</a:t>
            </a:r>
            <a:r>
              <a:rPr sz="2700" spc="-114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bedenimizi </a:t>
            </a:r>
            <a:r>
              <a:rPr sz="2700" spc="-20" dirty="0">
                <a:latin typeface="Roboto"/>
                <a:cs typeface="Roboto"/>
              </a:rPr>
              <a:t>yormadığımız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halde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belde,</a:t>
            </a:r>
            <a:r>
              <a:rPr sz="2700" spc="-9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sırtta,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boynumuzda </a:t>
            </a:r>
            <a:r>
              <a:rPr sz="2700" spc="-25" dirty="0">
                <a:latin typeface="Roboto"/>
                <a:cs typeface="Roboto"/>
              </a:rPr>
              <a:t>gerginliklerin</a:t>
            </a:r>
            <a:r>
              <a:rPr sz="2700" spc="-6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ya</a:t>
            </a:r>
            <a:r>
              <a:rPr sz="2700" spc="-6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da</a:t>
            </a:r>
            <a:r>
              <a:rPr sz="2700" spc="-65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kasılmaların</a:t>
            </a:r>
            <a:r>
              <a:rPr sz="2700" spc="-6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olması.</a:t>
            </a:r>
            <a:endParaRPr sz="27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2E3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6609" y="1704409"/>
            <a:ext cx="6515734" cy="8434705"/>
          </a:xfrm>
          <a:custGeom>
            <a:avLst/>
            <a:gdLst/>
            <a:ahLst/>
            <a:cxnLst/>
            <a:rect l="l" t="t" r="r" b="b"/>
            <a:pathLst>
              <a:path w="6515734" h="8434705">
                <a:moveTo>
                  <a:pt x="6295576" y="8434249"/>
                </a:moveTo>
                <a:lnTo>
                  <a:pt x="219951" y="8434249"/>
                </a:lnTo>
                <a:lnTo>
                  <a:pt x="175703" y="8429769"/>
                </a:lnTo>
                <a:lnTo>
                  <a:pt x="134453" y="8416925"/>
                </a:lnTo>
                <a:lnTo>
                  <a:pt x="97096" y="8396611"/>
                </a:lnTo>
                <a:lnTo>
                  <a:pt x="64526" y="8369722"/>
                </a:lnTo>
                <a:lnTo>
                  <a:pt x="37637" y="8337152"/>
                </a:lnTo>
                <a:lnTo>
                  <a:pt x="17323" y="8299795"/>
                </a:lnTo>
                <a:lnTo>
                  <a:pt x="4479" y="8258545"/>
                </a:lnTo>
                <a:lnTo>
                  <a:pt x="0" y="8214301"/>
                </a:lnTo>
                <a:lnTo>
                  <a:pt x="0" y="219948"/>
                </a:lnTo>
                <a:lnTo>
                  <a:pt x="4479" y="175704"/>
                </a:lnTo>
                <a:lnTo>
                  <a:pt x="17323" y="134454"/>
                </a:lnTo>
                <a:lnTo>
                  <a:pt x="37637" y="97097"/>
                </a:lnTo>
                <a:lnTo>
                  <a:pt x="64526" y="64526"/>
                </a:lnTo>
                <a:lnTo>
                  <a:pt x="97096" y="37637"/>
                </a:lnTo>
                <a:lnTo>
                  <a:pt x="134453" y="17324"/>
                </a:lnTo>
                <a:lnTo>
                  <a:pt x="175703" y="4480"/>
                </a:lnTo>
                <a:lnTo>
                  <a:pt x="219952" y="0"/>
                </a:lnTo>
                <a:lnTo>
                  <a:pt x="6295575" y="0"/>
                </a:lnTo>
                <a:lnTo>
                  <a:pt x="6339824" y="4480"/>
                </a:lnTo>
                <a:lnTo>
                  <a:pt x="6381074" y="17324"/>
                </a:lnTo>
                <a:lnTo>
                  <a:pt x="6418431" y="37637"/>
                </a:lnTo>
                <a:lnTo>
                  <a:pt x="6451001" y="64526"/>
                </a:lnTo>
                <a:lnTo>
                  <a:pt x="6477890" y="97097"/>
                </a:lnTo>
                <a:lnTo>
                  <a:pt x="6498204" y="134454"/>
                </a:lnTo>
                <a:lnTo>
                  <a:pt x="6511048" y="175704"/>
                </a:lnTo>
                <a:lnTo>
                  <a:pt x="6515528" y="219948"/>
                </a:lnTo>
                <a:lnTo>
                  <a:pt x="6515528" y="8214301"/>
                </a:lnTo>
                <a:lnTo>
                  <a:pt x="6511048" y="8258545"/>
                </a:lnTo>
                <a:lnTo>
                  <a:pt x="6498204" y="8299795"/>
                </a:lnTo>
                <a:lnTo>
                  <a:pt x="6477890" y="8337152"/>
                </a:lnTo>
                <a:lnTo>
                  <a:pt x="6451001" y="8369722"/>
                </a:lnTo>
                <a:lnTo>
                  <a:pt x="6418431" y="8396611"/>
                </a:lnTo>
                <a:lnTo>
                  <a:pt x="6381074" y="8416925"/>
                </a:lnTo>
                <a:lnTo>
                  <a:pt x="6339824" y="8429769"/>
                </a:lnTo>
                <a:lnTo>
                  <a:pt x="6295576" y="8434249"/>
                </a:lnTo>
                <a:close/>
              </a:path>
            </a:pathLst>
          </a:custGeom>
          <a:solidFill>
            <a:srgbClr val="CCF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51172" y="1704408"/>
            <a:ext cx="6969447" cy="84342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84206" y="1031462"/>
            <a:ext cx="471741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spc="-125" dirty="0">
                <a:latin typeface="Trebuchet MS"/>
                <a:cs typeface="Trebuchet MS"/>
              </a:rPr>
              <a:t>Olumsuz</a:t>
            </a:r>
            <a:r>
              <a:rPr sz="3150" spc="-360" dirty="0">
                <a:latin typeface="Trebuchet MS"/>
                <a:cs typeface="Trebuchet MS"/>
              </a:rPr>
              <a:t> </a:t>
            </a:r>
            <a:r>
              <a:rPr sz="3150" spc="-220" dirty="0">
                <a:latin typeface="Trebuchet MS"/>
                <a:cs typeface="Trebuchet MS"/>
              </a:rPr>
              <a:t>benlik</a:t>
            </a:r>
            <a:r>
              <a:rPr sz="3150" spc="-360" dirty="0">
                <a:latin typeface="Trebuchet MS"/>
                <a:cs typeface="Trebuchet MS"/>
              </a:rPr>
              <a:t> </a:t>
            </a:r>
            <a:r>
              <a:rPr sz="3150" spc="-165" dirty="0">
                <a:latin typeface="Trebuchet MS"/>
                <a:cs typeface="Trebuchet MS"/>
              </a:rPr>
              <a:t>algısı</a:t>
            </a:r>
            <a:r>
              <a:rPr sz="3150" spc="-355" dirty="0">
                <a:latin typeface="Trebuchet MS"/>
                <a:cs typeface="Trebuchet MS"/>
              </a:rPr>
              <a:t> </a:t>
            </a:r>
            <a:r>
              <a:rPr sz="3150" spc="-180" dirty="0">
                <a:latin typeface="Trebuchet MS"/>
                <a:cs typeface="Trebuchet MS"/>
              </a:rPr>
              <a:t>inançları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752246" y="961007"/>
            <a:ext cx="4580890" cy="521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50" b="0" spc="-204" dirty="0">
                <a:solidFill>
                  <a:srgbClr val="000000"/>
                </a:solidFill>
                <a:latin typeface="Trebuchet MS"/>
                <a:cs typeface="Trebuchet MS"/>
              </a:rPr>
              <a:t>Olumlu</a:t>
            </a:r>
            <a:r>
              <a:rPr sz="3250" b="0" spc="-39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250" b="0" spc="-215" dirty="0">
                <a:solidFill>
                  <a:srgbClr val="000000"/>
                </a:solidFill>
                <a:latin typeface="Trebuchet MS"/>
                <a:cs typeface="Trebuchet MS"/>
              </a:rPr>
              <a:t>benlik</a:t>
            </a:r>
            <a:r>
              <a:rPr sz="3250" b="0" spc="-39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250" b="0" spc="-175" dirty="0">
                <a:solidFill>
                  <a:srgbClr val="000000"/>
                </a:solidFill>
                <a:latin typeface="Trebuchet MS"/>
                <a:cs typeface="Trebuchet MS"/>
              </a:rPr>
              <a:t>algısı</a:t>
            </a:r>
            <a:r>
              <a:rPr sz="3250" b="0" spc="-3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250" b="0" spc="-265" dirty="0">
                <a:solidFill>
                  <a:srgbClr val="000000"/>
                </a:solidFill>
                <a:latin typeface="Trebuchet MS"/>
                <a:cs typeface="Trebuchet MS"/>
              </a:rPr>
              <a:t>inançları</a:t>
            </a:r>
            <a:endParaRPr sz="32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4222" y="3262185"/>
            <a:ext cx="3376295" cy="36068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2550" spc="-135" dirty="0">
                <a:latin typeface="Trebuchet MS"/>
                <a:cs typeface="Trebuchet MS"/>
              </a:rPr>
              <a:t>Hep</a:t>
            </a:r>
            <a:r>
              <a:rPr sz="2550" spc="-310" dirty="0">
                <a:latin typeface="Trebuchet MS"/>
                <a:cs typeface="Trebuchet MS"/>
              </a:rPr>
              <a:t> </a:t>
            </a:r>
            <a:r>
              <a:rPr sz="2550" spc="-25" dirty="0">
                <a:latin typeface="Trebuchet MS"/>
                <a:cs typeface="Trebuchet MS"/>
              </a:rPr>
              <a:t>mağdurum.</a:t>
            </a:r>
            <a:endParaRPr sz="25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2550" spc="-95" dirty="0">
                <a:latin typeface="Trebuchet MS"/>
                <a:cs typeface="Trebuchet MS"/>
              </a:rPr>
              <a:t>Ben</a:t>
            </a:r>
            <a:r>
              <a:rPr sz="2550" spc="-320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hep</a:t>
            </a:r>
            <a:r>
              <a:rPr sz="2550" spc="-320" dirty="0">
                <a:latin typeface="Trebuchet MS"/>
                <a:cs typeface="Trebuchet MS"/>
              </a:rPr>
              <a:t> </a:t>
            </a:r>
            <a:r>
              <a:rPr sz="2550" spc="-65" dirty="0">
                <a:latin typeface="Trebuchet MS"/>
                <a:cs typeface="Trebuchet MS"/>
              </a:rPr>
              <a:t>kaybederim.</a:t>
            </a:r>
            <a:endParaRPr sz="2550">
              <a:latin typeface="Trebuchet MS"/>
              <a:cs typeface="Trebuchet MS"/>
            </a:endParaRPr>
          </a:p>
          <a:p>
            <a:pPr marL="836294" marR="828675" indent="178435" algn="just">
              <a:lnSpc>
                <a:spcPct val="115199"/>
              </a:lnSpc>
            </a:pPr>
            <a:r>
              <a:rPr sz="2550" spc="-380" dirty="0">
                <a:latin typeface="Trebuchet MS"/>
                <a:cs typeface="Trebuchet MS"/>
              </a:rPr>
              <a:t>İyi</a:t>
            </a:r>
            <a:r>
              <a:rPr sz="2550" spc="190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değilim. Değersizim </a:t>
            </a:r>
            <a:r>
              <a:rPr sz="2550" spc="-150" dirty="0">
                <a:latin typeface="Trebuchet MS"/>
                <a:cs typeface="Trebuchet MS"/>
              </a:rPr>
              <a:t>Beceriksizim.</a:t>
            </a:r>
            <a:endParaRPr sz="25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2550" spc="-70" dirty="0">
                <a:latin typeface="Trebuchet MS"/>
                <a:cs typeface="Trebuchet MS"/>
              </a:rPr>
              <a:t>Kötü</a:t>
            </a:r>
            <a:r>
              <a:rPr sz="2550" spc="-310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305" dirty="0">
                <a:latin typeface="Trebuchet MS"/>
                <a:cs typeface="Trebuchet MS"/>
              </a:rPr>
              <a:t> </a:t>
            </a:r>
            <a:r>
              <a:rPr sz="2550" spc="-40" dirty="0">
                <a:latin typeface="Trebuchet MS"/>
                <a:cs typeface="Trebuchet MS"/>
              </a:rPr>
              <a:t>insanım.</a:t>
            </a:r>
            <a:endParaRPr sz="25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2550" spc="-55" dirty="0">
                <a:latin typeface="Trebuchet MS"/>
                <a:cs typeface="Trebuchet MS"/>
              </a:rPr>
              <a:t>Yeteneksizim.</a:t>
            </a:r>
            <a:endParaRPr sz="25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2550" spc="-130" dirty="0">
                <a:latin typeface="Trebuchet MS"/>
                <a:cs typeface="Trebuchet MS"/>
              </a:rPr>
              <a:t>Sevilecek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insan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10" dirty="0">
                <a:latin typeface="Trebuchet MS"/>
                <a:cs typeface="Trebuchet MS"/>
              </a:rPr>
              <a:t>değilim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84940" y="75217"/>
            <a:ext cx="10969625" cy="920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51710" marR="5080" indent="-2239645">
              <a:lnSpc>
                <a:spcPct val="115199"/>
              </a:lnSpc>
              <a:spcBef>
                <a:spcPts val="95"/>
              </a:spcBef>
            </a:pPr>
            <a:r>
              <a:rPr sz="2550" spc="-160" dirty="0">
                <a:latin typeface="Trebuchet MS"/>
                <a:cs typeface="Trebuchet MS"/>
              </a:rPr>
              <a:t>Benlik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40" dirty="0">
                <a:latin typeface="Trebuchet MS"/>
                <a:cs typeface="Trebuchet MS"/>
              </a:rPr>
              <a:t>değeriniz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220" dirty="0">
                <a:latin typeface="Trebuchet MS"/>
                <a:cs typeface="Trebuchet MS"/>
              </a:rPr>
              <a:t>ile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220" dirty="0">
                <a:latin typeface="Trebuchet MS"/>
                <a:cs typeface="Trebuchet MS"/>
              </a:rPr>
              <a:t>ilgili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40" dirty="0">
                <a:latin typeface="Trebuchet MS"/>
                <a:cs typeface="Trebuchet MS"/>
              </a:rPr>
              <a:t>olumsuz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90" dirty="0">
                <a:latin typeface="Trebuchet MS"/>
                <a:cs typeface="Trebuchet MS"/>
              </a:rPr>
              <a:t>inançlarınıza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yönelik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ifadeleri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düșünün.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Bunları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olumlu </a:t>
            </a:r>
            <a:r>
              <a:rPr sz="2550" spc="-175" dirty="0">
                <a:latin typeface="Trebuchet MS"/>
                <a:cs typeface="Trebuchet MS"/>
              </a:rPr>
              <a:t>benlik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algısı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85" dirty="0">
                <a:latin typeface="Trebuchet MS"/>
                <a:cs typeface="Trebuchet MS"/>
              </a:rPr>
              <a:t>inancını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90" dirty="0">
                <a:latin typeface="Trebuchet MS"/>
                <a:cs typeface="Trebuchet MS"/>
              </a:rPr>
              <a:t>içeren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40" dirty="0">
                <a:latin typeface="Trebuchet MS"/>
                <a:cs typeface="Trebuchet MS"/>
              </a:rPr>
              <a:t>ifadelere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dönüștürünüz</a:t>
            </a:r>
            <a:endParaRPr sz="2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2E3C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0091" y="474452"/>
            <a:ext cx="7372349" cy="79152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2724" y="316507"/>
            <a:ext cx="9615170" cy="859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1280">
              <a:lnSpc>
                <a:spcPct val="115700"/>
              </a:lnSpc>
              <a:spcBef>
                <a:spcPts val="100"/>
              </a:spcBef>
            </a:pPr>
            <a:r>
              <a:rPr sz="2700" b="1" dirty="0">
                <a:latin typeface="Arial"/>
                <a:cs typeface="Arial"/>
              </a:rPr>
              <a:t>Olumlu</a:t>
            </a:r>
            <a:r>
              <a:rPr sz="2700" b="1" spc="-135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veya</a:t>
            </a:r>
            <a:r>
              <a:rPr sz="2700" b="1" spc="-135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olumsuz</a:t>
            </a:r>
            <a:r>
              <a:rPr sz="2700" b="1" spc="-130" dirty="0">
                <a:latin typeface="Arial"/>
                <a:cs typeface="Arial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düşüncelerimiz,</a:t>
            </a:r>
            <a:r>
              <a:rPr sz="2700" spc="-10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zihinsel</a:t>
            </a:r>
            <a:r>
              <a:rPr sz="2700" spc="-9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sağlığımız, </a:t>
            </a:r>
            <a:r>
              <a:rPr sz="2700" dirty="0">
                <a:latin typeface="Microsoft Sans Serif"/>
                <a:cs typeface="Microsoft Sans Serif"/>
              </a:rPr>
              <a:t>esnek</a:t>
            </a:r>
            <a:r>
              <a:rPr sz="2700" spc="-3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olma</a:t>
            </a:r>
            <a:r>
              <a:rPr sz="2700" spc="-3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ve</a:t>
            </a:r>
            <a:r>
              <a:rPr sz="2700" spc="-3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günlük</a:t>
            </a:r>
            <a:r>
              <a:rPr sz="2700" spc="-3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yaşantımızda</a:t>
            </a:r>
            <a:r>
              <a:rPr sz="2700" spc="-3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meydan</a:t>
            </a:r>
            <a:r>
              <a:rPr sz="2700" spc="-3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okuyucu </a:t>
            </a:r>
            <a:r>
              <a:rPr sz="2700" dirty="0">
                <a:latin typeface="Microsoft Sans Serif"/>
                <a:cs typeface="Microsoft Sans Serif"/>
              </a:rPr>
              <a:t>durumların</a:t>
            </a:r>
            <a:r>
              <a:rPr sz="2700" spc="-8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üstesinden</a:t>
            </a:r>
            <a:r>
              <a:rPr sz="2700" spc="-8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gelmede</a:t>
            </a:r>
            <a:r>
              <a:rPr sz="2700" spc="-8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büyük</a:t>
            </a:r>
            <a:r>
              <a:rPr sz="2700" spc="-8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bir</a:t>
            </a:r>
            <a:r>
              <a:rPr sz="2700" spc="-8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etkiye</a:t>
            </a:r>
            <a:r>
              <a:rPr sz="2700" spc="-8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sahiptir.</a:t>
            </a:r>
            <a:r>
              <a:rPr sz="2700" spc="-8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Şimdi </a:t>
            </a:r>
            <a:r>
              <a:rPr sz="2700" dirty="0">
                <a:latin typeface="Microsoft Sans Serif"/>
                <a:cs typeface="Microsoft Sans Serif"/>
              </a:rPr>
              <a:t>zihninizin</a:t>
            </a:r>
            <a:r>
              <a:rPr sz="2700" spc="-9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hoş</a:t>
            </a:r>
            <a:r>
              <a:rPr sz="2700" spc="-8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olan</a:t>
            </a:r>
            <a:r>
              <a:rPr sz="2700" spc="-8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ve</a:t>
            </a:r>
            <a:r>
              <a:rPr sz="2700" spc="-9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olmayan</a:t>
            </a:r>
            <a:r>
              <a:rPr sz="2700" spc="-8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seslerden</a:t>
            </a:r>
            <a:r>
              <a:rPr sz="2700" spc="-8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oluşan,</a:t>
            </a:r>
            <a:r>
              <a:rPr sz="2700" spc="-8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klasik</a:t>
            </a:r>
            <a:r>
              <a:rPr sz="2700" spc="-9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müzik </a:t>
            </a:r>
            <a:r>
              <a:rPr sz="2700" dirty="0">
                <a:latin typeface="Microsoft Sans Serif"/>
                <a:cs typeface="Microsoft Sans Serif"/>
              </a:rPr>
              <a:t>yapan</a:t>
            </a:r>
            <a:r>
              <a:rPr sz="2700" spc="-7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bir</a:t>
            </a:r>
            <a:r>
              <a:rPr sz="2700" spc="-7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orkestra</a:t>
            </a:r>
            <a:r>
              <a:rPr sz="2700" spc="-7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olarak</a:t>
            </a:r>
            <a:r>
              <a:rPr sz="2700" spc="-7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düşünmenizi</a:t>
            </a:r>
            <a:r>
              <a:rPr sz="2700" spc="-7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istiyorum.</a:t>
            </a:r>
            <a:endParaRPr sz="2700">
              <a:latin typeface="Microsoft Sans Serif"/>
              <a:cs typeface="Microsoft Sans Serif"/>
            </a:endParaRPr>
          </a:p>
          <a:p>
            <a:pPr marL="12700" marR="5080">
              <a:lnSpc>
                <a:spcPct val="115700"/>
              </a:lnSpc>
            </a:pPr>
            <a:r>
              <a:rPr sz="2700" dirty="0">
                <a:latin typeface="Microsoft Sans Serif"/>
                <a:cs typeface="Microsoft Sans Serif"/>
              </a:rPr>
              <a:t>Orkestranın</a:t>
            </a:r>
            <a:r>
              <a:rPr sz="2700" spc="-5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şefi</a:t>
            </a:r>
            <a:r>
              <a:rPr sz="2700" spc="-4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olarak;</a:t>
            </a:r>
            <a:r>
              <a:rPr sz="2700" spc="-4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eğer</a:t>
            </a:r>
            <a:r>
              <a:rPr sz="2700" spc="-5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ki</a:t>
            </a:r>
            <a:r>
              <a:rPr sz="2700" spc="-4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işittiğimiz</a:t>
            </a:r>
            <a:r>
              <a:rPr sz="2700" spc="-4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şeyden </a:t>
            </a:r>
            <a:r>
              <a:rPr sz="2700" dirty="0">
                <a:latin typeface="Microsoft Sans Serif"/>
                <a:cs typeface="Microsoft Sans Serif"/>
              </a:rPr>
              <a:t>hoşlanmıyorsak</a:t>
            </a:r>
            <a:r>
              <a:rPr sz="2700" spc="-4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sadece</a:t>
            </a:r>
            <a:r>
              <a:rPr sz="2700" spc="-4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hoş</a:t>
            </a:r>
            <a:r>
              <a:rPr sz="2700" spc="-4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olanı</a:t>
            </a:r>
            <a:r>
              <a:rPr sz="2700" spc="-4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duymak</a:t>
            </a:r>
            <a:r>
              <a:rPr sz="2700" spc="-4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için</a:t>
            </a:r>
            <a:r>
              <a:rPr sz="2700" spc="-4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tüm</a:t>
            </a:r>
            <a:r>
              <a:rPr sz="2700" spc="-4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hoşolmayan </a:t>
            </a:r>
            <a:r>
              <a:rPr sz="2700" dirty="0">
                <a:latin typeface="Microsoft Sans Serif"/>
                <a:cs typeface="Microsoft Sans Serif"/>
              </a:rPr>
              <a:t>sesleri</a:t>
            </a:r>
            <a:r>
              <a:rPr sz="2700" spc="-9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susturmaya</a:t>
            </a:r>
            <a:r>
              <a:rPr sz="2700" spc="-8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çalışma</a:t>
            </a:r>
            <a:r>
              <a:rPr sz="2700" spc="-8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eğilimindeyizdir.</a:t>
            </a:r>
            <a:r>
              <a:rPr sz="2700" spc="-9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Ancak</a:t>
            </a:r>
            <a:r>
              <a:rPr sz="2700" spc="-8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yavaşça, </a:t>
            </a:r>
            <a:r>
              <a:rPr sz="2700" dirty="0">
                <a:latin typeface="Microsoft Sans Serif"/>
                <a:cs typeface="Microsoft Sans Serif"/>
              </a:rPr>
              <a:t>inatla,</a:t>
            </a:r>
            <a:r>
              <a:rPr sz="2700" spc="-4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bu</a:t>
            </a:r>
            <a:r>
              <a:rPr sz="2700" spc="-4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hoş</a:t>
            </a:r>
            <a:r>
              <a:rPr sz="2700" spc="-4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olmayan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700" dirty="0">
                <a:latin typeface="Microsoft Sans Serif"/>
                <a:cs typeface="Microsoft Sans Serif"/>
              </a:rPr>
              <a:t>sesler</a:t>
            </a:r>
            <a:r>
              <a:rPr sz="2700" spc="-7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tekrar</a:t>
            </a:r>
            <a:r>
              <a:rPr sz="2700" spc="-7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hacim</a:t>
            </a:r>
            <a:r>
              <a:rPr sz="2700" spc="-7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kazanır.</a:t>
            </a:r>
            <a:endParaRPr sz="2700">
              <a:latin typeface="Microsoft Sans Serif"/>
              <a:cs typeface="Microsoft Sans Serif"/>
            </a:endParaRPr>
          </a:p>
          <a:p>
            <a:pPr marL="12700" marR="1869439" indent="95250">
              <a:lnSpc>
                <a:spcPct val="115700"/>
              </a:lnSpc>
              <a:spcBef>
                <a:spcPts val="5"/>
              </a:spcBef>
            </a:pPr>
            <a:r>
              <a:rPr sz="2700" dirty="0">
                <a:latin typeface="Microsoft Sans Serif"/>
                <a:cs typeface="Microsoft Sans Serif"/>
              </a:rPr>
              <a:t>Ya</a:t>
            </a:r>
            <a:r>
              <a:rPr sz="2700" spc="-7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tüm</a:t>
            </a:r>
            <a:r>
              <a:rPr sz="2700" spc="-6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hoş</a:t>
            </a:r>
            <a:r>
              <a:rPr sz="2700" spc="-7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olmayan</a:t>
            </a:r>
            <a:r>
              <a:rPr sz="2700" spc="-6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sesleri,</a:t>
            </a:r>
            <a:r>
              <a:rPr sz="2700" spc="-7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diğer</a:t>
            </a:r>
            <a:r>
              <a:rPr sz="2700" spc="-6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seslerle</a:t>
            </a:r>
            <a:r>
              <a:rPr sz="2700" spc="-7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uyumlu </a:t>
            </a:r>
            <a:r>
              <a:rPr sz="2700" dirty="0">
                <a:latin typeface="Microsoft Sans Serif"/>
                <a:cs typeface="Microsoft Sans Serif"/>
              </a:rPr>
              <a:t>kılabilmenin</a:t>
            </a:r>
            <a:r>
              <a:rPr sz="2700" spc="-75" dirty="0">
                <a:latin typeface="Microsoft Sans Serif"/>
                <a:cs typeface="Microsoft Sans Serif"/>
              </a:rPr>
              <a:t> </a:t>
            </a:r>
            <a:r>
              <a:rPr sz="2700" spc="-25" dirty="0">
                <a:latin typeface="Microsoft Sans Serif"/>
                <a:cs typeface="Microsoft Sans Serif"/>
              </a:rPr>
              <a:t>bir</a:t>
            </a:r>
            <a:endParaRPr sz="2700">
              <a:latin typeface="Microsoft Sans Serif"/>
              <a:cs typeface="Microsoft Sans Serif"/>
            </a:endParaRPr>
          </a:p>
          <a:p>
            <a:pPr marL="12700" marR="24130">
              <a:lnSpc>
                <a:spcPct val="115700"/>
              </a:lnSpc>
            </a:pPr>
            <a:r>
              <a:rPr sz="2700" dirty="0">
                <a:latin typeface="Microsoft Sans Serif"/>
                <a:cs typeface="Microsoft Sans Serif"/>
              </a:rPr>
              <a:t>yolunu</a:t>
            </a:r>
            <a:r>
              <a:rPr sz="2700" spc="-7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bulabilirsek?</a:t>
            </a:r>
            <a:r>
              <a:rPr sz="2700" spc="-7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Tam</a:t>
            </a:r>
            <a:r>
              <a:rPr sz="2700" spc="-6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da</a:t>
            </a:r>
            <a:r>
              <a:rPr sz="2700" spc="-7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bu</a:t>
            </a:r>
            <a:r>
              <a:rPr sz="2700" spc="-6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noktada</a:t>
            </a:r>
            <a:r>
              <a:rPr sz="2700" spc="-7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“bilişsel</a:t>
            </a:r>
            <a:r>
              <a:rPr sz="2700" spc="-7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yeniden çerçeveleme”</a:t>
            </a:r>
            <a:r>
              <a:rPr sz="2700" spc="-9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olumsuz</a:t>
            </a:r>
            <a:r>
              <a:rPr sz="2700" spc="-9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durumlarda</a:t>
            </a:r>
            <a:r>
              <a:rPr sz="2700" spc="-9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iyioluşumuz</a:t>
            </a:r>
            <a:r>
              <a:rPr sz="2700" spc="-9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ve</a:t>
            </a:r>
            <a:r>
              <a:rPr sz="2700" spc="-9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psikolojik </a:t>
            </a:r>
            <a:r>
              <a:rPr sz="2700" dirty="0">
                <a:latin typeface="Microsoft Sans Serif"/>
                <a:cs typeface="Microsoft Sans Serif"/>
              </a:rPr>
              <a:t>sağlamlığı</a:t>
            </a:r>
            <a:r>
              <a:rPr sz="2700" spc="-3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güçlendirmede</a:t>
            </a:r>
            <a:r>
              <a:rPr sz="2700" spc="-3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kullanılabilecek</a:t>
            </a:r>
            <a:r>
              <a:rPr sz="2700" spc="-3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en</a:t>
            </a:r>
            <a:r>
              <a:rPr sz="2700" spc="-3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iyi</a:t>
            </a:r>
            <a:r>
              <a:rPr sz="2700" spc="-3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yollardan </a:t>
            </a:r>
            <a:r>
              <a:rPr sz="2700" dirty="0">
                <a:latin typeface="Microsoft Sans Serif"/>
                <a:cs typeface="Microsoft Sans Serif"/>
              </a:rPr>
              <a:t>biridir.</a:t>
            </a:r>
            <a:r>
              <a:rPr sz="2700" spc="-7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Yenidençerçeveleme,</a:t>
            </a:r>
            <a:r>
              <a:rPr sz="2700" spc="-7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olayları</a:t>
            </a:r>
            <a:r>
              <a:rPr sz="2700" spc="-7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daha</a:t>
            </a:r>
            <a:r>
              <a:rPr sz="2700" spc="-7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olumlu </a:t>
            </a:r>
            <a:r>
              <a:rPr sz="2700" spc="-20" dirty="0">
                <a:latin typeface="Microsoft Sans Serif"/>
                <a:cs typeface="Microsoft Sans Serif"/>
              </a:rPr>
              <a:t>deneyimleyebilmemiz</a:t>
            </a:r>
            <a:r>
              <a:rPr sz="2700" spc="-4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ve</a:t>
            </a:r>
            <a:r>
              <a:rPr sz="2700" spc="-4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daha</a:t>
            </a:r>
            <a:r>
              <a:rPr sz="2700" spc="-4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olumlu</a:t>
            </a:r>
            <a:r>
              <a:rPr sz="2700" spc="-4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alternatifler</a:t>
            </a:r>
            <a:r>
              <a:rPr sz="2700" spc="-4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bulabilmemiz </a:t>
            </a:r>
            <a:r>
              <a:rPr sz="2700" dirty="0">
                <a:latin typeface="Microsoft Sans Serif"/>
                <a:cs typeface="Microsoft Sans Serif"/>
              </a:rPr>
              <a:t>için olaylara</a:t>
            </a:r>
            <a:r>
              <a:rPr sz="2700" spc="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bakış</a:t>
            </a:r>
            <a:r>
              <a:rPr sz="2700" spc="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açımızı</a:t>
            </a:r>
            <a:r>
              <a:rPr sz="2700" spc="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değiştirmeyi</a:t>
            </a:r>
            <a:r>
              <a:rPr sz="2700" spc="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ifade</a:t>
            </a:r>
            <a:r>
              <a:rPr sz="2700" spc="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eden</a:t>
            </a:r>
            <a:r>
              <a:rPr sz="2700" spc="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bir</a:t>
            </a:r>
            <a:r>
              <a:rPr sz="2700" spc="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tekniktir.”</a:t>
            </a:r>
            <a:endParaRPr sz="2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9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21491" y="6107416"/>
            <a:ext cx="3228653" cy="385748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56623" y="6181368"/>
            <a:ext cx="2909570" cy="4018279"/>
            <a:chOff x="1156623" y="6181368"/>
            <a:chExt cx="2909570" cy="4018279"/>
          </a:xfrm>
        </p:grpSpPr>
        <p:sp>
          <p:nvSpPr>
            <p:cNvPr id="5" name="object 5"/>
            <p:cNvSpPr/>
            <p:nvPr/>
          </p:nvSpPr>
          <p:spPr>
            <a:xfrm>
              <a:off x="1213242" y="6206834"/>
              <a:ext cx="2738755" cy="3807460"/>
            </a:xfrm>
            <a:custGeom>
              <a:avLst/>
              <a:gdLst/>
              <a:ahLst/>
              <a:cxnLst/>
              <a:rect l="l" t="t" r="r" b="b"/>
              <a:pathLst>
                <a:path w="2738754" h="3807459">
                  <a:moveTo>
                    <a:pt x="2738760" y="3807283"/>
                  </a:moveTo>
                  <a:lnTo>
                    <a:pt x="0" y="3704457"/>
                  </a:lnTo>
                  <a:lnTo>
                    <a:pt x="0" y="112365"/>
                  </a:lnTo>
                  <a:lnTo>
                    <a:pt x="2738760" y="0"/>
                  </a:lnTo>
                  <a:lnTo>
                    <a:pt x="2738760" y="3807283"/>
                  </a:lnTo>
                  <a:close/>
                </a:path>
              </a:pathLst>
            </a:custGeom>
            <a:solidFill>
              <a:srgbClr val="3C4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05091" y="6197820"/>
              <a:ext cx="2756535" cy="3825875"/>
            </a:xfrm>
            <a:custGeom>
              <a:avLst/>
              <a:gdLst/>
              <a:ahLst/>
              <a:cxnLst/>
              <a:rect l="l" t="t" r="r" b="b"/>
              <a:pathLst>
                <a:path w="2756535" h="3825875">
                  <a:moveTo>
                    <a:pt x="2756114" y="3825311"/>
                  </a:moveTo>
                  <a:lnTo>
                    <a:pt x="0" y="3721347"/>
                  </a:lnTo>
                  <a:lnTo>
                    <a:pt x="0" y="113502"/>
                  </a:lnTo>
                  <a:lnTo>
                    <a:pt x="2756114" y="0"/>
                  </a:lnTo>
                  <a:lnTo>
                    <a:pt x="2756114" y="18114"/>
                  </a:lnTo>
                  <a:lnTo>
                    <a:pt x="2737709" y="18114"/>
                  </a:lnTo>
                  <a:lnTo>
                    <a:pt x="16302" y="129167"/>
                  </a:lnTo>
                  <a:lnTo>
                    <a:pt x="16302" y="3705595"/>
                  </a:lnTo>
                  <a:lnTo>
                    <a:pt x="2737709" y="3807371"/>
                  </a:lnTo>
                  <a:lnTo>
                    <a:pt x="2756114" y="3807371"/>
                  </a:lnTo>
                  <a:lnTo>
                    <a:pt x="2756114" y="3825311"/>
                  </a:lnTo>
                  <a:close/>
                </a:path>
                <a:path w="2756535" h="3825875">
                  <a:moveTo>
                    <a:pt x="2756114" y="3807371"/>
                  </a:moveTo>
                  <a:lnTo>
                    <a:pt x="2737709" y="3807371"/>
                  </a:lnTo>
                  <a:lnTo>
                    <a:pt x="2737709" y="18114"/>
                  </a:lnTo>
                  <a:lnTo>
                    <a:pt x="2756114" y="18114"/>
                  </a:lnTo>
                  <a:lnTo>
                    <a:pt x="2756114" y="3807371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66985" y="7341773"/>
              <a:ext cx="2011680" cy="1261110"/>
            </a:xfrm>
            <a:custGeom>
              <a:avLst/>
              <a:gdLst/>
              <a:ahLst/>
              <a:cxnLst/>
              <a:rect l="l" t="t" r="r" b="b"/>
              <a:pathLst>
                <a:path w="2011679" h="1261109">
                  <a:moveTo>
                    <a:pt x="1870715" y="1260868"/>
                  </a:moveTo>
                  <a:lnTo>
                    <a:pt x="1172702" y="1254917"/>
                  </a:lnTo>
                  <a:lnTo>
                    <a:pt x="1172702" y="1241615"/>
                  </a:lnTo>
                  <a:lnTo>
                    <a:pt x="0" y="1231989"/>
                  </a:lnTo>
                  <a:lnTo>
                    <a:pt x="0" y="553511"/>
                  </a:lnTo>
                  <a:lnTo>
                    <a:pt x="138480" y="552636"/>
                  </a:lnTo>
                  <a:lnTo>
                    <a:pt x="138480" y="363873"/>
                  </a:lnTo>
                  <a:lnTo>
                    <a:pt x="542265" y="359585"/>
                  </a:lnTo>
                  <a:lnTo>
                    <a:pt x="542265" y="550011"/>
                  </a:lnTo>
                  <a:lnTo>
                    <a:pt x="646476" y="549310"/>
                  </a:lnTo>
                  <a:lnTo>
                    <a:pt x="646476" y="457161"/>
                  </a:lnTo>
                  <a:lnTo>
                    <a:pt x="843241" y="455498"/>
                  </a:lnTo>
                  <a:lnTo>
                    <a:pt x="843241" y="247483"/>
                  </a:lnTo>
                  <a:lnTo>
                    <a:pt x="1172702" y="348121"/>
                  </a:lnTo>
                  <a:lnTo>
                    <a:pt x="1172702" y="146669"/>
                  </a:lnTo>
                  <a:lnTo>
                    <a:pt x="1538537" y="141156"/>
                  </a:lnTo>
                  <a:lnTo>
                    <a:pt x="1538537" y="831886"/>
                  </a:lnTo>
                  <a:lnTo>
                    <a:pt x="1786925" y="831798"/>
                  </a:lnTo>
                  <a:lnTo>
                    <a:pt x="1786925" y="150957"/>
                  </a:lnTo>
                  <a:lnTo>
                    <a:pt x="1861512" y="149907"/>
                  </a:lnTo>
                  <a:lnTo>
                    <a:pt x="1861512" y="1312"/>
                  </a:lnTo>
                  <a:lnTo>
                    <a:pt x="1936625" y="0"/>
                  </a:lnTo>
                  <a:lnTo>
                    <a:pt x="1936625" y="148769"/>
                  </a:lnTo>
                  <a:lnTo>
                    <a:pt x="2011650" y="147719"/>
                  </a:lnTo>
                  <a:lnTo>
                    <a:pt x="2011650" y="1221400"/>
                  </a:lnTo>
                  <a:lnTo>
                    <a:pt x="1870715" y="1220350"/>
                  </a:lnTo>
                  <a:lnTo>
                    <a:pt x="1870715" y="1260868"/>
                  </a:lnTo>
                  <a:close/>
                </a:path>
              </a:pathLst>
            </a:custGeom>
            <a:solidFill>
              <a:srgbClr val="739D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92555" y="7584706"/>
              <a:ext cx="2174240" cy="1534795"/>
            </a:xfrm>
            <a:custGeom>
              <a:avLst/>
              <a:gdLst/>
              <a:ahLst/>
              <a:cxnLst/>
              <a:rect l="l" t="t" r="r" b="b"/>
              <a:pathLst>
                <a:path w="2174240" h="1534795">
                  <a:moveTo>
                    <a:pt x="2173630" y="429069"/>
                  </a:moveTo>
                  <a:lnTo>
                    <a:pt x="1758911" y="301485"/>
                  </a:lnTo>
                  <a:lnTo>
                    <a:pt x="1683245" y="278206"/>
                  </a:lnTo>
                  <a:lnTo>
                    <a:pt x="1683245" y="829779"/>
                  </a:lnTo>
                  <a:lnTo>
                    <a:pt x="1326794" y="828141"/>
                  </a:lnTo>
                  <a:lnTo>
                    <a:pt x="1326794" y="724509"/>
                  </a:lnTo>
                  <a:lnTo>
                    <a:pt x="1326794" y="708672"/>
                  </a:lnTo>
                  <a:lnTo>
                    <a:pt x="914146" y="707796"/>
                  </a:lnTo>
                  <a:lnTo>
                    <a:pt x="914146" y="826223"/>
                  </a:lnTo>
                  <a:lnTo>
                    <a:pt x="788111" y="825627"/>
                  </a:lnTo>
                  <a:lnTo>
                    <a:pt x="788111" y="448678"/>
                  </a:lnTo>
                  <a:lnTo>
                    <a:pt x="788111" y="431965"/>
                  </a:lnTo>
                  <a:lnTo>
                    <a:pt x="437705" y="433273"/>
                  </a:lnTo>
                  <a:lnTo>
                    <a:pt x="437705" y="700341"/>
                  </a:lnTo>
                  <a:lnTo>
                    <a:pt x="205803" y="699884"/>
                  </a:lnTo>
                  <a:lnTo>
                    <a:pt x="205803" y="431126"/>
                  </a:lnTo>
                  <a:lnTo>
                    <a:pt x="376796" y="430479"/>
                  </a:lnTo>
                  <a:lnTo>
                    <a:pt x="376796" y="415163"/>
                  </a:lnTo>
                  <a:lnTo>
                    <a:pt x="376796" y="287477"/>
                  </a:lnTo>
                  <a:lnTo>
                    <a:pt x="376796" y="270852"/>
                  </a:lnTo>
                  <a:lnTo>
                    <a:pt x="205803" y="272110"/>
                  </a:lnTo>
                  <a:lnTo>
                    <a:pt x="205803" y="16637"/>
                  </a:lnTo>
                  <a:lnTo>
                    <a:pt x="205803" y="0"/>
                  </a:lnTo>
                  <a:lnTo>
                    <a:pt x="0" y="2717"/>
                  </a:lnTo>
                  <a:lnTo>
                    <a:pt x="0" y="1470634"/>
                  </a:lnTo>
                  <a:lnTo>
                    <a:pt x="128663" y="1473060"/>
                  </a:lnTo>
                  <a:lnTo>
                    <a:pt x="128663" y="1511858"/>
                  </a:lnTo>
                  <a:lnTo>
                    <a:pt x="463181" y="1518399"/>
                  </a:lnTo>
                  <a:lnTo>
                    <a:pt x="788111" y="1524812"/>
                  </a:lnTo>
                  <a:lnTo>
                    <a:pt x="788111" y="1511668"/>
                  </a:lnTo>
                  <a:lnTo>
                    <a:pt x="1987283" y="1534782"/>
                  </a:lnTo>
                  <a:lnTo>
                    <a:pt x="1987283" y="1517370"/>
                  </a:lnTo>
                  <a:lnTo>
                    <a:pt x="1987283" y="895464"/>
                  </a:lnTo>
                  <a:lnTo>
                    <a:pt x="2173630" y="896556"/>
                  </a:lnTo>
                  <a:lnTo>
                    <a:pt x="2173630" y="879233"/>
                  </a:lnTo>
                  <a:lnTo>
                    <a:pt x="2173630" y="429069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8985" y="7865268"/>
              <a:ext cx="95885" cy="115570"/>
            </a:xfrm>
            <a:custGeom>
              <a:avLst/>
              <a:gdLst/>
              <a:ahLst/>
              <a:cxnLst/>
              <a:rect l="l" t="t" r="r" b="b"/>
              <a:pathLst>
                <a:path w="95884" h="115570">
                  <a:moveTo>
                    <a:pt x="0" y="115427"/>
                  </a:moveTo>
                  <a:lnTo>
                    <a:pt x="95884" y="115427"/>
                  </a:lnTo>
                  <a:lnTo>
                    <a:pt x="95884" y="0"/>
                  </a:lnTo>
                  <a:lnTo>
                    <a:pt x="0" y="0"/>
                  </a:lnTo>
                  <a:lnTo>
                    <a:pt x="0" y="115427"/>
                  </a:lnTo>
                  <a:close/>
                </a:path>
              </a:pathLst>
            </a:custGeom>
            <a:solidFill>
              <a:srgbClr val="3C4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05623" y="7857337"/>
              <a:ext cx="429895" cy="275590"/>
            </a:xfrm>
            <a:custGeom>
              <a:avLst/>
              <a:gdLst/>
              <a:ahLst/>
              <a:cxnLst/>
              <a:rect l="l" t="t" r="r" b="b"/>
              <a:pathLst>
                <a:path w="429894" h="275590">
                  <a:moveTo>
                    <a:pt x="429895" y="115049"/>
                  </a:moveTo>
                  <a:lnTo>
                    <a:pt x="177571" y="116243"/>
                  </a:lnTo>
                  <a:lnTo>
                    <a:pt x="177571" y="16497"/>
                  </a:lnTo>
                  <a:lnTo>
                    <a:pt x="177571" y="0"/>
                  </a:lnTo>
                  <a:lnTo>
                    <a:pt x="160909" y="0"/>
                  </a:lnTo>
                  <a:lnTo>
                    <a:pt x="160909" y="16497"/>
                  </a:lnTo>
                  <a:lnTo>
                    <a:pt x="160909" y="116319"/>
                  </a:lnTo>
                  <a:lnTo>
                    <a:pt x="81597" y="116687"/>
                  </a:lnTo>
                  <a:lnTo>
                    <a:pt x="81597" y="16497"/>
                  </a:lnTo>
                  <a:lnTo>
                    <a:pt x="160909" y="16497"/>
                  </a:lnTo>
                  <a:lnTo>
                    <a:pt x="160909" y="0"/>
                  </a:lnTo>
                  <a:lnTo>
                    <a:pt x="65024" y="0"/>
                  </a:lnTo>
                  <a:lnTo>
                    <a:pt x="65024" y="16497"/>
                  </a:lnTo>
                  <a:lnTo>
                    <a:pt x="65024" y="116763"/>
                  </a:lnTo>
                  <a:lnTo>
                    <a:pt x="0" y="117068"/>
                  </a:lnTo>
                  <a:lnTo>
                    <a:pt x="0" y="275463"/>
                  </a:lnTo>
                  <a:lnTo>
                    <a:pt x="429895" y="274853"/>
                  </a:lnTo>
                  <a:lnTo>
                    <a:pt x="429895" y="259003"/>
                  </a:lnTo>
                  <a:lnTo>
                    <a:pt x="429895" y="131584"/>
                  </a:lnTo>
                  <a:lnTo>
                    <a:pt x="429895" y="115049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5537" y="7973900"/>
              <a:ext cx="156886" cy="15862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47685" y="8083968"/>
              <a:ext cx="527685" cy="1087755"/>
            </a:xfrm>
            <a:custGeom>
              <a:avLst/>
              <a:gdLst/>
              <a:ahLst/>
              <a:cxnLst/>
              <a:rect l="l" t="t" r="r" b="b"/>
              <a:pathLst>
                <a:path w="527685" h="1087754">
                  <a:moveTo>
                    <a:pt x="527634" y="0"/>
                  </a:moveTo>
                  <a:lnTo>
                    <a:pt x="0" y="1219"/>
                  </a:lnTo>
                  <a:lnTo>
                    <a:pt x="0" y="1076134"/>
                  </a:lnTo>
                  <a:lnTo>
                    <a:pt x="527634" y="1087247"/>
                  </a:lnTo>
                  <a:lnTo>
                    <a:pt x="527634" y="1070356"/>
                  </a:lnTo>
                  <a:lnTo>
                    <a:pt x="527634" y="16624"/>
                  </a:lnTo>
                  <a:lnTo>
                    <a:pt x="527634" y="0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55930" y="8093061"/>
              <a:ext cx="123189" cy="1061720"/>
            </a:xfrm>
            <a:custGeom>
              <a:avLst/>
              <a:gdLst/>
              <a:ahLst/>
              <a:cxnLst/>
              <a:rect l="l" t="t" r="r" b="b"/>
              <a:pathLst>
                <a:path w="123190" h="1061720">
                  <a:moveTo>
                    <a:pt x="122967" y="1061604"/>
                  </a:moveTo>
                  <a:lnTo>
                    <a:pt x="0" y="1058979"/>
                  </a:lnTo>
                  <a:lnTo>
                    <a:pt x="0" y="350"/>
                  </a:lnTo>
                  <a:lnTo>
                    <a:pt x="122967" y="0"/>
                  </a:lnTo>
                  <a:lnTo>
                    <a:pt x="122967" y="1061604"/>
                  </a:lnTo>
                  <a:close/>
                </a:path>
              </a:pathLst>
            </a:custGeom>
            <a:solidFill>
              <a:srgbClr val="3C4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47691" y="8084834"/>
              <a:ext cx="139700" cy="1078230"/>
            </a:xfrm>
            <a:custGeom>
              <a:avLst/>
              <a:gdLst/>
              <a:ahLst/>
              <a:cxnLst/>
              <a:rect l="l" t="t" r="r" b="b"/>
              <a:pathLst>
                <a:path w="139700" h="1078229">
                  <a:moveTo>
                    <a:pt x="139532" y="1078231"/>
                  </a:moveTo>
                  <a:lnTo>
                    <a:pt x="0" y="1075256"/>
                  </a:lnTo>
                  <a:lnTo>
                    <a:pt x="0" y="350"/>
                  </a:lnTo>
                  <a:lnTo>
                    <a:pt x="139532" y="0"/>
                  </a:lnTo>
                  <a:lnTo>
                    <a:pt x="139532" y="16539"/>
                  </a:lnTo>
                  <a:lnTo>
                    <a:pt x="122967" y="16539"/>
                  </a:lnTo>
                  <a:lnTo>
                    <a:pt x="16477" y="16714"/>
                  </a:lnTo>
                  <a:lnTo>
                    <a:pt x="16477" y="1059241"/>
                  </a:lnTo>
                  <a:lnTo>
                    <a:pt x="122967" y="1061429"/>
                  </a:lnTo>
                  <a:lnTo>
                    <a:pt x="139532" y="1061429"/>
                  </a:lnTo>
                  <a:lnTo>
                    <a:pt x="139532" y="1078231"/>
                  </a:lnTo>
                  <a:close/>
                </a:path>
                <a:path w="139700" h="1078229">
                  <a:moveTo>
                    <a:pt x="139532" y="1061429"/>
                  </a:moveTo>
                  <a:lnTo>
                    <a:pt x="122967" y="1061429"/>
                  </a:lnTo>
                  <a:lnTo>
                    <a:pt x="122967" y="16539"/>
                  </a:lnTo>
                  <a:lnTo>
                    <a:pt x="139532" y="16539"/>
                  </a:lnTo>
                  <a:lnTo>
                    <a:pt x="139532" y="1061429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6251" y="8176538"/>
              <a:ext cx="96059" cy="10152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1635" y="8176276"/>
              <a:ext cx="95446" cy="10152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714577" y="8306239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79375" h="85725">
                  <a:moveTo>
                    <a:pt x="79319" y="85323"/>
                  </a:moveTo>
                  <a:lnTo>
                    <a:pt x="0" y="84973"/>
                  </a:lnTo>
                  <a:lnTo>
                    <a:pt x="0" y="0"/>
                  </a:lnTo>
                  <a:lnTo>
                    <a:pt x="79319" y="175"/>
                  </a:lnTo>
                  <a:lnTo>
                    <a:pt x="79319" y="853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06245" y="8298357"/>
              <a:ext cx="96520" cy="101600"/>
            </a:xfrm>
            <a:custGeom>
              <a:avLst/>
              <a:gdLst/>
              <a:ahLst/>
              <a:cxnLst/>
              <a:rect l="l" t="t" r="r" b="b"/>
              <a:pathLst>
                <a:path w="96519" h="101600">
                  <a:moveTo>
                    <a:pt x="96062" y="0"/>
                  </a:moveTo>
                  <a:lnTo>
                    <a:pt x="79235" y="0"/>
                  </a:lnTo>
                  <a:lnTo>
                    <a:pt x="79235" y="16497"/>
                  </a:lnTo>
                  <a:lnTo>
                    <a:pt x="79235" y="85026"/>
                  </a:lnTo>
                  <a:lnTo>
                    <a:pt x="16738" y="85026"/>
                  </a:lnTo>
                  <a:lnTo>
                    <a:pt x="16738" y="16497"/>
                  </a:lnTo>
                  <a:lnTo>
                    <a:pt x="79235" y="16497"/>
                  </a:lnTo>
                  <a:lnTo>
                    <a:pt x="79235" y="0"/>
                  </a:lnTo>
                  <a:lnTo>
                    <a:pt x="0" y="0"/>
                  </a:lnTo>
                  <a:lnTo>
                    <a:pt x="0" y="16497"/>
                  </a:lnTo>
                  <a:lnTo>
                    <a:pt x="0" y="85026"/>
                  </a:lnTo>
                  <a:lnTo>
                    <a:pt x="0" y="101523"/>
                  </a:lnTo>
                  <a:lnTo>
                    <a:pt x="96062" y="101523"/>
                  </a:lnTo>
                  <a:lnTo>
                    <a:pt x="96062" y="85026"/>
                  </a:lnTo>
                  <a:lnTo>
                    <a:pt x="96062" y="16497"/>
                  </a:lnTo>
                  <a:lnTo>
                    <a:pt x="96062" y="0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1635" y="8297654"/>
              <a:ext cx="95446" cy="10152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14577" y="8427793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79375" h="85725">
                  <a:moveTo>
                    <a:pt x="79319" y="85498"/>
                  </a:moveTo>
                  <a:lnTo>
                    <a:pt x="0" y="84973"/>
                  </a:lnTo>
                  <a:lnTo>
                    <a:pt x="0" y="0"/>
                  </a:lnTo>
                  <a:lnTo>
                    <a:pt x="79319" y="350"/>
                  </a:lnTo>
                  <a:lnTo>
                    <a:pt x="79319" y="854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06245" y="8418817"/>
              <a:ext cx="96520" cy="102870"/>
            </a:xfrm>
            <a:custGeom>
              <a:avLst/>
              <a:gdLst/>
              <a:ahLst/>
              <a:cxnLst/>
              <a:rect l="l" t="t" r="r" b="b"/>
              <a:pathLst>
                <a:path w="96519" h="102870">
                  <a:moveTo>
                    <a:pt x="96062" y="1270"/>
                  </a:moveTo>
                  <a:lnTo>
                    <a:pt x="79235" y="1270"/>
                  </a:lnTo>
                  <a:lnTo>
                    <a:pt x="79235" y="17767"/>
                  </a:lnTo>
                  <a:lnTo>
                    <a:pt x="79235" y="86296"/>
                  </a:lnTo>
                  <a:lnTo>
                    <a:pt x="16738" y="86296"/>
                  </a:lnTo>
                  <a:lnTo>
                    <a:pt x="16738" y="17767"/>
                  </a:lnTo>
                  <a:lnTo>
                    <a:pt x="79235" y="17767"/>
                  </a:lnTo>
                  <a:lnTo>
                    <a:pt x="79235" y="1270"/>
                  </a:lnTo>
                  <a:lnTo>
                    <a:pt x="10439" y="1270"/>
                  </a:lnTo>
                  <a:lnTo>
                    <a:pt x="10439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7767"/>
                  </a:lnTo>
                  <a:lnTo>
                    <a:pt x="0" y="86296"/>
                  </a:lnTo>
                  <a:lnTo>
                    <a:pt x="0" y="101523"/>
                  </a:lnTo>
                  <a:lnTo>
                    <a:pt x="9004" y="101523"/>
                  </a:lnTo>
                  <a:lnTo>
                    <a:pt x="9004" y="102793"/>
                  </a:lnTo>
                  <a:lnTo>
                    <a:pt x="96062" y="102793"/>
                  </a:lnTo>
                  <a:lnTo>
                    <a:pt x="96062" y="101523"/>
                  </a:lnTo>
                  <a:lnTo>
                    <a:pt x="96062" y="86296"/>
                  </a:lnTo>
                  <a:lnTo>
                    <a:pt x="96062" y="17767"/>
                  </a:lnTo>
                  <a:lnTo>
                    <a:pt x="96062" y="1270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1635" y="8419121"/>
              <a:ext cx="95446" cy="10152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714577" y="8549347"/>
              <a:ext cx="79375" cy="86360"/>
            </a:xfrm>
            <a:custGeom>
              <a:avLst/>
              <a:gdLst/>
              <a:ahLst/>
              <a:cxnLst/>
              <a:rect l="l" t="t" r="r" b="b"/>
              <a:pathLst>
                <a:path w="79375" h="86359">
                  <a:moveTo>
                    <a:pt x="79319" y="85761"/>
                  </a:moveTo>
                  <a:lnTo>
                    <a:pt x="0" y="84973"/>
                  </a:lnTo>
                  <a:lnTo>
                    <a:pt x="0" y="0"/>
                  </a:lnTo>
                  <a:lnTo>
                    <a:pt x="79319" y="612"/>
                  </a:lnTo>
                  <a:lnTo>
                    <a:pt x="79319" y="857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06245" y="8540635"/>
              <a:ext cx="96520" cy="102870"/>
            </a:xfrm>
            <a:custGeom>
              <a:avLst/>
              <a:gdLst/>
              <a:ahLst/>
              <a:cxnLst/>
              <a:rect l="l" t="t" r="r" b="b"/>
              <a:pathLst>
                <a:path w="96519" h="102870">
                  <a:moveTo>
                    <a:pt x="96062" y="1270"/>
                  </a:moveTo>
                  <a:lnTo>
                    <a:pt x="79235" y="1270"/>
                  </a:lnTo>
                  <a:lnTo>
                    <a:pt x="79235" y="17767"/>
                  </a:lnTo>
                  <a:lnTo>
                    <a:pt x="79235" y="86296"/>
                  </a:lnTo>
                  <a:lnTo>
                    <a:pt x="30721" y="86296"/>
                  </a:lnTo>
                  <a:lnTo>
                    <a:pt x="30721" y="85026"/>
                  </a:lnTo>
                  <a:lnTo>
                    <a:pt x="16738" y="85026"/>
                  </a:lnTo>
                  <a:lnTo>
                    <a:pt x="16738" y="16497"/>
                  </a:lnTo>
                  <a:lnTo>
                    <a:pt x="28905" y="16497"/>
                  </a:lnTo>
                  <a:lnTo>
                    <a:pt x="28905" y="17767"/>
                  </a:lnTo>
                  <a:lnTo>
                    <a:pt x="79235" y="17767"/>
                  </a:lnTo>
                  <a:lnTo>
                    <a:pt x="79235" y="1270"/>
                  </a:lnTo>
                  <a:lnTo>
                    <a:pt x="43853" y="1270"/>
                  </a:lnTo>
                  <a:lnTo>
                    <a:pt x="43853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6497"/>
                  </a:lnTo>
                  <a:lnTo>
                    <a:pt x="0" y="85026"/>
                  </a:lnTo>
                  <a:lnTo>
                    <a:pt x="0" y="86296"/>
                  </a:lnTo>
                  <a:lnTo>
                    <a:pt x="0" y="101523"/>
                  </a:lnTo>
                  <a:lnTo>
                    <a:pt x="32740" y="101523"/>
                  </a:lnTo>
                  <a:lnTo>
                    <a:pt x="32740" y="102793"/>
                  </a:lnTo>
                  <a:lnTo>
                    <a:pt x="96062" y="102793"/>
                  </a:lnTo>
                  <a:lnTo>
                    <a:pt x="96062" y="101523"/>
                  </a:lnTo>
                  <a:lnTo>
                    <a:pt x="96062" y="86296"/>
                  </a:lnTo>
                  <a:lnTo>
                    <a:pt x="96062" y="17767"/>
                  </a:lnTo>
                  <a:lnTo>
                    <a:pt x="96062" y="16497"/>
                  </a:lnTo>
                  <a:lnTo>
                    <a:pt x="96062" y="1270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69961" y="8548209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79375" h="85725">
                  <a:moveTo>
                    <a:pt x="78793" y="85498"/>
                  </a:moveTo>
                  <a:lnTo>
                    <a:pt x="0" y="84711"/>
                  </a:lnTo>
                  <a:lnTo>
                    <a:pt x="0" y="0"/>
                  </a:lnTo>
                  <a:lnTo>
                    <a:pt x="78793" y="612"/>
                  </a:lnTo>
                  <a:lnTo>
                    <a:pt x="78793" y="854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61630" y="8540508"/>
              <a:ext cx="95885" cy="101600"/>
            </a:xfrm>
            <a:custGeom>
              <a:avLst/>
              <a:gdLst/>
              <a:ahLst/>
              <a:cxnLst/>
              <a:rect l="l" t="t" r="r" b="b"/>
              <a:pathLst>
                <a:path w="95885" h="101600">
                  <a:moveTo>
                    <a:pt x="95440" y="0"/>
                  </a:moveTo>
                  <a:lnTo>
                    <a:pt x="78790" y="0"/>
                  </a:lnTo>
                  <a:lnTo>
                    <a:pt x="78790" y="16497"/>
                  </a:lnTo>
                  <a:lnTo>
                    <a:pt x="78790" y="85026"/>
                  </a:lnTo>
                  <a:lnTo>
                    <a:pt x="30530" y="85026"/>
                  </a:lnTo>
                  <a:lnTo>
                    <a:pt x="30530" y="83756"/>
                  </a:lnTo>
                  <a:lnTo>
                    <a:pt x="16649" y="83756"/>
                  </a:lnTo>
                  <a:lnTo>
                    <a:pt x="16649" y="16497"/>
                  </a:lnTo>
                  <a:lnTo>
                    <a:pt x="78790" y="16497"/>
                  </a:lnTo>
                  <a:lnTo>
                    <a:pt x="78790" y="0"/>
                  </a:lnTo>
                  <a:lnTo>
                    <a:pt x="0" y="0"/>
                  </a:lnTo>
                  <a:lnTo>
                    <a:pt x="0" y="16497"/>
                  </a:lnTo>
                  <a:lnTo>
                    <a:pt x="0" y="83756"/>
                  </a:lnTo>
                  <a:lnTo>
                    <a:pt x="0" y="85026"/>
                  </a:lnTo>
                  <a:lnTo>
                    <a:pt x="0" y="100253"/>
                  </a:lnTo>
                  <a:lnTo>
                    <a:pt x="32537" y="100253"/>
                  </a:lnTo>
                  <a:lnTo>
                    <a:pt x="32537" y="101523"/>
                  </a:lnTo>
                  <a:lnTo>
                    <a:pt x="95440" y="101523"/>
                  </a:lnTo>
                  <a:lnTo>
                    <a:pt x="95440" y="100253"/>
                  </a:lnTo>
                  <a:lnTo>
                    <a:pt x="95440" y="85026"/>
                  </a:lnTo>
                  <a:lnTo>
                    <a:pt x="95440" y="16497"/>
                  </a:lnTo>
                  <a:lnTo>
                    <a:pt x="95440" y="0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14577" y="8670900"/>
              <a:ext cx="79375" cy="86360"/>
            </a:xfrm>
            <a:custGeom>
              <a:avLst/>
              <a:gdLst/>
              <a:ahLst/>
              <a:cxnLst/>
              <a:rect l="l" t="t" r="r" b="b"/>
              <a:pathLst>
                <a:path w="79375" h="86359">
                  <a:moveTo>
                    <a:pt x="79319" y="85936"/>
                  </a:moveTo>
                  <a:lnTo>
                    <a:pt x="0" y="84973"/>
                  </a:lnTo>
                  <a:lnTo>
                    <a:pt x="0" y="0"/>
                  </a:lnTo>
                  <a:lnTo>
                    <a:pt x="79319" y="875"/>
                  </a:lnTo>
                  <a:lnTo>
                    <a:pt x="79319" y="859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06245" y="8662454"/>
              <a:ext cx="96520" cy="102870"/>
            </a:xfrm>
            <a:custGeom>
              <a:avLst/>
              <a:gdLst/>
              <a:ahLst/>
              <a:cxnLst/>
              <a:rect l="l" t="t" r="r" b="b"/>
              <a:pathLst>
                <a:path w="96519" h="102870">
                  <a:moveTo>
                    <a:pt x="96062" y="1270"/>
                  </a:moveTo>
                  <a:lnTo>
                    <a:pt x="79235" y="1270"/>
                  </a:lnTo>
                  <a:lnTo>
                    <a:pt x="79235" y="17767"/>
                  </a:lnTo>
                  <a:lnTo>
                    <a:pt x="79235" y="86296"/>
                  </a:lnTo>
                  <a:lnTo>
                    <a:pt x="46139" y="86296"/>
                  </a:lnTo>
                  <a:lnTo>
                    <a:pt x="46139" y="85026"/>
                  </a:lnTo>
                  <a:lnTo>
                    <a:pt x="16738" y="85026"/>
                  </a:lnTo>
                  <a:lnTo>
                    <a:pt x="16738" y="16497"/>
                  </a:lnTo>
                  <a:lnTo>
                    <a:pt x="45021" y="16497"/>
                  </a:lnTo>
                  <a:lnTo>
                    <a:pt x="45021" y="17767"/>
                  </a:lnTo>
                  <a:lnTo>
                    <a:pt x="79235" y="17767"/>
                  </a:lnTo>
                  <a:lnTo>
                    <a:pt x="79235" y="1270"/>
                  </a:lnTo>
                  <a:lnTo>
                    <a:pt x="58089" y="1270"/>
                  </a:lnTo>
                  <a:lnTo>
                    <a:pt x="58089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6497"/>
                  </a:lnTo>
                  <a:lnTo>
                    <a:pt x="0" y="85026"/>
                  </a:lnTo>
                  <a:lnTo>
                    <a:pt x="0" y="86296"/>
                  </a:lnTo>
                  <a:lnTo>
                    <a:pt x="0" y="101523"/>
                  </a:lnTo>
                  <a:lnTo>
                    <a:pt x="46304" y="101523"/>
                  </a:lnTo>
                  <a:lnTo>
                    <a:pt x="46304" y="102793"/>
                  </a:lnTo>
                  <a:lnTo>
                    <a:pt x="96062" y="102793"/>
                  </a:lnTo>
                  <a:lnTo>
                    <a:pt x="96062" y="101523"/>
                  </a:lnTo>
                  <a:lnTo>
                    <a:pt x="96062" y="86296"/>
                  </a:lnTo>
                  <a:lnTo>
                    <a:pt x="96062" y="17767"/>
                  </a:lnTo>
                  <a:lnTo>
                    <a:pt x="96062" y="16497"/>
                  </a:lnTo>
                  <a:lnTo>
                    <a:pt x="96062" y="1270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69961" y="8669413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79375" h="85725">
                  <a:moveTo>
                    <a:pt x="78793" y="85673"/>
                  </a:moveTo>
                  <a:lnTo>
                    <a:pt x="0" y="84711"/>
                  </a:lnTo>
                  <a:lnTo>
                    <a:pt x="0" y="0"/>
                  </a:lnTo>
                  <a:lnTo>
                    <a:pt x="78793" y="787"/>
                  </a:lnTo>
                  <a:lnTo>
                    <a:pt x="78793" y="856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61630" y="8660701"/>
              <a:ext cx="95885" cy="102870"/>
            </a:xfrm>
            <a:custGeom>
              <a:avLst/>
              <a:gdLst/>
              <a:ahLst/>
              <a:cxnLst/>
              <a:rect l="l" t="t" r="r" b="b"/>
              <a:pathLst>
                <a:path w="95885" h="102870">
                  <a:moveTo>
                    <a:pt x="95440" y="1270"/>
                  </a:moveTo>
                  <a:lnTo>
                    <a:pt x="78790" y="1270"/>
                  </a:lnTo>
                  <a:lnTo>
                    <a:pt x="78790" y="17767"/>
                  </a:lnTo>
                  <a:lnTo>
                    <a:pt x="78790" y="86296"/>
                  </a:lnTo>
                  <a:lnTo>
                    <a:pt x="45885" y="86296"/>
                  </a:lnTo>
                  <a:lnTo>
                    <a:pt x="45885" y="85026"/>
                  </a:lnTo>
                  <a:lnTo>
                    <a:pt x="16649" y="85026"/>
                  </a:lnTo>
                  <a:lnTo>
                    <a:pt x="16649" y="16497"/>
                  </a:lnTo>
                  <a:lnTo>
                    <a:pt x="18135" y="16497"/>
                  </a:lnTo>
                  <a:lnTo>
                    <a:pt x="18135" y="17767"/>
                  </a:lnTo>
                  <a:lnTo>
                    <a:pt x="78790" y="17767"/>
                  </a:lnTo>
                  <a:lnTo>
                    <a:pt x="78790" y="1270"/>
                  </a:lnTo>
                  <a:lnTo>
                    <a:pt x="14325" y="1270"/>
                  </a:lnTo>
                  <a:lnTo>
                    <a:pt x="1432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6497"/>
                  </a:lnTo>
                  <a:lnTo>
                    <a:pt x="0" y="85026"/>
                  </a:lnTo>
                  <a:lnTo>
                    <a:pt x="0" y="86296"/>
                  </a:lnTo>
                  <a:lnTo>
                    <a:pt x="0" y="101523"/>
                  </a:lnTo>
                  <a:lnTo>
                    <a:pt x="42214" y="101523"/>
                  </a:lnTo>
                  <a:lnTo>
                    <a:pt x="42214" y="102793"/>
                  </a:lnTo>
                  <a:lnTo>
                    <a:pt x="95440" y="102793"/>
                  </a:lnTo>
                  <a:lnTo>
                    <a:pt x="95440" y="101523"/>
                  </a:lnTo>
                  <a:lnTo>
                    <a:pt x="95440" y="86296"/>
                  </a:lnTo>
                  <a:lnTo>
                    <a:pt x="95440" y="17767"/>
                  </a:lnTo>
                  <a:lnTo>
                    <a:pt x="95440" y="16497"/>
                  </a:lnTo>
                  <a:lnTo>
                    <a:pt x="95440" y="1270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14577" y="8792454"/>
              <a:ext cx="79375" cy="86360"/>
            </a:xfrm>
            <a:custGeom>
              <a:avLst/>
              <a:gdLst/>
              <a:ahLst/>
              <a:cxnLst/>
              <a:rect l="l" t="t" r="r" b="b"/>
              <a:pathLst>
                <a:path w="79375" h="86359">
                  <a:moveTo>
                    <a:pt x="79319" y="86199"/>
                  </a:moveTo>
                  <a:lnTo>
                    <a:pt x="0" y="85061"/>
                  </a:lnTo>
                  <a:lnTo>
                    <a:pt x="0" y="0"/>
                  </a:lnTo>
                  <a:lnTo>
                    <a:pt x="79319" y="1050"/>
                  </a:lnTo>
                  <a:lnTo>
                    <a:pt x="79319" y="86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06251" y="8784141"/>
              <a:ext cx="96520" cy="103505"/>
            </a:xfrm>
            <a:custGeom>
              <a:avLst/>
              <a:gdLst/>
              <a:ahLst/>
              <a:cxnLst/>
              <a:rect l="l" t="t" r="r" b="b"/>
              <a:pathLst>
                <a:path w="96519" h="103504">
                  <a:moveTo>
                    <a:pt x="96059" y="102913"/>
                  </a:moveTo>
                  <a:lnTo>
                    <a:pt x="0" y="101513"/>
                  </a:lnTo>
                  <a:lnTo>
                    <a:pt x="0" y="0"/>
                  </a:lnTo>
                  <a:lnTo>
                    <a:pt x="96059" y="1225"/>
                  </a:lnTo>
                  <a:lnTo>
                    <a:pt x="96059" y="16714"/>
                  </a:lnTo>
                  <a:lnTo>
                    <a:pt x="16740" y="16714"/>
                  </a:lnTo>
                  <a:lnTo>
                    <a:pt x="16740" y="85236"/>
                  </a:lnTo>
                  <a:lnTo>
                    <a:pt x="79231" y="86111"/>
                  </a:lnTo>
                  <a:lnTo>
                    <a:pt x="96059" y="86111"/>
                  </a:lnTo>
                  <a:lnTo>
                    <a:pt x="96059" y="102913"/>
                  </a:lnTo>
                  <a:close/>
                </a:path>
                <a:path w="96519" h="103504">
                  <a:moveTo>
                    <a:pt x="96059" y="86111"/>
                  </a:moveTo>
                  <a:lnTo>
                    <a:pt x="79231" y="86111"/>
                  </a:lnTo>
                  <a:lnTo>
                    <a:pt x="79231" y="17502"/>
                  </a:lnTo>
                  <a:lnTo>
                    <a:pt x="16740" y="16714"/>
                  </a:lnTo>
                  <a:lnTo>
                    <a:pt x="96059" y="16714"/>
                  </a:lnTo>
                  <a:lnTo>
                    <a:pt x="96059" y="86111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69961" y="8790616"/>
              <a:ext cx="79375" cy="86360"/>
            </a:xfrm>
            <a:custGeom>
              <a:avLst/>
              <a:gdLst/>
              <a:ahLst/>
              <a:cxnLst/>
              <a:rect l="l" t="t" r="r" b="b"/>
              <a:pathLst>
                <a:path w="79375" h="86359">
                  <a:moveTo>
                    <a:pt x="78793" y="85848"/>
                  </a:moveTo>
                  <a:lnTo>
                    <a:pt x="0" y="84711"/>
                  </a:lnTo>
                  <a:lnTo>
                    <a:pt x="0" y="0"/>
                  </a:lnTo>
                  <a:lnTo>
                    <a:pt x="78793" y="1050"/>
                  </a:lnTo>
                  <a:lnTo>
                    <a:pt x="78793" y="858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61635" y="8782303"/>
              <a:ext cx="95885" cy="102870"/>
            </a:xfrm>
            <a:custGeom>
              <a:avLst/>
              <a:gdLst/>
              <a:ahLst/>
              <a:cxnLst/>
              <a:rect l="l" t="t" r="r" b="b"/>
              <a:pathLst>
                <a:path w="95885" h="102870">
                  <a:moveTo>
                    <a:pt x="95446" y="102563"/>
                  </a:moveTo>
                  <a:lnTo>
                    <a:pt x="0" y="101163"/>
                  </a:lnTo>
                  <a:lnTo>
                    <a:pt x="0" y="0"/>
                  </a:lnTo>
                  <a:lnTo>
                    <a:pt x="95446" y="1225"/>
                  </a:lnTo>
                  <a:lnTo>
                    <a:pt x="95446" y="16627"/>
                  </a:lnTo>
                  <a:lnTo>
                    <a:pt x="16652" y="16627"/>
                  </a:lnTo>
                  <a:lnTo>
                    <a:pt x="16652" y="84886"/>
                  </a:lnTo>
                  <a:lnTo>
                    <a:pt x="78793" y="85761"/>
                  </a:lnTo>
                  <a:lnTo>
                    <a:pt x="95446" y="85761"/>
                  </a:lnTo>
                  <a:lnTo>
                    <a:pt x="95446" y="102563"/>
                  </a:lnTo>
                  <a:close/>
                </a:path>
                <a:path w="95885" h="102870">
                  <a:moveTo>
                    <a:pt x="95446" y="85761"/>
                  </a:moveTo>
                  <a:lnTo>
                    <a:pt x="78793" y="85761"/>
                  </a:lnTo>
                  <a:lnTo>
                    <a:pt x="78793" y="17414"/>
                  </a:lnTo>
                  <a:lnTo>
                    <a:pt x="16652" y="16627"/>
                  </a:lnTo>
                  <a:lnTo>
                    <a:pt x="95446" y="16627"/>
                  </a:lnTo>
                  <a:lnTo>
                    <a:pt x="95446" y="85761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14577" y="8914096"/>
              <a:ext cx="79375" cy="86360"/>
            </a:xfrm>
            <a:custGeom>
              <a:avLst/>
              <a:gdLst/>
              <a:ahLst/>
              <a:cxnLst/>
              <a:rect l="l" t="t" r="r" b="b"/>
              <a:pathLst>
                <a:path w="79375" h="86359">
                  <a:moveTo>
                    <a:pt x="79319" y="86286"/>
                  </a:moveTo>
                  <a:lnTo>
                    <a:pt x="0" y="84973"/>
                  </a:lnTo>
                  <a:lnTo>
                    <a:pt x="0" y="0"/>
                  </a:lnTo>
                  <a:lnTo>
                    <a:pt x="79319" y="1225"/>
                  </a:lnTo>
                  <a:lnTo>
                    <a:pt x="79319" y="862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6251" y="8905694"/>
              <a:ext cx="96520" cy="103505"/>
            </a:xfrm>
            <a:custGeom>
              <a:avLst/>
              <a:gdLst/>
              <a:ahLst/>
              <a:cxnLst/>
              <a:rect l="l" t="t" r="r" b="b"/>
              <a:pathLst>
                <a:path w="96519" h="103504">
                  <a:moveTo>
                    <a:pt x="96059" y="103176"/>
                  </a:moveTo>
                  <a:lnTo>
                    <a:pt x="0" y="101513"/>
                  </a:lnTo>
                  <a:lnTo>
                    <a:pt x="0" y="0"/>
                  </a:lnTo>
                  <a:lnTo>
                    <a:pt x="96059" y="1487"/>
                  </a:lnTo>
                  <a:lnTo>
                    <a:pt x="96059" y="16714"/>
                  </a:lnTo>
                  <a:lnTo>
                    <a:pt x="16740" y="16714"/>
                  </a:lnTo>
                  <a:lnTo>
                    <a:pt x="16740" y="85236"/>
                  </a:lnTo>
                  <a:lnTo>
                    <a:pt x="79231" y="86286"/>
                  </a:lnTo>
                  <a:lnTo>
                    <a:pt x="96059" y="86286"/>
                  </a:lnTo>
                  <a:lnTo>
                    <a:pt x="96059" y="103176"/>
                  </a:lnTo>
                  <a:close/>
                </a:path>
                <a:path w="96519" h="103504">
                  <a:moveTo>
                    <a:pt x="96059" y="86286"/>
                  </a:moveTo>
                  <a:lnTo>
                    <a:pt x="79231" y="86286"/>
                  </a:lnTo>
                  <a:lnTo>
                    <a:pt x="79231" y="17677"/>
                  </a:lnTo>
                  <a:lnTo>
                    <a:pt x="16740" y="16714"/>
                  </a:lnTo>
                  <a:lnTo>
                    <a:pt x="96059" y="16714"/>
                  </a:lnTo>
                  <a:lnTo>
                    <a:pt x="96059" y="86286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69961" y="8911820"/>
              <a:ext cx="79375" cy="86360"/>
            </a:xfrm>
            <a:custGeom>
              <a:avLst/>
              <a:gdLst/>
              <a:ahLst/>
              <a:cxnLst/>
              <a:rect l="l" t="t" r="r" b="b"/>
              <a:pathLst>
                <a:path w="79375" h="86359">
                  <a:moveTo>
                    <a:pt x="78793" y="86111"/>
                  </a:moveTo>
                  <a:lnTo>
                    <a:pt x="0" y="84711"/>
                  </a:lnTo>
                  <a:lnTo>
                    <a:pt x="0" y="0"/>
                  </a:lnTo>
                  <a:lnTo>
                    <a:pt x="78793" y="1225"/>
                  </a:lnTo>
                  <a:lnTo>
                    <a:pt x="78793" y="861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61630" y="8292502"/>
              <a:ext cx="830580" cy="1101090"/>
            </a:xfrm>
            <a:custGeom>
              <a:avLst/>
              <a:gdLst/>
              <a:ahLst/>
              <a:cxnLst/>
              <a:rect l="l" t="t" r="r" b="b"/>
              <a:pathLst>
                <a:path w="830580" h="1101090">
                  <a:moveTo>
                    <a:pt x="95440" y="612406"/>
                  </a:moveTo>
                  <a:lnTo>
                    <a:pt x="78790" y="612152"/>
                  </a:lnTo>
                  <a:lnTo>
                    <a:pt x="78790" y="628599"/>
                  </a:lnTo>
                  <a:lnTo>
                    <a:pt x="78790" y="696950"/>
                  </a:lnTo>
                  <a:lnTo>
                    <a:pt x="16649" y="695896"/>
                  </a:lnTo>
                  <a:lnTo>
                    <a:pt x="16649" y="627634"/>
                  </a:lnTo>
                  <a:lnTo>
                    <a:pt x="78790" y="628599"/>
                  </a:lnTo>
                  <a:lnTo>
                    <a:pt x="78790" y="612152"/>
                  </a:lnTo>
                  <a:lnTo>
                    <a:pt x="0" y="610920"/>
                  </a:lnTo>
                  <a:lnTo>
                    <a:pt x="0" y="712089"/>
                  </a:lnTo>
                  <a:lnTo>
                    <a:pt x="95440" y="713752"/>
                  </a:lnTo>
                  <a:lnTo>
                    <a:pt x="95440" y="696950"/>
                  </a:lnTo>
                  <a:lnTo>
                    <a:pt x="95440" y="627634"/>
                  </a:lnTo>
                  <a:lnTo>
                    <a:pt x="95440" y="612406"/>
                  </a:lnTo>
                  <a:close/>
                </a:path>
                <a:path w="830580" h="1101090">
                  <a:moveTo>
                    <a:pt x="830008" y="1143"/>
                  </a:moveTo>
                  <a:lnTo>
                    <a:pt x="290626" y="0"/>
                  </a:lnTo>
                  <a:lnTo>
                    <a:pt x="290626" y="1086726"/>
                  </a:lnTo>
                  <a:lnTo>
                    <a:pt x="830008" y="1100556"/>
                  </a:lnTo>
                  <a:lnTo>
                    <a:pt x="830008" y="1083398"/>
                  </a:lnTo>
                  <a:lnTo>
                    <a:pt x="830008" y="16637"/>
                  </a:lnTo>
                  <a:lnTo>
                    <a:pt x="830008" y="1143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60683" y="8300814"/>
              <a:ext cx="125730" cy="1073785"/>
            </a:xfrm>
            <a:custGeom>
              <a:avLst/>
              <a:gdLst/>
              <a:ahLst/>
              <a:cxnLst/>
              <a:rect l="l" t="t" r="r" b="b"/>
              <a:pathLst>
                <a:path w="125730" h="1073784">
                  <a:moveTo>
                    <a:pt x="125684" y="1073506"/>
                  </a:moveTo>
                  <a:lnTo>
                    <a:pt x="0" y="1070355"/>
                  </a:lnTo>
                  <a:lnTo>
                    <a:pt x="0" y="0"/>
                  </a:lnTo>
                  <a:lnTo>
                    <a:pt x="125684" y="262"/>
                  </a:lnTo>
                  <a:lnTo>
                    <a:pt x="125684" y="1073506"/>
                  </a:lnTo>
                  <a:close/>
                </a:path>
              </a:pathLst>
            </a:custGeom>
            <a:solidFill>
              <a:srgbClr val="3C4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52269" y="8292500"/>
              <a:ext cx="142875" cy="1090930"/>
            </a:xfrm>
            <a:custGeom>
              <a:avLst/>
              <a:gdLst/>
              <a:ahLst/>
              <a:cxnLst/>
              <a:rect l="l" t="t" r="r" b="b"/>
              <a:pathLst>
                <a:path w="142875" h="1090929">
                  <a:moveTo>
                    <a:pt x="142599" y="1090395"/>
                  </a:moveTo>
                  <a:lnTo>
                    <a:pt x="0" y="1086720"/>
                  </a:lnTo>
                  <a:lnTo>
                    <a:pt x="0" y="0"/>
                  </a:lnTo>
                  <a:lnTo>
                    <a:pt x="142599" y="262"/>
                  </a:lnTo>
                  <a:lnTo>
                    <a:pt x="142599" y="16627"/>
                  </a:lnTo>
                  <a:lnTo>
                    <a:pt x="16828" y="16627"/>
                  </a:lnTo>
                  <a:lnTo>
                    <a:pt x="16828" y="1070618"/>
                  </a:lnTo>
                  <a:lnTo>
                    <a:pt x="125596" y="1073331"/>
                  </a:lnTo>
                  <a:lnTo>
                    <a:pt x="142599" y="1073331"/>
                  </a:lnTo>
                  <a:lnTo>
                    <a:pt x="142599" y="1090395"/>
                  </a:lnTo>
                  <a:close/>
                </a:path>
                <a:path w="142875" h="1090929">
                  <a:moveTo>
                    <a:pt x="142599" y="1073331"/>
                  </a:moveTo>
                  <a:lnTo>
                    <a:pt x="125596" y="1073331"/>
                  </a:lnTo>
                  <a:lnTo>
                    <a:pt x="125596" y="16889"/>
                  </a:lnTo>
                  <a:lnTo>
                    <a:pt x="16828" y="16627"/>
                  </a:lnTo>
                  <a:lnTo>
                    <a:pt x="142599" y="16627"/>
                  </a:lnTo>
                  <a:lnTo>
                    <a:pt x="142599" y="1073331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18804" y="8386785"/>
              <a:ext cx="98163" cy="10279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71033" y="8385822"/>
              <a:ext cx="97549" cy="10279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18804" y="8508645"/>
              <a:ext cx="98163" cy="10406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079535" y="8516617"/>
              <a:ext cx="80645" cy="86995"/>
            </a:xfrm>
            <a:custGeom>
              <a:avLst/>
              <a:gdLst/>
              <a:ahLst/>
              <a:cxnLst/>
              <a:rect l="l" t="t" r="r" b="b"/>
              <a:pathLst>
                <a:path w="80644" h="86995">
                  <a:moveTo>
                    <a:pt x="80458" y="86374"/>
                  </a:moveTo>
                  <a:lnTo>
                    <a:pt x="0" y="85673"/>
                  </a:lnTo>
                  <a:lnTo>
                    <a:pt x="0" y="0"/>
                  </a:lnTo>
                  <a:lnTo>
                    <a:pt x="80458" y="525"/>
                  </a:lnTo>
                  <a:lnTo>
                    <a:pt x="80458" y="863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071027" y="8508606"/>
              <a:ext cx="97790" cy="102870"/>
            </a:xfrm>
            <a:custGeom>
              <a:avLst/>
              <a:gdLst/>
              <a:ahLst/>
              <a:cxnLst/>
              <a:rect l="l" t="t" r="r" b="b"/>
              <a:pathLst>
                <a:path w="97789" h="102870">
                  <a:moveTo>
                    <a:pt x="97548" y="0"/>
                  </a:moveTo>
                  <a:lnTo>
                    <a:pt x="80454" y="0"/>
                  </a:lnTo>
                  <a:lnTo>
                    <a:pt x="80454" y="16497"/>
                  </a:lnTo>
                  <a:lnTo>
                    <a:pt x="80454" y="86296"/>
                  </a:lnTo>
                  <a:lnTo>
                    <a:pt x="46990" y="86296"/>
                  </a:lnTo>
                  <a:lnTo>
                    <a:pt x="46990" y="85026"/>
                  </a:lnTo>
                  <a:lnTo>
                    <a:pt x="17005" y="85026"/>
                  </a:lnTo>
                  <a:lnTo>
                    <a:pt x="17005" y="16497"/>
                  </a:lnTo>
                  <a:lnTo>
                    <a:pt x="80454" y="16497"/>
                  </a:lnTo>
                  <a:lnTo>
                    <a:pt x="80454" y="0"/>
                  </a:lnTo>
                  <a:lnTo>
                    <a:pt x="0" y="0"/>
                  </a:lnTo>
                  <a:lnTo>
                    <a:pt x="0" y="16497"/>
                  </a:lnTo>
                  <a:lnTo>
                    <a:pt x="0" y="85026"/>
                  </a:lnTo>
                  <a:lnTo>
                    <a:pt x="0" y="86296"/>
                  </a:lnTo>
                  <a:lnTo>
                    <a:pt x="0" y="101523"/>
                  </a:lnTo>
                  <a:lnTo>
                    <a:pt x="26822" y="101523"/>
                  </a:lnTo>
                  <a:lnTo>
                    <a:pt x="26822" y="102793"/>
                  </a:lnTo>
                  <a:lnTo>
                    <a:pt x="97548" y="102793"/>
                  </a:lnTo>
                  <a:lnTo>
                    <a:pt x="97548" y="101523"/>
                  </a:lnTo>
                  <a:lnTo>
                    <a:pt x="97548" y="86296"/>
                  </a:lnTo>
                  <a:lnTo>
                    <a:pt x="97548" y="16497"/>
                  </a:lnTo>
                  <a:lnTo>
                    <a:pt x="97548" y="0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18804" y="8631861"/>
              <a:ext cx="98163" cy="10406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079535" y="8639134"/>
              <a:ext cx="80645" cy="86995"/>
            </a:xfrm>
            <a:custGeom>
              <a:avLst/>
              <a:gdLst/>
              <a:ahLst/>
              <a:cxnLst/>
              <a:rect l="l" t="t" r="r" b="b"/>
              <a:pathLst>
                <a:path w="80644" h="86995">
                  <a:moveTo>
                    <a:pt x="80458" y="86549"/>
                  </a:moveTo>
                  <a:lnTo>
                    <a:pt x="0" y="85673"/>
                  </a:lnTo>
                  <a:lnTo>
                    <a:pt x="0" y="0"/>
                  </a:lnTo>
                  <a:lnTo>
                    <a:pt x="80458" y="787"/>
                  </a:lnTo>
                  <a:lnTo>
                    <a:pt x="80458" y="865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071027" y="8630119"/>
              <a:ext cx="97790" cy="104139"/>
            </a:xfrm>
            <a:custGeom>
              <a:avLst/>
              <a:gdLst/>
              <a:ahLst/>
              <a:cxnLst/>
              <a:rect l="l" t="t" r="r" b="b"/>
              <a:pathLst>
                <a:path w="97789" h="104140">
                  <a:moveTo>
                    <a:pt x="97548" y="1270"/>
                  </a:moveTo>
                  <a:lnTo>
                    <a:pt x="80454" y="1270"/>
                  </a:lnTo>
                  <a:lnTo>
                    <a:pt x="80454" y="17767"/>
                  </a:lnTo>
                  <a:lnTo>
                    <a:pt x="80454" y="87566"/>
                  </a:lnTo>
                  <a:lnTo>
                    <a:pt x="58521" y="87566"/>
                  </a:lnTo>
                  <a:lnTo>
                    <a:pt x="58521" y="86296"/>
                  </a:lnTo>
                  <a:lnTo>
                    <a:pt x="17005" y="86296"/>
                  </a:lnTo>
                  <a:lnTo>
                    <a:pt x="17005" y="17767"/>
                  </a:lnTo>
                  <a:lnTo>
                    <a:pt x="80454" y="17767"/>
                  </a:lnTo>
                  <a:lnTo>
                    <a:pt x="80454" y="1270"/>
                  </a:lnTo>
                  <a:lnTo>
                    <a:pt x="1473" y="1270"/>
                  </a:lnTo>
                  <a:lnTo>
                    <a:pt x="1473" y="0"/>
                  </a:lnTo>
                  <a:lnTo>
                    <a:pt x="0" y="0"/>
                  </a:lnTo>
                  <a:lnTo>
                    <a:pt x="0" y="102793"/>
                  </a:lnTo>
                  <a:lnTo>
                    <a:pt x="43141" y="102793"/>
                  </a:lnTo>
                  <a:lnTo>
                    <a:pt x="43141" y="104063"/>
                  </a:lnTo>
                  <a:lnTo>
                    <a:pt x="97548" y="104063"/>
                  </a:lnTo>
                  <a:lnTo>
                    <a:pt x="97548" y="102793"/>
                  </a:lnTo>
                  <a:lnTo>
                    <a:pt x="97548" y="87566"/>
                  </a:lnTo>
                  <a:lnTo>
                    <a:pt x="97548" y="17767"/>
                  </a:lnTo>
                  <a:lnTo>
                    <a:pt x="97548" y="1270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27393" y="8763488"/>
              <a:ext cx="81280" cy="87630"/>
            </a:xfrm>
            <a:custGeom>
              <a:avLst/>
              <a:gdLst/>
              <a:ahLst/>
              <a:cxnLst/>
              <a:rect l="l" t="t" r="r" b="b"/>
              <a:pathLst>
                <a:path w="81280" h="87629">
                  <a:moveTo>
                    <a:pt x="80984" y="87074"/>
                  </a:moveTo>
                  <a:lnTo>
                    <a:pt x="0" y="85936"/>
                  </a:lnTo>
                  <a:lnTo>
                    <a:pt x="0" y="0"/>
                  </a:lnTo>
                  <a:lnTo>
                    <a:pt x="80984" y="962"/>
                  </a:lnTo>
                  <a:lnTo>
                    <a:pt x="80984" y="870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18804" y="8755087"/>
              <a:ext cx="98425" cy="104139"/>
            </a:xfrm>
            <a:custGeom>
              <a:avLst/>
              <a:gdLst/>
              <a:ahLst/>
              <a:cxnLst/>
              <a:rect l="l" t="t" r="r" b="b"/>
              <a:pathLst>
                <a:path w="98425" h="104140">
                  <a:moveTo>
                    <a:pt x="98163" y="103963"/>
                  </a:moveTo>
                  <a:lnTo>
                    <a:pt x="0" y="102563"/>
                  </a:lnTo>
                  <a:lnTo>
                    <a:pt x="0" y="0"/>
                  </a:lnTo>
                  <a:lnTo>
                    <a:pt x="98163" y="1137"/>
                  </a:lnTo>
                  <a:lnTo>
                    <a:pt x="98163" y="16889"/>
                  </a:lnTo>
                  <a:lnTo>
                    <a:pt x="17090" y="16889"/>
                  </a:lnTo>
                  <a:lnTo>
                    <a:pt x="17090" y="86111"/>
                  </a:lnTo>
                  <a:lnTo>
                    <a:pt x="80984" y="86986"/>
                  </a:lnTo>
                  <a:lnTo>
                    <a:pt x="98163" y="86986"/>
                  </a:lnTo>
                  <a:lnTo>
                    <a:pt x="98163" y="103963"/>
                  </a:lnTo>
                  <a:close/>
                </a:path>
                <a:path w="98425" h="104140">
                  <a:moveTo>
                    <a:pt x="98163" y="86986"/>
                  </a:moveTo>
                  <a:lnTo>
                    <a:pt x="80984" y="86986"/>
                  </a:lnTo>
                  <a:lnTo>
                    <a:pt x="80984" y="17677"/>
                  </a:lnTo>
                  <a:lnTo>
                    <a:pt x="17090" y="16889"/>
                  </a:lnTo>
                  <a:lnTo>
                    <a:pt x="98163" y="16889"/>
                  </a:lnTo>
                  <a:lnTo>
                    <a:pt x="98163" y="86986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79535" y="8761650"/>
              <a:ext cx="80645" cy="86995"/>
            </a:xfrm>
            <a:custGeom>
              <a:avLst/>
              <a:gdLst/>
              <a:ahLst/>
              <a:cxnLst/>
              <a:rect l="l" t="t" r="r" b="b"/>
              <a:pathLst>
                <a:path w="80644" h="86995">
                  <a:moveTo>
                    <a:pt x="80458" y="86811"/>
                  </a:moveTo>
                  <a:lnTo>
                    <a:pt x="0" y="85673"/>
                  </a:lnTo>
                  <a:lnTo>
                    <a:pt x="0" y="0"/>
                  </a:lnTo>
                  <a:lnTo>
                    <a:pt x="80458" y="1050"/>
                  </a:lnTo>
                  <a:lnTo>
                    <a:pt x="80458" y="868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71033" y="8753249"/>
              <a:ext cx="97790" cy="104139"/>
            </a:xfrm>
            <a:custGeom>
              <a:avLst/>
              <a:gdLst/>
              <a:ahLst/>
              <a:cxnLst/>
              <a:rect l="l" t="t" r="r" b="b"/>
              <a:pathLst>
                <a:path w="97789" h="104140">
                  <a:moveTo>
                    <a:pt x="97549" y="103701"/>
                  </a:moveTo>
                  <a:lnTo>
                    <a:pt x="0" y="102301"/>
                  </a:lnTo>
                  <a:lnTo>
                    <a:pt x="0" y="0"/>
                  </a:lnTo>
                  <a:lnTo>
                    <a:pt x="97549" y="1137"/>
                  </a:lnTo>
                  <a:lnTo>
                    <a:pt x="97549" y="16802"/>
                  </a:lnTo>
                  <a:lnTo>
                    <a:pt x="17003" y="16802"/>
                  </a:lnTo>
                  <a:lnTo>
                    <a:pt x="17003" y="85848"/>
                  </a:lnTo>
                  <a:lnTo>
                    <a:pt x="80458" y="86724"/>
                  </a:lnTo>
                  <a:lnTo>
                    <a:pt x="97549" y="86724"/>
                  </a:lnTo>
                  <a:lnTo>
                    <a:pt x="97549" y="103701"/>
                  </a:lnTo>
                  <a:close/>
                </a:path>
                <a:path w="97789" h="104140">
                  <a:moveTo>
                    <a:pt x="97549" y="86724"/>
                  </a:moveTo>
                  <a:lnTo>
                    <a:pt x="80458" y="86724"/>
                  </a:lnTo>
                  <a:lnTo>
                    <a:pt x="80458" y="17589"/>
                  </a:lnTo>
                  <a:lnTo>
                    <a:pt x="17003" y="16802"/>
                  </a:lnTo>
                  <a:lnTo>
                    <a:pt x="97549" y="16802"/>
                  </a:lnTo>
                  <a:lnTo>
                    <a:pt x="97549" y="86724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227393" y="8886442"/>
              <a:ext cx="81280" cy="87630"/>
            </a:xfrm>
            <a:custGeom>
              <a:avLst/>
              <a:gdLst/>
              <a:ahLst/>
              <a:cxnLst/>
              <a:rect l="l" t="t" r="r" b="b"/>
              <a:pathLst>
                <a:path w="81280" h="87629">
                  <a:moveTo>
                    <a:pt x="80984" y="87249"/>
                  </a:moveTo>
                  <a:lnTo>
                    <a:pt x="0" y="85848"/>
                  </a:lnTo>
                  <a:lnTo>
                    <a:pt x="0" y="0"/>
                  </a:lnTo>
                  <a:lnTo>
                    <a:pt x="80984" y="1137"/>
                  </a:lnTo>
                  <a:lnTo>
                    <a:pt x="80984" y="872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18804" y="8877953"/>
              <a:ext cx="98425" cy="104775"/>
            </a:xfrm>
            <a:custGeom>
              <a:avLst/>
              <a:gdLst/>
              <a:ahLst/>
              <a:cxnLst/>
              <a:rect l="l" t="t" r="r" b="b"/>
              <a:pathLst>
                <a:path w="98425" h="104775">
                  <a:moveTo>
                    <a:pt x="98163" y="104226"/>
                  </a:moveTo>
                  <a:lnTo>
                    <a:pt x="0" y="102563"/>
                  </a:lnTo>
                  <a:lnTo>
                    <a:pt x="0" y="0"/>
                  </a:lnTo>
                  <a:lnTo>
                    <a:pt x="98163" y="1400"/>
                  </a:lnTo>
                  <a:lnTo>
                    <a:pt x="98163" y="16977"/>
                  </a:lnTo>
                  <a:lnTo>
                    <a:pt x="17090" y="16977"/>
                  </a:lnTo>
                  <a:lnTo>
                    <a:pt x="17090" y="86199"/>
                  </a:lnTo>
                  <a:lnTo>
                    <a:pt x="80984" y="87249"/>
                  </a:lnTo>
                  <a:lnTo>
                    <a:pt x="98163" y="87249"/>
                  </a:lnTo>
                  <a:lnTo>
                    <a:pt x="98163" y="104226"/>
                  </a:lnTo>
                  <a:close/>
                </a:path>
                <a:path w="98425" h="104775">
                  <a:moveTo>
                    <a:pt x="98163" y="87249"/>
                  </a:moveTo>
                  <a:lnTo>
                    <a:pt x="80984" y="87249"/>
                  </a:lnTo>
                  <a:lnTo>
                    <a:pt x="80984" y="17939"/>
                  </a:lnTo>
                  <a:lnTo>
                    <a:pt x="17090" y="16977"/>
                  </a:lnTo>
                  <a:lnTo>
                    <a:pt x="98163" y="16977"/>
                  </a:lnTo>
                  <a:lnTo>
                    <a:pt x="98163" y="87249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79535" y="8884254"/>
              <a:ext cx="80645" cy="86995"/>
            </a:xfrm>
            <a:custGeom>
              <a:avLst/>
              <a:gdLst/>
              <a:ahLst/>
              <a:cxnLst/>
              <a:rect l="l" t="t" r="r" b="b"/>
              <a:pathLst>
                <a:path w="80644" h="86995">
                  <a:moveTo>
                    <a:pt x="80458" y="86986"/>
                  </a:moveTo>
                  <a:lnTo>
                    <a:pt x="0" y="85586"/>
                  </a:lnTo>
                  <a:lnTo>
                    <a:pt x="0" y="0"/>
                  </a:lnTo>
                  <a:lnTo>
                    <a:pt x="80458" y="1137"/>
                  </a:lnTo>
                  <a:lnTo>
                    <a:pt x="80458" y="869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71033" y="8875765"/>
              <a:ext cx="97790" cy="104139"/>
            </a:xfrm>
            <a:custGeom>
              <a:avLst/>
              <a:gdLst/>
              <a:ahLst/>
              <a:cxnLst/>
              <a:rect l="l" t="t" r="r" b="b"/>
              <a:pathLst>
                <a:path w="97789" h="104140">
                  <a:moveTo>
                    <a:pt x="97549" y="103963"/>
                  </a:moveTo>
                  <a:lnTo>
                    <a:pt x="0" y="102301"/>
                  </a:lnTo>
                  <a:lnTo>
                    <a:pt x="0" y="0"/>
                  </a:lnTo>
                  <a:lnTo>
                    <a:pt x="97549" y="1400"/>
                  </a:lnTo>
                  <a:lnTo>
                    <a:pt x="97549" y="16889"/>
                  </a:lnTo>
                  <a:lnTo>
                    <a:pt x="17003" y="16889"/>
                  </a:lnTo>
                  <a:lnTo>
                    <a:pt x="17003" y="85936"/>
                  </a:lnTo>
                  <a:lnTo>
                    <a:pt x="80458" y="86986"/>
                  </a:lnTo>
                  <a:lnTo>
                    <a:pt x="97549" y="86986"/>
                  </a:lnTo>
                  <a:lnTo>
                    <a:pt x="97549" y="103963"/>
                  </a:lnTo>
                  <a:close/>
                </a:path>
                <a:path w="97789" h="104140">
                  <a:moveTo>
                    <a:pt x="97549" y="86986"/>
                  </a:moveTo>
                  <a:lnTo>
                    <a:pt x="80458" y="86986"/>
                  </a:lnTo>
                  <a:lnTo>
                    <a:pt x="80458" y="17852"/>
                  </a:lnTo>
                  <a:lnTo>
                    <a:pt x="17003" y="16889"/>
                  </a:lnTo>
                  <a:lnTo>
                    <a:pt x="97549" y="16889"/>
                  </a:lnTo>
                  <a:lnTo>
                    <a:pt x="97549" y="86986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27393" y="9009308"/>
              <a:ext cx="81280" cy="87630"/>
            </a:xfrm>
            <a:custGeom>
              <a:avLst/>
              <a:gdLst/>
              <a:ahLst/>
              <a:cxnLst/>
              <a:rect l="l" t="t" r="r" b="b"/>
              <a:pathLst>
                <a:path w="81280" h="87629">
                  <a:moveTo>
                    <a:pt x="80984" y="87511"/>
                  </a:moveTo>
                  <a:lnTo>
                    <a:pt x="0" y="85936"/>
                  </a:lnTo>
                  <a:lnTo>
                    <a:pt x="0" y="0"/>
                  </a:lnTo>
                  <a:lnTo>
                    <a:pt x="80984" y="1400"/>
                  </a:lnTo>
                  <a:lnTo>
                    <a:pt x="80984" y="875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218804" y="9000732"/>
              <a:ext cx="98425" cy="104775"/>
            </a:xfrm>
            <a:custGeom>
              <a:avLst/>
              <a:gdLst/>
              <a:ahLst/>
              <a:cxnLst/>
              <a:rect l="l" t="t" r="r" b="b"/>
              <a:pathLst>
                <a:path w="98425" h="104775">
                  <a:moveTo>
                    <a:pt x="98163" y="104576"/>
                  </a:moveTo>
                  <a:lnTo>
                    <a:pt x="0" y="102651"/>
                  </a:lnTo>
                  <a:lnTo>
                    <a:pt x="0" y="0"/>
                  </a:lnTo>
                  <a:lnTo>
                    <a:pt x="98163" y="1662"/>
                  </a:lnTo>
                  <a:lnTo>
                    <a:pt x="98163" y="17152"/>
                  </a:lnTo>
                  <a:lnTo>
                    <a:pt x="17090" y="17152"/>
                  </a:lnTo>
                  <a:lnTo>
                    <a:pt x="17090" y="86374"/>
                  </a:lnTo>
                  <a:lnTo>
                    <a:pt x="80984" y="87599"/>
                  </a:lnTo>
                  <a:lnTo>
                    <a:pt x="98163" y="87599"/>
                  </a:lnTo>
                  <a:lnTo>
                    <a:pt x="98163" y="104576"/>
                  </a:lnTo>
                  <a:close/>
                </a:path>
                <a:path w="98425" h="104775">
                  <a:moveTo>
                    <a:pt x="98163" y="87599"/>
                  </a:moveTo>
                  <a:lnTo>
                    <a:pt x="80984" y="87599"/>
                  </a:lnTo>
                  <a:lnTo>
                    <a:pt x="80984" y="18289"/>
                  </a:lnTo>
                  <a:lnTo>
                    <a:pt x="17090" y="17152"/>
                  </a:lnTo>
                  <a:lnTo>
                    <a:pt x="98163" y="17152"/>
                  </a:lnTo>
                  <a:lnTo>
                    <a:pt x="98163" y="87599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079535" y="9006770"/>
              <a:ext cx="80645" cy="87630"/>
            </a:xfrm>
            <a:custGeom>
              <a:avLst/>
              <a:gdLst/>
              <a:ahLst/>
              <a:cxnLst/>
              <a:rect l="l" t="t" r="r" b="b"/>
              <a:pathLst>
                <a:path w="80644" h="87629">
                  <a:moveTo>
                    <a:pt x="80458" y="87161"/>
                  </a:moveTo>
                  <a:lnTo>
                    <a:pt x="0" y="85586"/>
                  </a:lnTo>
                  <a:lnTo>
                    <a:pt x="0" y="0"/>
                  </a:lnTo>
                  <a:lnTo>
                    <a:pt x="80458" y="1400"/>
                  </a:lnTo>
                  <a:lnTo>
                    <a:pt x="80458" y="87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71033" y="8998194"/>
              <a:ext cx="97790" cy="104775"/>
            </a:xfrm>
            <a:custGeom>
              <a:avLst/>
              <a:gdLst/>
              <a:ahLst/>
              <a:cxnLst/>
              <a:rect l="l" t="t" r="r" b="b"/>
              <a:pathLst>
                <a:path w="97789" h="104775">
                  <a:moveTo>
                    <a:pt x="97549" y="104226"/>
                  </a:moveTo>
                  <a:lnTo>
                    <a:pt x="0" y="102301"/>
                  </a:lnTo>
                  <a:lnTo>
                    <a:pt x="0" y="0"/>
                  </a:lnTo>
                  <a:lnTo>
                    <a:pt x="97549" y="1662"/>
                  </a:lnTo>
                  <a:lnTo>
                    <a:pt x="97549" y="16977"/>
                  </a:lnTo>
                  <a:lnTo>
                    <a:pt x="17003" y="16977"/>
                  </a:lnTo>
                  <a:lnTo>
                    <a:pt x="17003" y="86024"/>
                  </a:lnTo>
                  <a:lnTo>
                    <a:pt x="80458" y="87249"/>
                  </a:lnTo>
                  <a:lnTo>
                    <a:pt x="97549" y="87249"/>
                  </a:lnTo>
                  <a:lnTo>
                    <a:pt x="97549" y="104226"/>
                  </a:lnTo>
                  <a:close/>
                </a:path>
                <a:path w="97789" h="104775">
                  <a:moveTo>
                    <a:pt x="97549" y="87249"/>
                  </a:moveTo>
                  <a:lnTo>
                    <a:pt x="80458" y="87249"/>
                  </a:lnTo>
                  <a:lnTo>
                    <a:pt x="80458" y="18114"/>
                  </a:lnTo>
                  <a:lnTo>
                    <a:pt x="17003" y="16977"/>
                  </a:lnTo>
                  <a:lnTo>
                    <a:pt x="97549" y="16977"/>
                  </a:lnTo>
                  <a:lnTo>
                    <a:pt x="97549" y="87249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27393" y="9132262"/>
              <a:ext cx="81280" cy="88265"/>
            </a:xfrm>
            <a:custGeom>
              <a:avLst/>
              <a:gdLst/>
              <a:ahLst/>
              <a:cxnLst/>
              <a:rect l="l" t="t" r="r" b="b"/>
              <a:pathLst>
                <a:path w="81280" h="88265">
                  <a:moveTo>
                    <a:pt x="80984" y="87686"/>
                  </a:moveTo>
                  <a:lnTo>
                    <a:pt x="0" y="85936"/>
                  </a:lnTo>
                  <a:lnTo>
                    <a:pt x="0" y="0"/>
                  </a:lnTo>
                  <a:lnTo>
                    <a:pt x="80984" y="1575"/>
                  </a:lnTo>
                  <a:lnTo>
                    <a:pt x="80984" y="87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18804" y="9123773"/>
              <a:ext cx="98425" cy="104775"/>
            </a:xfrm>
            <a:custGeom>
              <a:avLst/>
              <a:gdLst/>
              <a:ahLst/>
              <a:cxnLst/>
              <a:rect l="l" t="t" r="r" b="b"/>
              <a:pathLst>
                <a:path w="98425" h="104775">
                  <a:moveTo>
                    <a:pt x="98163" y="104751"/>
                  </a:moveTo>
                  <a:lnTo>
                    <a:pt x="0" y="102563"/>
                  </a:lnTo>
                  <a:lnTo>
                    <a:pt x="0" y="0"/>
                  </a:lnTo>
                  <a:lnTo>
                    <a:pt x="98163" y="1925"/>
                  </a:lnTo>
                  <a:lnTo>
                    <a:pt x="98163" y="16977"/>
                  </a:lnTo>
                  <a:lnTo>
                    <a:pt x="17090" y="16977"/>
                  </a:lnTo>
                  <a:lnTo>
                    <a:pt x="17090" y="86199"/>
                  </a:lnTo>
                  <a:lnTo>
                    <a:pt x="80984" y="87599"/>
                  </a:lnTo>
                  <a:lnTo>
                    <a:pt x="98163" y="87599"/>
                  </a:lnTo>
                  <a:lnTo>
                    <a:pt x="98163" y="104751"/>
                  </a:lnTo>
                  <a:close/>
                </a:path>
                <a:path w="98425" h="104775">
                  <a:moveTo>
                    <a:pt x="98163" y="87599"/>
                  </a:moveTo>
                  <a:lnTo>
                    <a:pt x="80984" y="87599"/>
                  </a:lnTo>
                  <a:lnTo>
                    <a:pt x="80984" y="18289"/>
                  </a:lnTo>
                  <a:lnTo>
                    <a:pt x="17090" y="16977"/>
                  </a:lnTo>
                  <a:lnTo>
                    <a:pt x="98163" y="16977"/>
                  </a:lnTo>
                  <a:lnTo>
                    <a:pt x="98163" y="87599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079535" y="9129287"/>
              <a:ext cx="80645" cy="87630"/>
            </a:xfrm>
            <a:custGeom>
              <a:avLst/>
              <a:gdLst/>
              <a:ahLst/>
              <a:cxnLst/>
              <a:rect l="l" t="t" r="r" b="b"/>
              <a:pathLst>
                <a:path w="80644" h="87629">
                  <a:moveTo>
                    <a:pt x="80458" y="87424"/>
                  </a:moveTo>
                  <a:lnTo>
                    <a:pt x="0" y="85673"/>
                  </a:lnTo>
                  <a:lnTo>
                    <a:pt x="0" y="0"/>
                  </a:lnTo>
                  <a:lnTo>
                    <a:pt x="80458" y="1575"/>
                  </a:lnTo>
                  <a:lnTo>
                    <a:pt x="80458" y="874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071033" y="9120711"/>
              <a:ext cx="97790" cy="104775"/>
            </a:xfrm>
            <a:custGeom>
              <a:avLst/>
              <a:gdLst/>
              <a:ahLst/>
              <a:cxnLst/>
              <a:rect l="l" t="t" r="r" b="b"/>
              <a:pathLst>
                <a:path w="97789" h="104775">
                  <a:moveTo>
                    <a:pt x="97549" y="104488"/>
                  </a:moveTo>
                  <a:lnTo>
                    <a:pt x="0" y="102301"/>
                  </a:lnTo>
                  <a:lnTo>
                    <a:pt x="0" y="0"/>
                  </a:lnTo>
                  <a:lnTo>
                    <a:pt x="97549" y="1925"/>
                  </a:lnTo>
                  <a:lnTo>
                    <a:pt x="97549" y="17064"/>
                  </a:lnTo>
                  <a:lnTo>
                    <a:pt x="17003" y="17064"/>
                  </a:lnTo>
                  <a:lnTo>
                    <a:pt x="17003" y="86111"/>
                  </a:lnTo>
                  <a:lnTo>
                    <a:pt x="80458" y="87511"/>
                  </a:lnTo>
                  <a:lnTo>
                    <a:pt x="97549" y="87511"/>
                  </a:lnTo>
                  <a:lnTo>
                    <a:pt x="97549" y="104488"/>
                  </a:lnTo>
                  <a:close/>
                </a:path>
                <a:path w="97789" h="104775">
                  <a:moveTo>
                    <a:pt x="97549" y="87511"/>
                  </a:moveTo>
                  <a:lnTo>
                    <a:pt x="80458" y="87511"/>
                  </a:lnTo>
                  <a:lnTo>
                    <a:pt x="80458" y="18377"/>
                  </a:lnTo>
                  <a:lnTo>
                    <a:pt x="17003" y="17064"/>
                  </a:lnTo>
                  <a:lnTo>
                    <a:pt x="97549" y="17064"/>
                  </a:lnTo>
                  <a:lnTo>
                    <a:pt x="97549" y="87511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472364" y="7952692"/>
              <a:ext cx="459740" cy="275590"/>
            </a:xfrm>
            <a:custGeom>
              <a:avLst/>
              <a:gdLst/>
              <a:ahLst/>
              <a:cxnLst/>
              <a:rect l="l" t="t" r="r" b="b"/>
              <a:pathLst>
                <a:path w="459739" h="275590">
                  <a:moveTo>
                    <a:pt x="459177" y="275224"/>
                  </a:moveTo>
                  <a:lnTo>
                    <a:pt x="0" y="274961"/>
                  </a:lnTo>
                  <a:lnTo>
                    <a:pt x="0" y="2362"/>
                  </a:lnTo>
                  <a:lnTo>
                    <a:pt x="459177" y="0"/>
                  </a:lnTo>
                  <a:lnTo>
                    <a:pt x="459177" y="275224"/>
                  </a:lnTo>
                  <a:close/>
                </a:path>
              </a:pathLst>
            </a:custGeom>
            <a:solidFill>
              <a:srgbClr val="3C4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63774" y="7944116"/>
              <a:ext cx="476884" cy="292735"/>
            </a:xfrm>
            <a:custGeom>
              <a:avLst/>
              <a:gdLst/>
              <a:ahLst/>
              <a:cxnLst/>
              <a:rect l="l" t="t" r="r" b="b"/>
              <a:pathLst>
                <a:path w="476885" h="292734">
                  <a:moveTo>
                    <a:pt x="476618" y="0"/>
                  </a:moveTo>
                  <a:lnTo>
                    <a:pt x="397967" y="419"/>
                  </a:lnTo>
                  <a:lnTo>
                    <a:pt x="281774" y="419"/>
                  </a:lnTo>
                  <a:lnTo>
                    <a:pt x="281774" y="1041"/>
                  </a:lnTo>
                  <a:lnTo>
                    <a:pt x="281774" y="18046"/>
                  </a:lnTo>
                  <a:lnTo>
                    <a:pt x="281774" y="18186"/>
                  </a:lnTo>
                  <a:lnTo>
                    <a:pt x="281774" y="275297"/>
                  </a:lnTo>
                  <a:lnTo>
                    <a:pt x="17259" y="275145"/>
                  </a:lnTo>
                  <a:lnTo>
                    <a:pt x="17259" y="19342"/>
                  </a:lnTo>
                  <a:lnTo>
                    <a:pt x="281774" y="18046"/>
                  </a:lnTo>
                  <a:lnTo>
                    <a:pt x="281774" y="1041"/>
                  </a:lnTo>
                  <a:lnTo>
                    <a:pt x="0" y="2540"/>
                  </a:lnTo>
                  <a:lnTo>
                    <a:pt x="0" y="291858"/>
                  </a:lnTo>
                  <a:lnTo>
                    <a:pt x="281774" y="292125"/>
                  </a:lnTo>
                  <a:lnTo>
                    <a:pt x="281774" y="292290"/>
                  </a:lnTo>
                  <a:lnTo>
                    <a:pt x="476618" y="292290"/>
                  </a:lnTo>
                  <a:lnTo>
                    <a:pt x="476618" y="275793"/>
                  </a:lnTo>
                  <a:lnTo>
                    <a:pt x="476618" y="275399"/>
                  </a:lnTo>
                  <a:lnTo>
                    <a:pt x="476618" y="419"/>
                  </a:lnTo>
                  <a:lnTo>
                    <a:pt x="476618" y="0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407944" y="8054293"/>
              <a:ext cx="575945" cy="1953895"/>
            </a:xfrm>
            <a:custGeom>
              <a:avLst/>
              <a:gdLst/>
              <a:ahLst/>
              <a:cxnLst/>
              <a:rect l="l" t="t" r="r" b="b"/>
              <a:pathLst>
                <a:path w="575944" h="1953895">
                  <a:moveTo>
                    <a:pt x="575570" y="1953786"/>
                  </a:moveTo>
                  <a:lnTo>
                    <a:pt x="0" y="1931820"/>
                  </a:lnTo>
                  <a:lnTo>
                    <a:pt x="0" y="1662"/>
                  </a:lnTo>
                  <a:lnTo>
                    <a:pt x="575570" y="0"/>
                  </a:lnTo>
                  <a:lnTo>
                    <a:pt x="575570" y="1953786"/>
                  </a:lnTo>
                  <a:close/>
                </a:path>
              </a:pathLst>
            </a:custGeom>
            <a:solidFill>
              <a:srgbClr val="3C4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399347" y="8045805"/>
              <a:ext cx="593090" cy="1971675"/>
            </a:xfrm>
            <a:custGeom>
              <a:avLst/>
              <a:gdLst/>
              <a:ahLst/>
              <a:cxnLst/>
              <a:rect l="l" t="t" r="r" b="b"/>
              <a:pathLst>
                <a:path w="593089" h="1971675">
                  <a:moveTo>
                    <a:pt x="593013" y="0"/>
                  </a:moveTo>
                  <a:lnTo>
                    <a:pt x="425958" y="520"/>
                  </a:lnTo>
                  <a:lnTo>
                    <a:pt x="425958" y="17411"/>
                  </a:lnTo>
                  <a:lnTo>
                    <a:pt x="425958" y="1947786"/>
                  </a:lnTo>
                  <a:lnTo>
                    <a:pt x="17272" y="1932266"/>
                  </a:lnTo>
                  <a:lnTo>
                    <a:pt x="17272" y="18554"/>
                  </a:lnTo>
                  <a:lnTo>
                    <a:pt x="425958" y="17411"/>
                  </a:lnTo>
                  <a:lnTo>
                    <a:pt x="425958" y="520"/>
                  </a:lnTo>
                  <a:lnTo>
                    <a:pt x="0" y="1841"/>
                  </a:lnTo>
                  <a:lnTo>
                    <a:pt x="0" y="1948370"/>
                  </a:lnTo>
                  <a:lnTo>
                    <a:pt x="425958" y="1964715"/>
                  </a:lnTo>
                  <a:lnTo>
                    <a:pt x="593013" y="1971116"/>
                  </a:lnTo>
                  <a:lnTo>
                    <a:pt x="593013" y="1953437"/>
                  </a:lnTo>
                  <a:lnTo>
                    <a:pt x="593013" y="16979"/>
                  </a:lnTo>
                  <a:lnTo>
                    <a:pt x="593013" y="0"/>
                  </a:lnTo>
                  <a:close/>
                </a:path>
              </a:pathLst>
            </a:custGeom>
            <a:solidFill>
              <a:srgbClr val="4E6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6623" y="6181368"/>
              <a:ext cx="2909232" cy="4017924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178349" y="4050194"/>
            <a:ext cx="5725795" cy="2096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99845" marR="1292225" indent="-97155">
              <a:lnSpc>
                <a:spcPct val="151200"/>
              </a:lnSpc>
              <a:spcBef>
                <a:spcPts val="95"/>
              </a:spcBef>
            </a:pPr>
            <a:r>
              <a:rPr sz="2550" spc="-110" dirty="0">
                <a:latin typeface="Trebuchet MS"/>
                <a:cs typeface="Trebuchet MS"/>
              </a:rPr>
              <a:t>Olumsuzluk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Penceresi </a:t>
            </a:r>
            <a:r>
              <a:rPr sz="2550" spc="-90" dirty="0">
                <a:latin typeface="Trebuchet MS"/>
                <a:cs typeface="Trebuchet MS"/>
              </a:rPr>
              <a:t>Ben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ișe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цaramaz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90" dirty="0">
                <a:latin typeface="Trebuchet MS"/>
                <a:cs typeface="Trebuchet MS"/>
              </a:rPr>
              <a:t>biriцim.</a:t>
            </a:r>
            <a:endParaRPr sz="2550">
              <a:latin typeface="Trebuchet MS"/>
              <a:cs typeface="Trebuchet MS"/>
            </a:endParaRPr>
          </a:p>
          <a:p>
            <a:pPr marL="2444115" marR="5080" indent="-2432050">
              <a:lnSpc>
                <a:spcPct val="115199"/>
              </a:lnSpc>
            </a:pPr>
            <a:r>
              <a:rPr sz="2550" spc="-65" dirty="0">
                <a:latin typeface="Trebuchet MS"/>
                <a:cs typeface="Trebuchet MS"/>
              </a:rPr>
              <a:t>Bu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цüzden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annem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sürekli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95" dirty="0">
                <a:latin typeface="Trebuchet MS"/>
                <a:cs typeface="Trebuchet MS"/>
              </a:rPr>
              <a:t>Olarak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beni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80" dirty="0">
                <a:latin typeface="Trebuchet MS"/>
                <a:cs typeface="Trebuchet MS"/>
              </a:rPr>
              <a:t>kOntrOl </a:t>
            </a:r>
            <a:r>
              <a:rPr sz="2550" spc="-25" dirty="0">
                <a:latin typeface="Trebuchet MS"/>
                <a:cs typeface="Trebuchet MS"/>
              </a:rPr>
              <a:t>ediцOr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2692446" y="4056572"/>
            <a:ext cx="209105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-155" dirty="0">
                <a:latin typeface="Trebuchet MS"/>
                <a:cs typeface="Trebuchet MS"/>
              </a:rPr>
              <a:t>Olumlu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85" dirty="0">
                <a:latin typeface="Trebuchet MS"/>
                <a:cs typeface="Trebuchet MS"/>
              </a:rPr>
              <a:t>Pencere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376283" y="5020405"/>
            <a:ext cx="4723765" cy="92075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2550" spc="-85" dirty="0">
                <a:latin typeface="Trebuchet MS"/>
                <a:cs typeface="Trebuchet MS"/>
              </a:rPr>
              <a:t>Annem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tarafından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90" dirty="0">
                <a:latin typeface="Trebuchet MS"/>
                <a:cs typeface="Trebuchet MS"/>
              </a:rPr>
              <a:t>seviliцOrum.</a:t>
            </a:r>
            <a:endParaRPr sz="25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2550" spc="-65" dirty="0">
                <a:latin typeface="Trebuchet MS"/>
                <a:cs typeface="Trebuchet MS"/>
              </a:rPr>
              <a:t>Bu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цüzden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65" dirty="0">
                <a:latin typeface="Trebuchet MS"/>
                <a:cs typeface="Trebuchet MS"/>
              </a:rPr>
              <a:t>benimle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65" dirty="0">
                <a:latin typeface="Trebuchet MS"/>
                <a:cs typeface="Trebuchet MS"/>
              </a:rPr>
              <a:t>ilgilenmek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istiцOr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720636" y="412770"/>
            <a:ext cx="15201900" cy="2785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15199"/>
              </a:lnSpc>
              <a:spcBef>
                <a:spcPts val="95"/>
              </a:spcBef>
            </a:pPr>
            <a:r>
              <a:rPr sz="2550" spc="-60" dirty="0">
                <a:latin typeface="Trebuchet MS"/>
                <a:cs typeface="Trebuchet MS"/>
              </a:rPr>
              <a:t>Așağıda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50" dirty="0">
                <a:latin typeface="Trebuchet MS"/>
                <a:cs typeface="Trebuchet MS"/>
              </a:rPr>
              <a:t>2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00" dirty="0">
                <a:latin typeface="Trebuchet MS"/>
                <a:cs typeface="Trebuchet MS"/>
              </a:rPr>
              <a:t>adet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pencere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bulunmaktadır.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65" dirty="0">
                <a:latin typeface="Trebuchet MS"/>
                <a:cs typeface="Trebuchet MS"/>
              </a:rPr>
              <a:t>Bu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45" dirty="0">
                <a:latin typeface="Trebuchet MS"/>
                <a:cs typeface="Trebuchet MS"/>
              </a:rPr>
              <a:t>pencereler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65" dirty="0">
                <a:latin typeface="Trebuchet MS"/>
                <a:cs typeface="Trebuchet MS"/>
              </a:rPr>
              <a:t>aцnı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65" dirty="0">
                <a:latin typeface="Trebuchet MS"/>
                <a:cs typeface="Trebuchet MS"/>
              </a:rPr>
              <a:t>durumu,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165" dirty="0">
                <a:latin typeface="Trebuchet MS"/>
                <a:cs typeface="Trebuchet MS"/>
              </a:rPr>
              <a:t>aцnı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60" dirty="0">
                <a:latin typeface="Trebuchet MS"/>
                <a:cs typeface="Trebuchet MS"/>
              </a:rPr>
              <a:t>kișilerin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farklı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200" dirty="0">
                <a:latin typeface="Trebuchet MS"/>
                <a:cs typeface="Trebuchet MS"/>
              </a:rPr>
              <a:t>biÇimde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45" dirty="0">
                <a:latin typeface="Trebuchet MS"/>
                <a:cs typeface="Trebuchet MS"/>
              </a:rPr>
              <a:t>цOrumlamasını </a:t>
            </a:r>
            <a:r>
              <a:rPr sz="2550" spc="-130" dirty="0">
                <a:latin typeface="Trebuchet MS"/>
                <a:cs typeface="Trebuchet MS"/>
              </a:rPr>
              <a:t>sağlamaktadır.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65" dirty="0">
                <a:latin typeface="Trebuchet MS"/>
                <a:cs typeface="Trebuchet MS"/>
              </a:rPr>
              <a:t>Bu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pencerelerden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sOldaki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50" dirty="0">
                <a:latin typeface="Trebuchet MS"/>
                <a:cs typeface="Trebuchet MS"/>
              </a:rPr>
              <a:t>baș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etmeцi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80" dirty="0">
                <a:latin typeface="Trebuchet MS"/>
                <a:cs typeface="Trebuchet MS"/>
              </a:rPr>
              <a:t>zOrlaștıran,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kendimize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zarar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vermemize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neden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270" dirty="0">
                <a:latin typeface="Trebuchet MS"/>
                <a:cs typeface="Trebuchet MS"/>
              </a:rPr>
              <a:t>Olan, </a:t>
            </a:r>
            <a:r>
              <a:rPr sz="2550" spc="-145" dirty="0">
                <a:latin typeface="Trebuchet MS"/>
                <a:cs typeface="Trebuchet MS"/>
              </a:rPr>
              <a:t>Olumsuz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355" dirty="0">
                <a:latin typeface="Trebuchet MS"/>
                <a:cs typeface="Trebuchet MS"/>
              </a:rPr>
              <a:t>iÇ </a:t>
            </a:r>
            <a:r>
              <a:rPr sz="2550" spc="-155" dirty="0">
                <a:latin typeface="Trebuchet MS"/>
                <a:cs typeface="Trebuchet MS"/>
              </a:rPr>
              <a:t>kOnușmalarımıza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260" dirty="0">
                <a:latin typeface="Trebuchet MS"/>
                <a:cs typeface="Trebuchet MS"/>
              </a:rPr>
              <a:t>aÇılıцOr.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05" dirty="0">
                <a:latin typeface="Trebuchet MS"/>
                <a:cs typeface="Trebuchet MS"/>
              </a:rPr>
              <a:t>Diğer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pencere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90" dirty="0">
                <a:latin typeface="Trebuchet MS"/>
                <a:cs typeface="Trebuchet MS"/>
              </a:rPr>
              <a:t>ise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50" dirty="0">
                <a:latin typeface="Trebuchet MS"/>
                <a:cs typeface="Trebuchet MS"/>
              </a:rPr>
              <a:t>baș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45" dirty="0">
                <a:latin typeface="Trebuchet MS"/>
                <a:cs typeface="Trebuchet MS"/>
              </a:rPr>
              <a:t>etmemizi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80" dirty="0">
                <a:latin typeface="Trebuchet MS"/>
                <a:cs typeface="Trebuchet MS"/>
              </a:rPr>
              <a:t>kOlaцlaștıran,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65" dirty="0">
                <a:latin typeface="Trebuchet MS"/>
                <a:cs typeface="Trebuchet MS"/>
              </a:rPr>
              <a:t>kendimizi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80" dirty="0">
                <a:latin typeface="Trebuchet MS"/>
                <a:cs typeface="Trebuchet MS"/>
              </a:rPr>
              <a:t>suÇlamadığımız,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210" dirty="0">
                <a:latin typeface="Trebuchet MS"/>
                <a:cs typeface="Trebuchet MS"/>
              </a:rPr>
              <a:t>Olumlu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355" dirty="0">
                <a:latin typeface="Trebuchet MS"/>
                <a:cs typeface="Trebuchet MS"/>
              </a:rPr>
              <a:t>iÇ </a:t>
            </a:r>
            <a:r>
              <a:rPr sz="2550" spc="-155" dirty="0">
                <a:latin typeface="Trebuchet MS"/>
                <a:cs typeface="Trebuchet MS"/>
              </a:rPr>
              <a:t>kOnușmalarımıza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260" dirty="0">
                <a:latin typeface="Trebuchet MS"/>
                <a:cs typeface="Trebuchet MS"/>
              </a:rPr>
              <a:t>aÇılıцOr.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05" dirty="0">
                <a:latin typeface="Trebuchet MS"/>
                <a:cs typeface="Trebuchet MS"/>
              </a:rPr>
              <a:t>Örneği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inceleцerek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sizin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260" dirty="0">
                <a:latin typeface="Trebuchet MS"/>
                <a:cs typeface="Trebuchet MS"/>
              </a:rPr>
              <a:t>iÇin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önemli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229" dirty="0">
                <a:latin typeface="Trebuchet MS"/>
                <a:cs typeface="Trebuchet MS"/>
              </a:rPr>
              <a:t>Olan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durumları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bu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pencerelerden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bakarak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değerlendiriniz.</a:t>
            </a:r>
            <a:endParaRPr sz="2550">
              <a:latin typeface="Trebuchet MS"/>
              <a:cs typeface="Trebuchet MS"/>
            </a:endParaRPr>
          </a:p>
          <a:p>
            <a:pPr marR="1813560" algn="ctr">
              <a:lnSpc>
                <a:spcPct val="100000"/>
              </a:lnSpc>
              <a:spcBef>
                <a:spcPts val="1045"/>
              </a:spcBef>
            </a:pPr>
            <a:r>
              <a:rPr sz="2550" spc="-10" dirty="0">
                <a:latin typeface="Trebuchet MS"/>
                <a:cs typeface="Trebuchet MS"/>
              </a:rPr>
              <a:t>Örnek:</a:t>
            </a:r>
            <a:endParaRPr sz="2550">
              <a:latin typeface="Trebuchet MS"/>
              <a:cs typeface="Trebuchet MS"/>
            </a:endParaRPr>
          </a:p>
          <a:p>
            <a:pPr marR="1811655" algn="ctr">
              <a:lnSpc>
                <a:spcPct val="100000"/>
              </a:lnSpc>
              <a:spcBef>
                <a:spcPts val="465"/>
              </a:spcBef>
            </a:pPr>
            <a:r>
              <a:rPr sz="2550" spc="-145" dirty="0">
                <a:latin typeface="Trebuchet MS"/>
                <a:cs typeface="Trebuchet MS"/>
              </a:rPr>
              <a:t>Durum: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85" dirty="0">
                <a:latin typeface="Trebuchet MS"/>
                <a:cs typeface="Trebuchet MS"/>
              </a:rPr>
              <a:t>Annem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цarım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45" dirty="0">
                <a:latin typeface="Trebuchet MS"/>
                <a:cs typeface="Trebuchet MS"/>
              </a:rPr>
              <a:t>saat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aralıklara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65" dirty="0">
                <a:latin typeface="Trebuchet MS"/>
                <a:cs typeface="Trebuchet MS"/>
              </a:rPr>
              <a:t>Odama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80" dirty="0">
                <a:latin typeface="Trebuchet MS"/>
                <a:cs typeface="Trebuchet MS"/>
              </a:rPr>
              <a:t>geliцOr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85" dirty="0">
                <a:latin typeface="Trebuchet MS"/>
                <a:cs typeface="Trebuchet MS"/>
              </a:rPr>
              <a:t>ve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bir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70" dirty="0">
                <a:latin typeface="Trebuchet MS"/>
                <a:cs typeface="Trebuchet MS"/>
              </a:rPr>
              <a:t>șeцe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60" dirty="0">
                <a:latin typeface="Trebuchet MS"/>
                <a:cs typeface="Trebuchet MS"/>
              </a:rPr>
              <a:t>ihtiцacım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220" dirty="0">
                <a:latin typeface="Trebuchet MS"/>
                <a:cs typeface="Trebuchet MS"/>
              </a:rPr>
              <a:t>Olup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90" dirty="0">
                <a:latin typeface="Trebuchet MS"/>
                <a:cs typeface="Trebuchet MS"/>
              </a:rPr>
              <a:t>Olmadığını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35" dirty="0">
                <a:latin typeface="Trebuchet MS"/>
                <a:cs typeface="Trebuchet MS"/>
              </a:rPr>
              <a:t>sOruцOr.</a:t>
            </a:r>
            <a:endParaRPr sz="2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5773" y="4569015"/>
            <a:ext cx="2323455" cy="540007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924560" y="10783"/>
            <a:ext cx="2368550" cy="2037714"/>
            <a:chOff x="6924560" y="10783"/>
            <a:chExt cx="2368550" cy="2037714"/>
          </a:xfrm>
        </p:grpSpPr>
        <p:sp>
          <p:nvSpPr>
            <p:cNvPr id="4" name="object 4"/>
            <p:cNvSpPr/>
            <p:nvPr/>
          </p:nvSpPr>
          <p:spPr>
            <a:xfrm>
              <a:off x="6924560" y="10783"/>
              <a:ext cx="2035810" cy="2037714"/>
            </a:xfrm>
            <a:custGeom>
              <a:avLst/>
              <a:gdLst/>
              <a:ahLst/>
              <a:cxnLst/>
              <a:rect l="l" t="t" r="r" b="b"/>
              <a:pathLst>
                <a:path w="2035809" h="2037714">
                  <a:moveTo>
                    <a:pt x="1017723" y="2037470"/>
                  </a:moveTo>
                  <a:lnTo>
                    <a:pt x="969814" y="2036362"/>
                  </a:lnTo>
                  <a:lnTo>
                    <a:pt x="922476" y="2033068"/>
                  </a:lnTo>
                  <a:lnTo>
                    <a:pt x="875757" y="2027638"/>
                  </a:lnTo>
                  <a:lnTo>
                    <a:pt x="829705" y="2020121"/>
                  </a:lnTo>
                  <a:lnTo>
                    <a:pt x="784370" y="2010566"/>
                  </a:lnTo>
                  <a:lnTo>
                    <a:pt x="739801" y="1999022"/>
                  </a:lnTo>
                  <a:lnTo>
                    <a:pt x="696046" y="1985537"/>
                  </a:lnTo>
                  <a:lnTo>
                    <a:pt x="653154" y="1970160"/>
                  </a:lnTo>
                  <a:lnTo>
                    <a:pt x="611175" y="1952942"/>
                  </a:lnTo>
                  <a:lnTo>
                    <a:pt x="570157" y="1933929"/>
                  </a:lnTo>
                  <a:lnTo>
                    <a:pt x="530148" y="1913172"/>
                  </a:lnTo>
                  <a:lnTo>
                    <a:pt x="491199" y="1890718"/>
                  </a:lnTo>
                  <a:lnTo>
                    <a:pt x="453357" y="1866618"/>
                  </a:lnTo>
                  <a:lnTo>
                    <a:pt x="416671" y="1840920"/>
                  </a:lnTo>
                  <a:lnTo>
                    <a:pt x="381191" y="1813673"/>
                  </a:lnTo>
                  <a:lnTo>
                    <a:pt x="346966" y="1784925"/>
                  </a:lnTo>
                  <a:lnTo>
                    <a:pt x="314043" y="1754726"/>
                  </a:lnTo>
                  <a:lnTo>
                    <a:pt x="282473" y="1723125"/>
                  </a:lnTo>
                  <a:lnTo>
                    <a:pt x="252303" y="1690170"/>
                  </a:lnTo>
                  <a:lnTo>
                    <a:pt x="223584" y="1655911"/>
                  </a:lnTo>
                  <a:lnTo>
                    <a:pt x="196363" y="1620396"/>
                  </a:lnTo>
                  <a:lnTo>
                    <a:pt x="170689" y="1583674"/>
                  </a:lnTo>
                  <a:lnTo>
                    <a:pt x="146612" y="1545794"/>
                  </a:lnTo>
                  <a:lnTo>
                    <a:pt x="124181" y="1506806"/>
                  </a:lnTo>
                  <a:lnTo>
                    <a:pt x="103443" y="1466757"/>
                  </a:lnTo>
                  <a:lnTo>
                    <a:pt x="84449" y="1425697"/>
                  </a:lnTo>
                  <a:lnTo>
                    <a:pt x="67246" y="1383675"/>
                  </a:lnTo>
                  <a:lnTo>
                    <a:pt x="51884" y="1340740"/>
                  </a:lnTo>
                  <a:lnTo>
                    <a:pt x="38412" y="1296940"/>
                  </a:lnTo>
                  <a:lnTo>
                    <a:pt x="26879" y="1252325"/>
                  </a:lnTo>
                  <a:lnTo>
                    <a:pt x="17332" y="1206944"/>
                  </a:lnTo>
                  <a:lnTo>
                    <a:pt x="9823" y="1160844"/>
                  </a:lnTo>
                  <a:lnTo>
                    <a:pt x="4398" y="1114076"/>
                  </a:lnTo>
                  <a:lnTo>
                    <a:pt x="1107" y="1066688"/>
                  </a:lnTo>
                  <a:lnTo>
                    <a:pt x="0" y="1018729"/>
                  </a:lnTo>
                  <a:lnTo>
                    <a:pt x="1107" y="970771"/>
                  </a:lnTo>
                  <a:lnTo>
                    <a:pt x="4398" y="923384"/>
                  </a:lnTo>
                  <a:lnTo>
                    <a:pt x="9823" y="876617"/>
                  </a:lnTo>
                  <a:lnTo>
                    <a:pt x="17332" y="830518"/>
                  </a:lnTo>
                  <a:lnTo>
                    <a:pt x="26879" y="785137"/>
                  </a:lnTo>
                  <a:lnTo>
                    <a:pt x="38412" y="740523"/>
                  </a:lnTo>
                  <a:lnTo>
                    <a:pt x="51884" y="696724"/>
                  </a:lnTo>
                  <a:lnTo>
                    <a:pt x="67246" y="653789"/>
                  </a:lnTo>
                  <a:lnTo>
                    <a:pt x="84449" y="611768"/>
                  </a:lnTo>
                  <a:lnTo>
                    <a:pt x="103443" y="570709"/>
                  </a:lnTo>
                  <a:lnTo>
                    <a:pt x="124181" y="530660"/>
                  </a:lnTo>
                  <a:lnTo>
                    <a:pt x="146612" y="491672"/>
                  </a:lnTo>
                  <a:lnTo>
                    <a:pt x="170689" y="453793"/>
                  </a:lnTo>
                  <a:lnTo>
                    <a:pt x="196363" y="417072"/>
                  </a:lnTo>
                  <a:lnTo>
                    <a:pt x="223584" y="381557"/>
                  </a:lnTo>
                  <a:lnTo>
                    <a:pt x="252303" y="347298"/>
                  </a:lnTo>
                  <a:lnTo>
                    <a:pt x="282473" y="314344"/>
                  </a:lnTo>
                  <a:lnTo>
                    <a:pt x="314043" y="282742"/>
                  </a:lnTo>
                  <a:lnTo>
                    <a:pt x="346966" y="252544"/>
                  </a:lnTo>
                  <a:lnTo>
                    <a:pt x="381191" y="223796"/>
                  </a:lnTo>
                  <a:lnTo>
                    <a:pt x="416671" y="196549"/>
                  </a:lnTo>
                  <a:lnTo>
                    <a:pt x="453357" y="170851"/>
                  </a:lnTo>
                  <a:lnTo>
                    <a:pt x="491199" y="146751"/>
                  </a:lnTo>
                  <a:lnTo>
                    <a:pt x="530148" y="124298"/>
                  </a:lnTo>
                  <a:lnTo>
                    <a:pt x="570157" y="103541"/>
                  </a:lnTo>
                  <a:lnTo>
                    <a:pt x="611175" y="84528"/>
                  </a:lnTo>
                  <a:lnTo>
                    <a:pt x="653154" y="67309"/>
                  </a:lnTo>
                  <a:lnTo>
                    <a:pt x="696046" y="51933"/>
                  </a:lnTo>
                  <a:lnTo>
                    <a:pt x="739801" y="38448"/>
                  </a:lnTo>
                  <a:lnTo>
                    <a:pt x="784370" y="26904"/>
                  </a:lnTo>
                  <a:lnTo>
                    <a:pt x="829705" y="17349"/>
                  </a:lnTo>
                  <a:lnTo>
                    <a:pt x="875757" y="9832"/>
                  </a:lnTo>
                  <a:lnTo>
                    <a:pt x="922476" y="4402"/>
                  </a:lnTo>
                  <a:lnTo>
                    <a:pt x="969814" y="1108"/>
                  </a:lnTo>
                  <a:lnTo>
                    <a:pt x="1017723" y="0"/>
                  </a:lnTo>
                  <a:lnTo>
                    <a:pt x="1065634" y="1108"/>
                  </a:lnTo>
                  <a:lnTo>
                    <a:pt x="1112974" y="4402"/>
                  </a:lnTo>
                  <a:lnTo>
                    <a:pt x="1159695" y="9832"/>
                  </a:lnTo>
                  <a:lnTo>
                    <a:pt x="1205749" y="17349"/>
                  </a:lnTo>
                  <a:lnTo>
                    <a:pt x="1251085" y="26904"/>
                  </a:lnTo>
                  <a:lnTo>
                    <a:pt x="1295655" y="38448"/>
                  </a:lnTo>
                  <a:lnTo>
                    <a:pt x="1339411" y="51933"/>
                  </a:lnTo>
                  <a:lnTo>
                    <a:pt x="1382303" y="67309"/>
                  </a:lnTo>
                  <a:lnTo>
                    <a:pt x="1424283" y="84528"/>
                  </a:lnTo>
                  <a:lnTo>
                    <a:pt x="1465302" y="103541"/>
                  </a:lnTo>
                  <a:lnTo>
                    <a:pt x="1505311" y="124298"/>
                  </a:lnTo>
                  <a:lnTo>
                    <a:pt x="1544260" y="146751"/>
                  </a:lnTo>
                  <a:lnTo>
                    <a:pt x="1582102" y="170851"/>
                  </a:lnTo>
                  <a:lnTo>
                    <a:pt x="1618787" y="196549"/>
                  </a:lnTo>
                  <a:lnTo>
                    <a:pt x="1654267" y="223796"/>
                  </a:lnTo>
                  <a:lnTo>
                    <a:pt x="1688492" y="252544"/>
                  </a:lnTo>
                  <a:lnTo>
                    <a:pt x="1721414" y="282742"/>
                  </a:lnTo>
                  <a:lnTo>
                    <a:pt x="1752984" y="314344"/>
                  </a:lnTo>
                  <a:lnTo>
                    <a:pt x="1783152" y="347298"/>
                  </a:lnTo>
                  <a:lnTo>
                    <a:pt x="1811871" y="381557"/>
                  </a:lnTo>
                  <a:lnTo>
                    <a:pt x="1839091" y="417072"/>
                  </a:lnTo>
                  <a:lnTo>
                    <a:pt x="1864764" y="453793"/>
                  </a:lnTo>
                  <a:lnTo>
                    <a:pt x="1888840" y="491672"/>
                  </a:lnTo>
                  <a:lnTo>
                    <a:pt x="1911271" y="530660"/>
                  </a:lnTo>
                  <a:lnTo>
                    <a:pt x="1932008" y="570709"/>
                  </a:lnTo>
                  <a:lnTo>
                    <a:pt x="1951002" y="611768"/>
                  </a:lnTo>
                  <a:lnTo>
                    <a:pt x="1968203" y="653789"/>
                  </a:lnTo>
                  <a:lnTo>
                    <a:pt x="1983564" y="696724"/>
                  </a:lnTo>
                  <a:lnTo>
                    <a:pt x="1997036" y="740523"/>
                  </a:lnTo>
                  <a:lnTo>
                    <a:pt x="2008569" y="785137"/>
                  </a:lnTo>
                  <a:lnTo>
                    <a:pt x="2018114" y="830518"/>
                  </a:lnTo>
                  <a:lnTo>
                    <a:pt x="2025624" y="876617"/>
                  </a:lnTo>
                  <a:lnTo>
                    <a:pt x="2031048" y="923384"/>
                  </a:lnTo>
                  <a:lnTo>
                    <a:pt x="2034339" y="970771"/>
                  </a:lnTo>
                  <a:lnTo>
                    <a:pt x="2035446" y="1018729"/>
                  </a:lnTo>
                  <a:lnTo>
                    <a:pt x="2034339" y="1066688"/>
                  </a:lnTo>
                  <a:lnTo>
                    <a:pt x="2031048" y="1114076"/>
                  </a:lnTo>
                  <a:lnTo>
                    <a:pt x="2025624" y="1160844"/>
                  </a:lnTo>
                  <a:lnTo>
                    <a:pt x="2018114" y="1206944"/>
                  </a:lnTo>
                  <a:lnTo>
                    <a:pt x="2008569" y="1252325"/>
                  </a:lnTo>
                  <a:lnTo>
                    <a:pt x="1997036" y="1296940"/>
                  </a:lnTo>
                  <a:lnTo>
                    <a:pt x="1983564" y="1340740"/>
                  </a:lnTo>
                  <a:lnTo>
                    <a:pt x="1968203" y="1383675"/>
                  </a:lnTo>
                  <a:lnTo>
                    <a:pt x="1951002" y="1425697"/>
                  </a:lnTo>
                  <a:lnTo>
                    <a:pt x="1932008" y="1466757"/>
                  </a:lnTo>
                  <a:lnTo>
                    <a:pt x="1911271" y="1506806"/>
                  </a:lnTo>
                  <a:lnTo>
                    <a:pt x="1888840" y="1545794"/>
                  </a:lnTo>
                  <a:lnTo>
                    <a:pt x="1864764" y="1583674"/>
                  </a:lnTo>
                  <a:lnTo>
                    <a:pt x="1839091" y="1620396"/>
                  </a:lnTo>
                  <a:lnTo>
                    <a:pt x="1811871" y="1655911"/>
                  </a:lnTo>
                  <a:lnTo>
                    <a:pt x="1783152" y="1690170"/>
                  </a:lnTo>
                  <a:lnTo>
                    <a:pt x="1752984" y="1723125"/>
                  </a:lnTo>
                  <a:lnTo>
                    <a:pt x="1721414" y="1754726"/>
                  </a:lnTo>
                  <a:lnTo>
                    <a:pt x="1688492" y="1784925"/>
                  </a:lnTo>
                  <a:lnTo>
                    <a:pt x="1654267" y="1813673"/>
                  </a:lnTo>
                  <a:lnTo>
                    <a:pt x="1618787" y="1840920"/>
                  </a:lnTo>
                  <a:lnTo>
                    <a:pt x="1582102" y="1866618"/>
                  </a:lnTo>
                  <a:lnTo>
                    <a:pt x="1544260" y="1890718"/>
                  </a:lnTo>
                  <a:lnTo>
                    <a:pt x="1505311" y="1913172"/>
                  </a:lnTo>
                  <a:lnTo>
                    <a:pt x="1465302" y="1933929"/>
                  </a:lnTo>
                  <a:lnTo>
                    <a:pt x="1424283" y="1952942"/>
                  </a:lnTo>
                  <a:lnTo>
                    <a:pt x="1382303" y="1970160"/>
                  </a:lnTo>
                  <a:lnTo>
                    <a:pt x="1339411" y="1985537"/>
                  </a:lnTo>
                  <a:lnTo>
                    <a:pt x="1295655" y="1999022"/>
                  </a:lnTo>
                  <a:lnTo>
                    <a:pt x="1251085" y="2010566"/>
                  </a:lnTo>
                  <a:lnTo>
                    <a:pt x="1205749" y="2020121"/>
                  </a:lnTo>
                  <a:lnTo>
                    <a:pt x="1159695" y="2027638"/>
                  </a:lnTo>
                  <a:lnTo>
                    <a:pt x="1112974" y="2033068"/>
                  </a:lnTo>
                  <a:lnTo>
                    <a:pt x="1065634" y="2036362"/>
                  </a:lnTo>
                  <a:lnTo>
                    <a:pt x="1017723" y="2037470"/>
                  </a:lnTo>
                  <a:close/>
                </a:path>
              </a:pathLst>
            </a:custGeom>
            <a:solidFill>
              <a:srgbClr val="ECF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24548" y="10794"/>
              <a:ext cx="2035810" cy="2032000"/>
            </a:xfrm>
            <a:custGeom>
              <a:avLst/>
              <a:gdLst/>
              <a:ahLst/>
              <a:cxnLst/>
              <a:rect l="l" t="t" r="r" b="b"/>
              <a:pathLst>
                <a:path w="2035809" h="2032000">
                  <a:moveTo>
                    <a:pt x="1221257" y="1018730"/>
                  </a:moveTo>
                  <a:lnTo>
                    <a:pt x="1215885" y="972032"/>
                  </a:lnTo>
                  <a:lnTo>
                    <a:pt x="1200581" y="929144"/>
                  </a:lnTo>
                  <a:lnTo>
                    <a:pt x="1176553" y="891311"/>
                  </a:lnTo>
                  <a:lnTo>
                    <a:pt x="1145032" y="859764"/>
                  </a:lnTo>
                  <a:lnTo>
                    <a:pt x="1107236" y="835698"/>
                  </a:lnTo>
                  <a:lnTo>
                    <a:pt x="1064399" y="820369"/>
                  </a:lnTo>
                  <a:lnTo>
                    <a:pt x="1017714" y="814984"/>
                  </a:lnTo>
                  <a:lnTo>
                    <a:pt x="971054" y="820369"/>
                  </a:lnTo>
                  <a:lnTo>
                    <a:pt x="928217" y="835698"/>
                  </a:lnTo>
                  <a:lnTo>
                    <a:pt x="890422" y="859764"/>
                  </a:lnTo>
                  <a:lnTo>
                    <a:pt x="858901" y="891311"/>
                  </a:lnTo>
                  <a:lnTo>
                    <a:pt x="834872" y="929144"/>
                  </a:lnTo>
                  <a:lnTo>
                    <a:pt x="819556" y="972032"/>
                  </a:lnTo>
                  <a:lnTo>
                    <a:pt x="814184" y="1018730"/>
                  </a:lnTo>
                  <a:lnTo>
                    <a:pt x="819556" y="1065441"/>
                  </a:lnTo>
                  <a:lnTo>
                    <a:pt x="834872" y="1108329"/>
                  </a:lnTo>
                  <a:lnTo>
                    <a:pt x="858901" y="1146162"/>
                  </a:lnTo>
                  <a:lnTo>
                    <a:pt x="890422" y="1177709"/>
                  </a:lnTo>
                  <a:lnTo>
                    <a:pt x="928217" y="1201762"/>
                  </a:lnTo>
                  <a:lnTo>
                    <a:pt x="971054" y="1217104"/>
                  </a:lnTo>
                  <a:lnTo>
                    <a:pt x="1017714" y="1222476"/>
                  </a:lnTo>
                  <a:lnTo>
                    <a:pt x="1064399" y="1217104"/>
                  </a:lnTo>
                  <a:lnTo>
                    <a:pt x="1107236" y="1201762"/>
                  </a:lnTo>
                  <a:lnTo>
                    <a:pt x="1145032" y="1177709"/>
                  </a:lnTo>
                  <a:lnTo>
                    <a:pt x="1176553" y="1146162"/>
                  </a:lnTo>
                  <a:lnTo>
                    <a:pt x="1200581" y="1108329"/>
                  </a:lnTo>
                  <a:lnTo>
                    <a:pt x="1215885" y="1065441"/>
                  </a:lnTo>
                  <a:lnTo>
                    <a:pt x="1221257" y="1018730"/>
                  </a:lnTo>
                  <a:close/>
                </a:path>
                <a:path w="2035809" h="2032000">
                  <a:moveTo>
                    <a:pt x="1628355" y="1018730"/>
                  </a:moveTo>
                  <a:lnTo>
                    <a:pt x="1626514" y="970965"/>
                  </a:lnTo>
                  <a:lnTo>
                    <a:pt x="1621091" y="924204"/>
                  </a:lnTo>
                  <a:lnTo>
                    <a:pt x="1612226" y="878586"/>
                  </a:lnTo>
                  <a:lnTo>
                    <a:pt x="1600047" y="834237"/>
                  </a:lnTo>
                  <a:lnTo>
                    <a:pt x="1584693" y="791311"/>
                  </a:lnTo>
                  <a:lnTo>
                    <a:pt x="1566291" y="749922"/>
                  </a:lnTo>
                  <a:lnTo>
                    <a:pt x="1544993" y="710234"/>
                  </a:lnTo>
                  <a:lnTo>
                    <a:pt x="1520913" y="672350"/>
                  </a:lnTo>
                  <a:lnTo>
                    <a:pt x="1494218" y="636435"/>
                  </a:lnTo>
                  <a:lnTo>
                    <a:pt x="1472450" y="611238"/>
                  </a:lnTo>
                  <a:lnTo>
                    <a:pt x="1465008" y="602615"/>
                  </a:lnTo>
                  <a:lnTo>
                    <a:pt x="1433449" y="571017"/>
                  </a:lnTo>
                  <a:lnTo>
                    <a:pt x="1424813" y="563549"/>
                  </a:lnTo>
                  <a:lnTo>
                    <a:pt x="1424813" y="1018730"/>
                  </a:lnTo>
                  <a:lnTo>
                    <a:pt x="1422069" y="1066177"/>
                  </a:lnTo>
                  <a:lnTo>
                    <a:pt x="1414043" y="1112050"/>
                  </a:lnTo>
                  <a:lnTo>
                    <a:pt x="1401038" y="1156017"/>
                  </a:lnTo>
                  <a:lnTo>
                    <a:pt x="1383372" y="1197775"/>
                  </a:lnTo>
                  <a:lnTo>
                    <a:pt x="1361338" y="1237018"/>
                  </a:lnTo>
                  <a:lnTo>
                    <a:pt x="1335265" y="1273441"/>
                  </a:lnTo>
                  <a:lnTo>
                    <a:pt x="1305433" y="1306728"/>
                  </a:lnTo>
                  <a:lnTo>
                    <a:pt x="1272171" y="1336586"/>
                  </a:lnTo>
                  <a:lnTo>
                    <a:pt x="1235786" y="1362684"/>
                  </a:lnTo>
                  <a:lnTo>
                    <a:pt x="1196581" y="1384744"/>
                  </a:lnTo>
                  <a:lnTo>
                    <a:pt x="1154861" y="1402422"/>
                  </a:lnTo>
                  <a:lnTo>
                    <a:pt x="1110945" y="1415440"/>
                  </a:lnTo>
                  <a:lnTo>
                    <a:pt x="1065123" y="1423479"/>
                  </a:lnTo>
                  <a:lnTo>
                    <a:pt x="1017727" y="1426222"/>
                  </a:lnTo>
                  <a:lnTo>
                    <a:pt x="970318" y="1423479"/>
                  </a:lnTo>
                  <a:lnTo>
                    <a:pt x="924496" y="1415440"/>
                  </a:lnTo>
                  <a:lnTo>
                    <a:pt x="880579" y="1402422"/>
                  </a:lnTo>
                  <a:lnTo>
                    <a:pt x="838860" y="1384744"/>
                  </a:lnTo>
                  <a:lnTo>
                    <a:pt x="799655" y="1362684"/>
                  </a:lnTo>
                  <a:lnTo>
                    <a:pt x="763270" y="1336586"/>
                  </a:lnTo>
                  <a:lnTo>
                    <a:pt x="730008" y="1306728"/>
                  </a:lnTo>
                  <a:lnTo>
                    <a:pt x="700189" y="1273441"/>
                  </a:lnTo>
                  <a:lnTo>
                    <a:pt x="674103" y="1237018"/>
                  </a:lnTo>
                  <a:lnTo>
                    <a:pt x="652081" y="1197775"/>
                  </a:lnTo>
                  <a:lnTo>
                    <a:pt x="634415" y="1156017"/>
                  </a:lnTo>
                  <a:lnTo>
                    <a:pt x="621411" y="1112050"/>
                  </a:lnTo>
                  <a:lnTo>
                    <a:pt x="613384" y="1066177"/>
                  </a:lnTo>
                  <a:lnTo>
                    <a:pt x="610641" y="1018730"/>
                  </a:lnTo>
                  <a:lnTo>
                    <a:pt x="613384" y="971270"/>
                  </a:lnTo>
                  <a:lnTo>
                    <a:pt x="621411" y="925410"/>
                  </a:lnTo>
                  <a:lnTo>
                    <a:pt x="634415" y="881443"/>
                  </a:lnTo>
                  <a:lnTo>
                    <a:pt x="652081" y="839685"/>
                  </a:lnTo>
                  <a:lnTo>
                    <a:pt x="674103" y="800430"/>
                  </a:lnTo>
                  <a:lnTo>
                    <a:pt x="700189" y="764019"/>
                  </a:lnTo>
                  <a:lnTo>
                    <a:pt x="730008" y="730719"/>
                  </a:lnTo>
                  <a:lnTo>
                    <a:pt x="763270" y="700874"/>
                  </a:lnTo>
                  <a:lnTo>
                    <a:pt x="799655" y="674763"/>
                  </a:lnTo>
                  <a:lnTo>
                    <a:pt x="838860" y="652716"/>
                  </a:lnTo>
                  <a:lnTo>
                    <a:pt x="880579" y="635025"/>
                  </a:lnTo>
                  <a:lnTo>
                    <a:pt x="924496" y="622007"/>
                  </a:lnTo>
                  <a:lnTo>
                    <a:pt x="970318" y="613981"/>
                  </a:lnTo>
                  <a:lnTo>
                    <a:pt x="1017727" y="611238"/>
                  </a:lnTo>
                  <a:lnTo>
                    <a:pt x="1065123" y="613981"/>
                  </a:lnTo>
                  <a:lnTo>
                    <a:pt x="1110945" y="622007"/>
                  </a:lnTo>
                  <a:lnTo>
                    <a:pt x="1154861" y="635025"/>
                  </a:lnTo>
                  <a:lnTo>
                    <a:pt x="1196581" y="652716"/>
                  </a:lnTo>
                  <a:lnTo>
                    <a:pt x="1235786" y="674763"/>
                  </a:lnTo>
                  <a:lnTo>
                    <a:pt x="1272171" y="700874"/>
                  </a:lnTo>
                  <a:lnTo>
                    <a:pt x="1305433" y="730719"/>
                  </a:lnTo>
                  <a:lnTo>
                    <a:pt x="1335265" y="764019"/>
                  </a:lnTo>
                  <a:lnTo>
                    <a:pt x="1361338" y="800430"/>
                  </a:lnTo>
                  <a:lnTo>
                    <a:pt x="1383372" y="839685"/>
                  </a:lnTo>
                  <a:lnTo>
                    <a:pt x="1401038" y="881443"/>
                  </a:lnTo>
                  <a:lnTo>
                    <a:pt x="1414043" y="925410"/>
                  </a:lnTo>
                  <a:lnTo>
                    <a:pt x="1422069" y="971270"/>
                  </a:lnTo>
                  <a:lnTo>
                    <a:pt x="1424813" y="1018730"/>
                  </a:lnTo>
                  <a:lnTo>
                    <a:pt x="1424813" y="563549"/>
                  </a:lnTo>
                  <a:lnTo>
                    <a:pt x="1363764" y="515048"/>
                  </a:lnTo>
                  <a:lnTo>
                    <a:pt x="1325930" y="490943"/>
                  </a:lnTo>
                  <a:lnTo>
                    <a:pt x="1286268" y="469620"/>
                  </a:lnTo>
                  <a:lnTo>
                    <a:pt x="1244930" y="451205"/>
                  </a:lnTo>
                  <a:lnTo>
                    <a:pt x="1202042" y="435825"/>
                  </a:lnTo>
                  <a:lnTo>
                    <a:pt x="1157744" y="423633"/>
                  </a:lnTo>
                  <a:lnTo>
                    <a:pt x="1112164" y="414756"/>
                  </a:lnTo>
                  <a:lnTo>
                    <a:pt x="1065441" y="409333"/>
                  </a:lnTo>
                  <a:lnTo>
                    <a:pt x="1017727" y="407492"/>
                  </a:lnTo>
                  <a:lnTo>
                    <a:pt x="970000" y="409333"/>
                  </a:lnTo>
                  <a:lnTo>
                    <a:pt x="923290" y="414756"/>
                  </a:lnTo>
                  <a:lnTo>
                    <a:pt x="877722" y="423633"/>
                  </a:lnTo>
                  <a:lnTo>
                    <a:pt x="833424" y="435825"/>
                  </a:lnTo>
                  <a:lnTo>
                    <a:pt x="790536" y="451205"/>
                  </a:lnTo>
                  <a:lnTo>
                    <a:pt x="749198" y="469620"/>
                  </a:lnTo>
                  <a:lnTo>
                    <a:pt x="709536" y="490943"/>
                  </a:lnTo>
                  <a:lnTo>
                    <a:pt x="671703" y="515048"/>
                  </a:lnTo>
                  <a:lnTo>
                    <a:pt x="635812" y="541782"/>
                  </a:lnTo>
                  <a:lnTo>
                    <a:pt x="602018" y="571017"/>
                  </a:lnTo>
                  <a:lnTo>
                    <a:pt x="570458" y="602615"/>
                  </a:lnTo>
                  <a:lnTo>
                    <a:pt x="541248" y="636435"/>
                  </a:lnTo>
                  <a:lnTo>
                    <a:pt x="514540" y="672350"/>
                  </a:lnTo>
                  <a:lnTo>
                    <a:pt x="490474" y="710234"/>
                  </a:lnTo>
                  <a:lnTo>
                    <a:pt x="469163" y="749922"/>
                  </a:lnTo>
                  <a:lnTo>
                    <a:pt x="450761" y="791311"/>
                  </a:lnTo>
                  <a:lnTo>
                    <a:pt x="435406" y="834237"/>
                  </a:lnTo>
                  <a:lnTo>
                    <a:pt x="423227" y="878586"/>
                  </a:lnTo>
                  <a:lnTo>
                    <a:pt x="414350" y="924204"/>
                  </a:lnTo>
                  <a:lnTo>
                    <a:pt x="408927" y="970965"/>
                  </a:lnTo>
                  <a:lnTo>
                    <a:pt x="407098" y="1018730"/>
                  </a:lnTo>
                  <a:lnTo>
                    <a:pt x="408927" y="1066495"/>
                  </a:lnTo>
                  <a:lnTo>
                    <a:pt x="414350" y="1113256"/>
                  </a:lnTo>
                  <a:lnTo>
                    <a:pt x="423227" y="1158875"/>
                  </a:lnTo>
                  <a:lnTo>
                    <a:pt x="435406" y="1203223"/>
                  </a:lnTo>
                  <a:lnTo>
                    <a:pt x="450761" y="1246149"/>
                  </a:lnTo>
                  <a:lnTo>
                    <a:pt x="469163" y="1287538"/>
                  </a:lnTo>
                  <a:lnTo>
                    <a:pt x="490474" y="1327226"/>
                  </a:lnTo>
                  <a:lnTo>
                    <a:pt x="514540" y="1365110"/>
                  </a:lnTo>
                  <a:lnTo>
                    <a:pt x="541248" y="1401025"/>
                  </a:lnTo>
                  <a:lnTo>
                    <a:pt x="570458" y="1434846"/>
                  </a:lnTo>
                  <a:lnTo>
                    <a:pt x="602018" y="1466456"/>
                  </a:lnTo>
                  <a:lnTo>
                    <a:pt x="635812" y="1495679"/>
                  </a:lnTo>
                  <a:lnTo>
                    <a:pt x="671703" y="1522412"/>
                  </a:lnTo>
                  <a:lnTo>
                    <a:pt x="709536" y="1546517"/>
                  </a:lnTo>
                  <a:lnTo>
                    <a:pt x="749198" y="1567840"/>
                  </a:lnTo>
                  <a:lnTo>
                    <a:pt x="790536" y="1586255"/>
                  </a:lnTo>
                  <a:lnTo>
                    <a:pt x="833424" y="1601635"/>
                  </a:lnTo>
                  <a:lnTo>
                    <a:pt x="877722" y="1613827"/>
                  </a:lnTo>
                  <a:lnTo>
                    <a:pt x="923290" y="1622704"/>
                  </a:lnTo>
                  <a:lnTo>
                    <a:pt x="970000" y="1628127"/>
                  </a:lnTo>
                  <a:lnTo>
                    <a:pt x="1017727" y="1629968"/>
                  </a:lnTo>
                  <a:lnTo>
                    <a:pt x="1065441" y="1628127"/>
                  </a:lnTo>
                  <a:lnTo>
                    <a:pt x="1112164" y="1622704"/>
                  </a:lnTo>
                  <a:lnTo>
                    <a:pt x="1157744" y="1613827"/>
                  </a:lnTo>
                  <a:lnTo>
                    <a:pt x="1202042" y="1601635"/>
                  </a:lnTo>
                  <a:lnTo>
                    <a:pt x="1244930" y="1586255"/>
                  </a:lnTo>
                  <a:lnTo>
                    <a:pt x="1286268" y="1567840"/>
                  </a:lnTo>
                  <a:lnTo>
                    <a:pt x="1325930" y="1546517"/>
                  </a:lnTo>
                  <a:lnTo>
                    <a:pt x="1363764" y="1522412"/>
                  </a:lnTo>
                  <a:lnTo>
                    <a:pt x="1399654" y="1495679"/>
                  </a:lnTo>
                  <a:lnTo>
                    <a:pt x="1433449" y="1466456"/>
                  </a:lnTo>
                  <a:lnTo>
                    <a:pt x="1465008" y="1434846"/>
                  </a:lnTo>
                  <a:lnTo>
                    <a:pt x="1494218" y="1401025"/>
                  </a:lnTo>
                  <a:lnTo>
                    <a:pt x="1520913" y="1365110"/>
                  </a:lnTo>
                  <a:lnTo>
                    <a:pt x="1544993" y="1327226"/>
                  </a:lnTo>
                  <a:lnTo>
                    <a:pt x="1566291" y="1287538"/>
                  </a:lnTo>
                  <a:lnTo>
                    <a:pt x="1584693" y="1246149"/>
                  </a:lnTo>
                  <a:lnTo>
                    <a:pt x="1600047" y="1203223"/>
                  </a:lnTo>
                  <a:lnTo>
                    <a:pt x="1612226" y="1158875"/>
                  </a:lnTo>
                  <a:lnTo>
                    <a:pt x="1621091" y="1113256"/>
                  </a:lnTo>
                  <a:lnTo>
                    <a:pt x="1626514" y="1066495"/>
                  </a:lnTo>
                  <a:lnTo>
                    <a:pt x="1628355" y="1018730"/>
                  </a:lnTo>
                  <a:close/>
                </a:path>
                <a:path w="2035809" h="2032000">
                  <a:moveTo>
                    <a:pt x="2035454" y="1016000"/>
                  </a:moveTo>
                  <a:lnTo>
                    <a:pt x="2034349" y="965200"/>
                  </a:lnTo>
                  <a:lnTo>
                    <a:pt x="2031060" y="914400"/>
                  </a:lnTo>
                  <a:lnTo>
                    <a:pt x="2025624" y="876300"/>
                  </a:lnTo>
                  <a:lnTo>
                    <a:pt x="2018118" y="825500"/>
                  </a:lnTo>
                  <a:lnTo>
                    <a:pt x="2008581" y="774700"/>
                  </a:lnTo>
                  <a:lnTo>
                    <a:pt x="1997036" y="736600"/>
                  </a:lnTo>
                  <a:lnTo>
                    <a:pt x="1983574" y="685800"/>
                  </a:lnTo>
                  <a:lnTo>
                    <a:pt x="1968207" y="647700"/>
                  </a:lnTo>
                  <a:lnTo>
                    <a:pt x="1951012" y="609600"/>
                  </a:lnTo>
                  <a:lnTo>
                    <a:pt x="1932012" y="558800"/>
                  </a:lnTo>
                  <a:lnTo>
                    <a:pt x="1911273" y="520700"/>
                  </a:lnTo>
                  <a:lnTo>
                    <a:pt x="1888845" y="482600"/>
                  </a:lnTo>
                  <a:lnTo>
                    <a:pt x="1864766" y="444500"/>
                  </a:lnTo>
                  <a:lnTo>
                    <a:pt x="1839099" y="406400"/>
                  </a:lnTo>
                  <a:lnTo>
                    <a:pt x="1831898" y="399681"/>
                  </a:lnTo>
                  <a:lnTo>
                    <a:pt x="1831898" y="1016000"/>
                  </a:lnTo>
                  <a:lnTo>
                    <a:pt x="1830514" y="1054100"/>
                  </a:lnTo>
                  <a:lnTo>
                    <a:pt x="1826412" y="1104900"/>
                  </a:lnTo>
                  <a:lnTo>
                    <a:pt x="1819668" y="1155700"/>
                  </a:lnTo>
                  <a:lnTo>
                    <a:pt x="1810359" y="1193800"/>
                  </a:lnTo>
                  <a:lnTo>
                    <a:pt x="1798574" y="1244600"/>
                  </a:lnTo>
                  <a:lnTo>
                    <a:pt x="1784362" y="1282700"/>
                  </a:lnTo>
                  <a:lnTo>
                    <a:pt x="1767827" y="1333500"/>
                  </a:lnTo>
                  <a:lnTo>
                    <a:pt x="1749031" y="1371600"/>
                  </a:lnTo>
                  <a:lnTo>
                    <a:pt x="1728050" y="1409700"/>
                  </a:lnTo>
                  <a:lnTo>
                    <a:pt x="1704975" y="1447800"/>
                  </a:lnTo>
                  <a:lnTo>
                    <a:pt x="1679879" y="1485900"/>
                  </a:lnTo>
                  <a:lnTo>
                    <a:pt x="1652816" y="1524000"/>
                  </a:lnTo>
                  <a:lnTo>
                    <a:pt x="1623898" y="1562100"/>
                  </a:lnTo>
                  <a:lnTo>
                    <a:pt x="1593176" y="1587500"/>
                  </a:lnTo>
                  <a:lnTo>
                    <a:pt x="1560741" y="1612900"/>
                  </a:lnTo>
                  <a:lnTo>
                    <a:pt x="1526667" y="1651000"/>
                  </a:lnTo>
                  <a:lnTo>
                    <a:pt x="1491018" y="1676400"/>
                  </a:lnTo>
                  <a:lnTo>
                    <a:pt x="1453896" y="1701800"/>
                  </a:lnTo>
                  <a:lnTo>
                    <a:pt x="1415351" y="1727200"/>
                  </a:lnTo>
                  <a:lnTo>
                    <a:pt x="1375486" y="1739900"/>
                  </a:lnTo>
                  <a:lnTo>
                    <a:pt x="1334350" y="1765300"/>
                  </a:lnTo>
                  <a:lnTo>
                    <a:pt x="1248638" y="1790700"/>
                  </a:lnTo>
                  <a:lnTo>
                    <a:pt x="1158811" y="1816100"/>
                  </a:lnTo>
                  <a:lnTo>
                    <a:pt x="1112558" y="1816100"/>
                  </a:lnTo>
                  <a:lnTo>
                    <a:pt x="1065504" y="1828800"/>
                  </a:lnTo>
                  <a:lnTo>
                    <a:pt x="969962" y="1828800"/>
                  </a:lnTo>
                  <a:lnTo>
                    <a:pt x="922909" y="1816100"/>
                  </a:lnTo>
                  <a:lnTo>
                    <a:pt x="876655" y="1816100"/>
                  </a:lnTo>
                  <a:lnTo>
                    <a:pt x="786841" y="1790700"/>
                  </a:lnTo>
                  <a:lnTo>
                    <a:pt x="701116" y="1765300"/>
                  </a:lnTo>
                  <a:lnTo>
                    <a:pt x="659993" y="1739900"/>
                  </a:lnTo>
                  <a:lnTo>
                    <a:pt x="620115" y="1727200"/>
                  </a:lnTo>
                  <a:lnTo>
                    <a:pt x="581571" y="1701800"/>
                  </a:lnTo>
                  <a:lnTo>
                    <a:pt x="544449" y="1676400"/>
                  </a:lnTo>
                  <a:lnTo>
                    <a:pt x="508800" y="1651000"/>
                  </a:lnTo>
                  <a:lnTo>
                    <a:pt x="474726" y="1612900"/>
                  </a:lnTo>
                  <a:lnTo>
                    <a:pt x="442277" y="1587500"/>
                  </a:lnTo>
                  <a:lnTo>
                    <a:pt x="411556" y="1562100"/>
                  </a:lnTo>
                  <a:lnTo>
                    <a:pt x="382638" y="1524000"/>
                  </a:lnTo>
                  <a:lnTo>
                    <a:pt x="355574" y="1485900"/>
                  </a:lnTo>
                  <a:lnTo>
                    <a:pt x="330479" y="1447800"/>
                  </a:lnTo>
                  <a:lnTo>
                    <a:pt x="307390" y="1409700"/>
                  </a:lnTo>
                  <a:lnTo>
                    <a:pt x="286423" y="1371600"/>
                  </a:lnTo>
                  <a:lnTo>
                    <a:pt x="267614" y="1333500"/>
                  </a:lnTo>
                  <a:lnTo>
                    <a:pt x="251079" y="1282700"/>
                  </a:lnTo>
                  <a:lnTo>
                    <a:pt x="236867" y="1244600"/>
                  </a:lnTo>
                  <a:lnTo>
                    <a:pt x="225069" y="1193800"/>
                  </a:lnTo>
                  <a:lnTo>
                    <a:pt x="215760" y="1155700"/>
                  </a:lnTo>
                  <a:lnTo>
                    <a:pt x="209016" y="1104900"/>
                  </a:lnTo>
                  <a:lnTo>
                    <a:pt x="204914" y="1054100"/>
                  </a:lnTo>
                  <a:lnTo>
                    <a:pt x="203530" y="1016000"/>
                  </a:lnTo>
                  <a:lnTo>
                    <a:pt x="204914" y="965200"/>
                  </a:lnTo>
                  <a:lnTo>
                    <a:pt x="209016" y="914400"/>
                  </a:lnTo>
                  <a:lnTo>
                    <a:pt x="215760" y="876300"/>
                  </a:lnTo>
                  <a:lnTo>
                    <a:pt x="225069" y="825500"/>
                  </a:lnTo>
                  <a:lnTo>
                    <a:pt x="236867" y="787400"/>
                  </a:lnTo>
                  <a:lnTo>
                    <a:pt x="251079" y="736600"/>
                  </a:lnTo>
                  <a:lnTo>
                    <a:pt x="267614" y="698500"/>
                  </a:lnTo>
                  <a:lnTo>
                    <a:pt x="286423" y="660400"/>
                  </a:lnTo>
                  <a:lnTo>
                    <a:pt x="307390" y="609600"/>
                  </a:lnTo>
                  <a:lnTo>
                    <a:pt x="330479" y="571500"/>
                  </a:lnTo>
                  <a:lnTo>
                    <a:pt x="355574" y="533400"/>
                  </a:lnTo>
                  <a:lnTo>
                    <a:pt x="382638" y="508000"/>
                  </a:lnTo>
                  <a:lnTo>
                    <a:pt x="411556" y="469900"/>
                  </a:lnTo>
                  <a:lnTo>
                    <a:pt x="442277" y="431800"/>
                  </a:lnTo>
                  <a:lnTo>
                    <a:pt x="474726" y="406400"/>
                  </a:lnTo>
                  <a:lnTo>
                    <a:pt x="508800" y="381000"/>
                  </a:lnTo>
                  <a:lnTo>
                    <a:pt x="544449" y="355600"/>
                  </a:lnTo>
                  <a:lnTo>
                    <a:pt x="581571" y="330200"/>
                  </a:lnTo>
                  <a:lnTo>
                    <a:pt x="620115" y="304800"/>
                  </a:lnTo>
                  <a:lnTo>
                    <a:pt x="659993" y="279400"/>
                  </a:lnTo>
                  <a:lnTo>
                    <a:pt x="701116" y="266700"/>
                  </a:lnTo>
                  <a:lnTo>
                    <a:pt x="743432" y="241300"/>
                  </a:lnTo>
                  <a:lnTo>
                    <a:pt x="831278" y="215900"/>
                  </a:lnTo>
                  <a:lnTo>
                    <a:pt x="876655" y="215900"/>
                  </a:lnTo>
                  <a:lnTo>
                    <a:pt x="922909" y="203200"/>
                  </a:lnTo>
                  <a:lnTo>
                    <a:pt x="1112558" y="203200"/>
                  </a:lnTo>
                  <a:lnTo>
                    <a:pt x="1158811" y="215900"/>
                  </a:lnTo>
                  <a:lnTo>
                    <a:pt x="1204201" y="215900"/>
                  </a:lnTo>
                  <a:lnTo>
                    <a:pt x="1292047" y="241300"/>
                  </a:lnTo>
                  <a:lnTo>
                    <a:pt x="1334350" y="266700"/>
                  </a:lnTo>
                  <a:lnTo>
                    <a:pt x="1375486" y="279400"/>
                  </a:lnTo>
                  <a:lnTo>
                    <a:pt x="1415351" y="304800"/>
                  </a:lnTo>
                  <a:lnTo>
                    <a:pt x="1453896" y="330200"/>
                  </a:lnTo>
                  <a:lnTo>
                    <a:pt x="1491018" y="355600"/>
                  </a:lnTo>
                  <a:lnTo>
                    <a:pt x="1526667" y="381000"/>
                  </a:lnTo>
                  <a:lnTo>
                    <a:pt x="1560741" y="406400"/>
                  </a:lnTo>
                  <a:lnTo>
                    <a:pt x="1593176" y="431800"/>
                  </a:lnTo>
                  <a:lnTo>
                    <a:pt x="1623898" y="469900"/>
                  </a:lnTo>
                  <a:lnTo>
                    <a:pt x="1652816" y="508000"/>
                  </a:lnTo>
                  <a:lnTo>
                    <a:pt x="1679879" y="533400"/>
                  </a:lnTo>
                  <a:lnTo>
                    <a:pt x="1704975" y="571500"/>
                  </a:lnTo>
                  <a:lnTo>
                    <a:pt x="1728050" y="609600"/>
                  </a:lnTo>
                  <a:lnTo>
                    <a:pt x="1749031" y="660400"/>
                  </a:lnTo>
                  <a:lnTo>
                    <a:pt x="1767827" y="698500"/>
                  </a:lnTo>
                  <a:lnTo>
                    <a:pt x="1784362" y="736600"/>
                  </a:lnTo>
                  <a:lnTo>
                    <a:pt x="1798574" y="787400"/>
                  </a:lnTo>
                  <a:lnTo>
                    <a:pt x="1810359" y="825500"/>
                  </a:lnTo>
                  <a:lnTo>
                    <a:pt x="1819668" y="876300"/>
                  </a:lnTo>
                  <a:lnTo>
                    <a:pt x="1826412" y="914400"/>
                  </a:lnTo>
                  <a:lnTo>
                    <a:pt x="1830514" y="965200"/>
                  </a:lnTo>
                  <a:lnTo>
                    <a:pt x="1831898" y="1016000"/>
                  </a:lnTo>
                  <a:lnTo>
                    <a:pt x="1831898" y="399681"/>
                  </a:lnTo>
                  <a:lnTo>
                    <a:pt x="1811883" y="381000"/>
                  </a:lnTo>
                  <a:lnTo>
                    <a:pt x="1783156" y="342900"/>
                  </a:lnTo>
                  <a:lnTo>
                    <a:pt x="1752993" y="304800"/>
                  </a:lnTo>
                  <a:lnTo>
                    <a:pt x="1721421" y="279400"/>
                  </a:lnTo>
                  <a:lnTo>
                    <a:pt x="1688503" y="241300"/>
                  </a:lnTo>
                  <a:lnTo>
                    <a:pt x="1654276" y="215900"/>
                  </a:lnTo>
                  <a:lnTo>
                    <a:pt x="1636534" y="203200"/>
                  </a:lnTo>
                  <a:lnTo>
                    <a:pt x="1618792" y="190500"/>
                  </a:lnTo>
                  <a:lnTo>
                    <a:pt x="1582102" y="165100"/>
                  </a:lnTo>
                  <a:lnTo>
                    <a:pt x="1544269" y="139700"/>
                  </a:lnTo>
                  <a:lnTo>
                    <a:pt x="1505318" y="114300"/>
                  </a:lnTo>
                  <a:lnTo>
                    <a:pt x="1465313" y="101600"/>
                  </a:lnTo>
                  <a:lnTo>
                    <a:pt x="1424292" y="76200"/>
                  </a:lnTo>
                  <a:lnTo>
                    <a:pt x="1295666" y="38100"/>
                  </a:lnTo>
                  <a:lnTo>
                    <a:pt x="1159700" y="0"/>
                  </a:lnTo>
                  <a:lnTo>
                    <a:pt x="875766" y="0"/>
                  </a:lnTo>
                  <a:lnTo>
                    <a:pt x="739813" y="38100"/>
                  </a:lnTo>
                  <a:lnTo>
                    <a:pt x="611187" y="76200"/>
                  </a:lnTo>
                  <a:lnTo>
                    <a:pt x="570166" y="101600"/>
                  </a:lnTo>
                  <a:lnTo>
                    <a:pt x="530148" y="114300"/>
                  </a:lnTo>
                  <a:lnTo>
                    <a:pt x="491210" y="139700"/>
                  </a:lnTo>
                  <a:lnTo>
                    <a:pt x="453364" y="165100"/>
                  </a:lnTo>
                  <a:lnTo>
                    <a:pt x="416674" y="190500"/>
                  </a:lnTo>
                  <a:lnTo>
                    <a:pt x="381203" y="215900"/>
                  </a:lnTo>
                  <a:lnTo>
                    <a:pt x="346976" y="241300"/>
                  </a:lnTo>
                  <a:lnTo>
                    <a:pt x="314045" y="279400"/>
                  </a:lnTo>
                  <a:lnTo>
                    <a:pt x="282473" y="304800"/>
                  </a:lnTo>
                  <a:lnTo>
                    <a:pt x="252310" y="342900"/>
                  </a:lnTo>
                  <a:lnTo>
                    <a:pt x="223596" y="381000"/>
                  </a:lnTo>
                  <a:lnTo>
                    <a:pt x="196367" y="406400"/>
                  </a:lnTo>
                  <a:lnTo>
                    <a:pt x="170700" y="444500"/>
                  </a:lnTo>
                  <a:lnTo>
                    <a:pt x="146621" y="482600"/>
                  </a:lnTo>
                  <a:lnTo>
                    <a:pt x="124193" y="520700"/>
                  </a:lnTo>
                  <a:lnTo>
                    <a:pt x="103454" y="558800"/>
                  </a:lnTo>
                  <a:lnTo>
                    <a:pt x="84455" y="609600"/>
                  </a:lnTo>
                  <a:lnTo>
                    <a:pt x="67246" y="647700"/>
                  </a:lnTo>
                  <a:lnTo>
                    <a:pt x="51892" y="685800"/>
                  </a:lnTo>
                  <a:lnTo>
                    <a:pt x="38417" y="736600"/>
                  </a:lnTo>
                  <a:lnTo>
                    <a:pt x="26885" y="774700"/>
                  </a:lnTo>
                  <a:lnTo>
                    <a:pt x="17335" y="825500"/>
                  </a:lnTo>
                  <a:lnTo>
                    <a:pt x="9829" y="876300"/>
                  </a:lnTo>
                  <a:lnTo>
                    <a:pt x="4406" y="914400"/>
                  </a:lnTo>
                  <a:lnTo>
                    <a:pt x="1117" y="965200"/>
                  </a:lnTo>
                  <a:lnTo>
                    <a:pt x="0" y="1016000"/>
                  </a:lnTo>
                  <a:lnTo>
                    <a:pt x="1117" y="1054100"/>
                  </a:lnTo>
                  <a:lnTo>
                    <a:pt x="4406" y="1104900"/>
                  </a:lnTo>
                  <a:lnTo>
                    <a:pt x="9829" y="1155700"/>
                  </a:lnTo>
                  <a:lnTo>
                    <a:pt x="17335" y="1206500"/>
                  </a:lnTo>
                  <a:lnTo>
                    <a:pt x="26885" y="1244600"/>
                  </a:lnTo>
                  <a:lnTo>
                    <a:pt x="38417" y="1295400"/>
                  </a:lnTo>
                  <a:lnTo>
                    <a:pt x="51892" y="1333500"/>
                  </a:lnTo>
                  <a:lnTo>
                    <a:pt x="67246" y="1371600"/>
                  </a:lnTo>
                  <a:lnTo>
                    <a:pt x="84455" y="1422400"/>
                  </a:lnTo>
                  <a:lnTo>
                    <a:pt x="103454" y="1460500"/>
                  </a:lnTo>
                  <a:lnTo>
                    <a:pt x="124193" y="1498600"/>
                  </a:lnTo>
                  <a:lnTo>
                    <a:pt x="146621" y="1536700"/>
                  </a:lnTo>
                  <a:lnTo>
                    <a:pt x="170700" y="1574800"/>
                  </a:lnTo>
                  <a:lnTo>
                    <a:pt x="196367" y="1612900"/>
                  </a:lnTo>
                  <a:lnTo>
                    <a:pt x="223596" y="1651000"/>
                  </a:lnTo>
                  <a:lnTo>
                    <a:pt x="252310" y="1689100"/>
                  </a:lnTo>
                  <a:lnTo>
                    <a:pt x="282473" y="1714500"/>
                  </a:lnTo>
                  <a:lnTo>
                    <a:pt x="314045" y="1752600"/>
                  </a:lnTo>
                  <a:lnTo>
                    <a:pt x="346976" y="1778000"/>
                  </a:lnTo>
                  <a:lnTo>
                    <a:pt x="381203" y="1803400"/>
                  </a:lnTo>
                  <a:lnTo>
                    <a:pt x="416674" y="1828800"/>
                  </a:lnTo>
                  <a:lnTo>
                    <a:pt x="453364" y="1854200"/>
                  </a:lnTo>
                  <a:lnTo>
                    <a:pt x="491210" y="1879600"/>
                  </a:lnTo>
                  <a:lnTo>
                    <a:pt x="530148" y="1905000"/>
                  </a:lnTo>
                  <a:lnTo>
                    <a:pt x="570166" y="1930400"/>
                  </a:lnTo>
                  <a:lnTo>
                    <a:pt x="611187" y="1943100"/>
                  </a:lnTo>
                  <a:lnTo>
                    <a:pt x="653161" y="1968500"/>
                  </a:lnTo>
                  <a:lnTo>
                    <a:pt x="784377" y="2006600"/>
                  </a:lnTo>
                  <a:lnTo>
                    <a:pt x="829716" y="2019300"/>
                  </a:lnTo>
                  <a:lnTo>
                    <a:pt x="875766" y="2019300"/>
                  </a:lnTo>
                  <a:lnTo>
                    <a:pt x="922477" y="2032000"/>
                  </a:lnTo>
                  <a:lnTo>
                    <a:pt x="1112977" y="2032000"/>
                  </a:lnTo>
                  <a:lnTo>
                    <a:pt x="1159700" y="2019300"/>
                  </a:lnTo>
                  <a:lnTo>
                    <a:pt x="1205750" y="2019300"/>
                  </a:lnTo>
                  <a:lnTo>
                    <a:pt x="1251089" y="2006600"/>
                  </a:lnTo>
                  <a:lnTo>
                    <a:pt x="1382306" y="1968500"/>
                  </a:lnTo>
                  <a:lnTo>
                    <a:pt x="1424292" y="1943100"/>
                  </a:lnTo>
                  <a:lnTo>
                    <a:pt x="1465313" y="1930400"/>
                  </a:lnTo>
                  <a:lnTo>
                    <a:pt x="1505318" y="1905000"/>
                  </a:lnTo>
                  <a:lnTo>
                    <a:pt x="1544269" y="1879600"/>
                  </a:lnTo>
                  <a:lnTo>
                    <a:pt x="1582102" y="1854200"/>
                  </a:lnTo>
                  <a:lnTo>
                    <a:pt x="1618792" y="1828800"/>
                  </a:lnTo>
                  <a:lnTo>
                    <a:pt x="1654276" y="1803400"/>
                  </a:lnTo>
                  <a:lnTo>
                    <a:pt x="1688503" y="1778000"/>
                  </a:lnTo>
                  <a:lnTo>
                    <a:pt x="1721421" y="1752600"/>
                  </a:lnTo>
                  <a:lnTo>
                    <a:pt x="1752993" y="1714500"/>
                  </a:lnTo>
                  <a:lnTo>
                    <a:pt x="1783156" y="1689100"/>
                  </a:lnTo>
                  <a:lnTo>
                    <a:pt x="1811883" y="1651000"/>
                  </a:lnTo>
                  <a:lnTo>
                    <a:pt x="1839099" y="1612900"/>
                  </a:lnTo>
                  <a:lnTo>
                    <a:pt x="1864766" y="1574800"/>
                  </a:lnTo>
                  <a:lnTo>
                    <a:pt x="1888845" y="1536700"/>
                  </a:lnTo>
                  <a:lnTo>
                    <a:pt x="1911273" y="1498600"/>
                  </a:lnTo>
                  <a:lnTo>
                    <a:pt x="1932012" y="1460500"/>
                  </a:lnTo>
                  <a:lnTo>
                    <a:pt x="1951012" y="1422400"/>
                  </a:lnTo>
                  <a:lnTo>
                    <a:pt x="1968207" y="1371600"/>
                  </a:lnTo>
                  <a:lnTo>
                    <a:pt x="1983574" y="1333500"/>
                  </a:lnTo>
                  <a:lnTo>
                    <a:pt x="1997036" y="1295400"/>
                  </a:lnTo>
                  <a:lnTo>
                    <a:pt x="2008581" y="1244600"/>
                  </a:lnTo>
                  <a:lnTo>
                    <a:pt x="2018118" y="1206500"/>
                  </a:lnTo>
                  <a:lnTo>
                    <a:pt x="2025624" y="1155700"/>
                  </a:lnTo>
                  <a:lnTo>
                    <a:pt x="2031060" y="1104900"/>
                  </a:lnTo>
                  <a:lnTo>
                    <a:pt x="2034349" y="1054100"/>
                  </a:lnTo>
                  <a:lnTo>
                    <a:pt x="2035454" y="1016000"/>
                  </a:lnTo>
                  <a:close/>
                </a:path>
              </a:pathLst>
            </a:custGeom>
            <a:solidFill>
              <a:srgbClr val="DD3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41480" y="125332"/>
              <a:ext cx="751840" cy="631825"/>
            </a:xfrm>
            <a:custGeom>
              <a:avLst/>
              <a:gdLst/>
              <a:ahLst/>
              <a:cxnLst/>
              <a:rect l="l" t="t" r="r" b="b"/>
              <a:pathLst>
                <a:path w="751840" h="631825">
                  <a:moveTo>
                    <a:pt x="186351" y="631828"/>
                  </a:moveTo>
                  <a:lnTo>
                    <a:pt x="147355" y="629331"/>
                  </a:lnTo>
                  <a:lnTo>
                    <a:pt x="80848" y="612766"/>
                  </a:lnTo>
                  <a:lnTo>
                    <a:pt x="32195" y="580491"/>
                  </a:lnTo>
                  <a:lnTo>
                    <a:pt x="4717" y="532841"/>
                  </a:lnTo>
                  <a:lnTo>
                    <a:pt x="0" y="504799"/>
                  </a:lnTo>
                  <a:lnTo>
                    <a:pt x="1137" y="474541"/>
                  </a:lnTo>
                  <a:lnTo>
                    <a:pt x="20069" y="408609"/>
                  </a:lnTo>
                  <a:lnTo>
                    <a:pt x="37407" y="373555"/>
                  </a:lnTo>
                  <a:lnTo>
                    <a:pt x="59691" y="337522"/>
                  </a:lnTo>
                  <a:lnTo>
                    <a:pt x="86694" y="300819"/>
                  </a:lnTo>
                  <a:lnTo>
                    <a:pt x="118186" y="263755"/>
                  </a:lnTo>
                  <a:lnTo>
                    <a:pt x="153941" y="226641"/>
                  </a:lnTo>
                  <a:lnTo>
                    <a:pt x="193732" y="189785"/>
                  </a:lnTo>
                  <a:lnTo>
                    <a:pt x="237331" y="153496"/>
                  </a:lnTo>
                  <a:lnTo>
                    <a:pt x="284510" y="118086"/>
                  </a:lnTo>
                  <a:lnTo>
                    <a:pt x="335043" y="83862"/>
                  </a:lnTo>
                  <a:lnTo>
                    <a:pt x="388700" y="51134"/>
                  </a:lnTo>
                  <a:lnTo>
                    <a:pt x="437724" y="24518"/>
                  </a:lnTo>
                  <a:lnTo>
                    <a:pt x="475353" y="7789"/>
                  </a:lnTo>
                  <a:lnTo>
                    <a:pt x="502919" y="0"/>
                  </a:lnTo>
                  <a:lnTo>
                    <a:pt x="521752" y="204"/>
                  </a:lnTo>
                  <a:lnTo>
                    <a:pt x="533181" y="7457"/>
                  </a:lnTo>
                  <a:lnTo>
                    <a:pt x="538536" y="20810"/>
                  </a:lnTo>
                  <a:lnTo>
                    <a:pt x="539147" y="39318"/>
                  </a:lnTo>
                  <a:lnTo>
                    <a:pt x="536344" y="62035"/>
                  </a:lnTo>
                  <a:lnTo>
                    <a:pt x="531458" y="88014"/>
                  </a:lnTo>
                  <a:lnTo>
                    <a:pt x="525818" y="116308"/>
                  </a:lnTo>
                  <a:lnTo>
                    <a:pt x="520753" y="145972"/>
                  </a:lnTo>
                  <a:lnTo>
                    <a:pt x="517595" y="176058"/>
                  </a:lnTo>
                  <a:lnTo>
                    <a:pt x="517673" y="205621"/>
                  </a:lnTo>
                  <a:lnTo>
                    <a:pt x="522316" y="233713"/>
                  </a:lnTo>
                  <a:lnTo>
                    <a:pt x="549802" y="281359"/>
                  </a:lnTo>
                  <a:lnTo>
                    <a:pt x="597325" y="314271"/>
                  </a:lnTo>
                  <a:lnTo>
                    <a:pt x="653131" y="337012"/>
                  </a:lnTo>
                  <a:lnTo>
                    <a:pt x="680431" y="346267"/>
                  </a:lnTo>
                  <a:lnTo>
                    <a:pt x="705351" y="355017"/>
                  </a:lnTo>
                  <a:lnTo>
                    <a:pt x="726407" y="363944"/>
                  </a:lnTo>
                  <a:lnTo>
                    <a:pt x="742115" y="373725"/>
                  </a:lnTo>
                  <a:lnTo>
                    <a:pt x="750992" y="385040"/>
                  </a:lnTo>
                  <a:lnTo>
                    <a:pt x="751554" y="398570"/>
                  </a:lnTo>
                  <a:lnTo>
                    <a:pt x="742318" y="414994"/>
                  </a:lnTo>
                  <a:lnTo>
                    <a:pt x="688516" y="459241"/>
                  </a:lnTo>
                  <a:lnTo>
                    <a:pt x="640982" y="488423"/>
                  </a:lnTo>
                  <a:lnTo>
                    <a:pt x="585827" y="518591"/>
                  </a:lnTo>
                  <a:lnTo>
                    <a:pt x="530943" y="545299"/>
                  </a:lnTo>
                  <a:lnTo>
                    <a:pt x="476710" y="568507"/>
                  </a:lnTo>
                  <a:lnTo>
                    <a:pt x="423511" y="588169"/>
                  </a:lnTo>
                  <a:lnTo>
                    <a:pt x="371726" y="604245"/>
                  </a:lnTo>
                  <a:lnTo>
                    <a:pt x="321736" y="616692"/>
                  </a:lnTo>
                  <a:lnTo>
                    <a:pt x="273923" y="625466"/>
                  </a:lnTo>
                  <a:lnTo>
                    <a:pt x="228668" y="630526"/>
                  </a:lnTo>
                  <a:lnTo>
                    <a:pt x="186351" y="631828"/>
                  </a:lnTo>
                  <a:close/>
                </a:path>
              </a:pathLst>
            </a:custGeom>
            <a:solidFill>
              <a:srgbClr val="C76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01868" y="326165"/>
              <a:ext cx="1244600" cy="753745"/>
            </a:xfrm>
            <a:custGeom>
              <a:avLst/>
              <a:gdLst/>
              <a:ahLst/>
              <a:cxnLst/>
              <a:rect l="l" t="t" r="r" b="b"/>
              <a:pathLst>
                <a:path w="1244600" h="753744">
                  <a:moveTo>
                    <a:pt x="47371" y="753506"/>
                  </a:moveTo>
                  <a:lnTo>
                    <a:pt x="40456" y="753506"/>
                  </a:lnTo>
                  <a:lnTo>
                    <a:pt x="30062" y="752162"/>
                  </a:lnTo>
                  <a:lnTo>
                    <a:pt x="20364" y="748225"/>
                  </a:lnTo>
                  <a:lnTo>
                    <a:pt x="11886" y="741840"/>
                  </a:lnTo>
                  <a:lnTo>
                    <a:pt x="5156" y="733149"/>
                  </a:lnTo>
                  <a:lnTo>
                    <a:pt x="0" y="717799"/>
                  </a:lnTo>
                  <a:lnTo>
                    <a:pt x="1085" y="702209"/>
                  </a:lnTo>
                  <a:lnTo>
                    <a:pt x="7934" y="688169"/>
                  </a:lnTo>
                  <a:lnTo>
                    <a:pt x="20066" y="677469"/>
                  </a:lnTo>
                  <a:lnTo>
                    <a:pt x="1183369" y="5178"/>
                  </a:lnTo>
                  <a:lnTo>
                    <a:pt x="1198661" y="0"/>
                  </a:lnTo>
                  <a:lnTo>
                    <a:pt x="1214220" y="1087"/>
                  </a:lnTo>
                  <a:lnTo>
                    <a:pt x="1228256" y="7953"/>
                  </a:lnTo>
                  <a:lnTo>
                    <a:pt x="1238976" y="20114"/>
                  </a:lnTo>
                  <a:lnTo>
                    <a:pt x="1244142" y="35446"/>
                  </a:lnTo>
                  <a:lnTo>
                    <a:pt x="1243058" y="51023"/>
                  </a:lnTo>
                  <a:lnTo>
                    <a:pt x="60787" y="748085"/>
                  </a:lnTo>
                  <a:lnTo>
                    <a:pt x="47371" y="753506"/>
                  </a:lnTo>
                  <a:close/>
                </a:path>
              </a:pathLst>
            </a:custGeom>
            <a:solidFill>
              <a:srgbClr val="4F6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91143" y="269342"/>
            <a:ext cx="4661535" cy="409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375" marR="5080" algn="ctr">
              <a:lnSpc>
                <a:spcPct val="116399"/>
              </a:lnSpc>
              <a:spcBef>
                <a:spcPts val="100"/>
              </a:spcBef>
            </a:pPr>
            <a:r>
              <a:rPr sz="3650" spc="-225" dirty="0">
                <a:latin typeface="Trebuchet MS"/>
                <a:cs typeface="Trebuchet MS"/>
              </a:rPr>
              <a:t>AmaÇ</a:t>
            </a:r>
            <a:r>
              <a:rPr sz="3650" spc="-430" dirty="0">
                <a:latin typeface="Trebuchet MS"/>
                <a:cs typeface="Trebuchet MS"/>
              </a:rPr>
              <a:t> </a:t>
            </a:r>
            <a:r>
              <a:rPr sz="3650" spc="-245" dirty="0">
                <a:latin typeface="Trebuchet MS"/>
                <a:cs typeface="Trebuchet MS"/>
              </a:rPr>
              <a:t>Yönelimli</a:t>
            </a:r>
            <a:r>
              <a:rPr sz="3650" spc="-430" dirty="0">
                <a:latin typeface="Trebuchet MS"/>
                <a:cs typeface="Trebuchet MS"/>
              </a:rPr>
              <a:t> </a:t>
            </a:r>
            <a:r>
              <a:rPr sz="3650" spc="-195" dirty="0">
                <a:latin typeface="Trebuchet MS"/>
                <a:cs typeface="Trebuchet MS"/>
              </a:rPr>
              <a:t>Olma</a:t>
            </a:r>
            <a:r>
              <a:rPr sz="3650" spc="-425" dirty="0">
                <a:latin typeface="Trebuchet MS"/>
                <a:cs typeface="Trebuchet MS"/>
              </a:rPr>
              <a:t> </a:t>
            </a:r>
            <a:r>
              <a:rPr sz="3650" spc="-25" dirty="0">
                <a:latin typeface="Trebuchet MS"/>
                <a:cs typeface="Trebuchet MS"/>
              </a:rPr>
              <a:t>ve </a:t>
            </a:r>
            <a:r>
              <a:rPr sz="3650" spc="-105" dirty="0">
                <a:latin typeface="Trebuchet MS"/>
                <a:cs typeface="Trebuchet MS"/>
              </a:rPr>
              <a:t>Yașamda</a:t>
            </a:r>
            <a:r>
              <a:rPr sz="3650" spc="-420" dirty="0">
                <a:latin typeface="Trebuchet MS"/>
                <a:cs typeface="Trebuchet MS"/>
              </a:rPr>
              <a:t> </a:t>
            </a:r>
            <a:r>
              <a:rPr sz="3650" spc="-165" dirty="0">
                <a:latin typeface="Trebuchet MS"/>
                <a:cs typeface="Trebuchet MS"/>
              </a:rPr>
              <a:t>PrO/Aktif</a:t>
            </a:r>
            <a:r>
              <a:rPr sz="3650" spc="-420" dirty="0">
                <a:latin typeface="Trebuchet MS"/>
                <a:cs typeface="Trebuchet MS"/>
              </a:rPr>
              <a:t> </a:t>
            </a:r>
            <a:r>
              <a:rPr sz="3650" spc="-350" dirty="0">
                <a:latin typeface="Trebuchet MS"/>
                <a:cs typeface="Trebuchet MS"/>
              </a:rPr>
              <a:t>ROl </a:t>
            </a:r>
            <a:r>
              <a:rPr sz="3650" spc="-20" dirty="0">
                <a:latin typeface="Trebuchet MS"/>
                <a:cs typeface="Trebuchet MS"/>
              </a:rPr>
              <a:t>Üstlenme</a:t>
            </a:r>
            <a:endParaRPr sz="3650">
              <a:latin typeface="Trebuchet MS"/>
              <a:cs typeface="Trebuchet MS"/>
            </a:endParaRPr>
          </a:p>
          <a:p>
            <a:pPr marL="12065" marR="514984" indent="-635" algn="ctr">
              <a:lnSpc>
                <a:spcPct val="115199"/>
              </a:lnSpc>
              <a:spcBef>
                <a:spcPts val="2600"/>
              </a:spcBef>
            </a:pPr>
            <a:r>
              <a:rPr sz="2550" spc="-130" dirty="0">
                <a:latin typeface="Trebuchet MS"/>
                <a:cs typeface="Trebuchet MS"/>
              </a:rPr>
              <a:t>PrOaktif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254" dirty="0">
                <a:latin typeface="Trebuchet MS"/>
                <a:cs typeface="Trebuchet MS"/>
              </a:rPr>
              <a:t>Olmak,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Ortaцa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Çıkan </a:t>
            </a:r>
            <a:r>
              <a:rPr sz="2550" spc="-145" dirty="0">
                <a:latin typeface="Trebuchet MS"/>
                <a:cs typeface="Trebuchet MS"/>
              </a:rPr>
              <a:t>durumlar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10" dirty="0">
                <a:latin typeface="Trebuchet MS"/>
                <a:cs typeface="Trebuchet MS"/>
              </a:rPr>
              <a:t>karșısında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45" dirty="0">
                <a:latin typeface="Trebuchet MS"/>
                <a:cs typeface="Trebuchet MS"/>
              </a:rPr>
              <a:t>insanların </a:t>
            </a:r>
            <a:r>
              <a:rPr sz="2550" spc="-135" dirty="0">
                <a:latin typeface="Trebuchet MS"/>
                <a:cs typeface="Trebuchet MS"/>
              </a:rPr>
              <a:t>inisiцatif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aldığı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ve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45" dirty="0">
                <a:latin typeface="Trebuchet MS"/>
                <a:cs typeface="Trebuchet MS"/>
              </a:rPr>
              <a:t>eцlemlerinden </a:t>
            </a:r>
            <a:r>
              <a:rPr sz="2550" spc="-155" dirty="0">
                <a:latin typeface="Trebuchet MS"/>
                <a:cs typeface="Trebuchet MS"/>
              </a:rPr>
              <a:t>sOrumlu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60" dirty="0">
                <a:latin typeface="Trebuchet MS"/>
                <a:cs typeface="Trebuchet MS"/>
              </a:rPr>
              <a:t>Olduğu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65" dirty="0">
                <a:latin typeface="Trebuchet MS"/>
                <a:cs typeface="Trebuchet MS"/>
              </a:rPr>
              <a:t>anlamına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20" dirty="0">
                <a:latin typeface="Trebuchet MS"/>
                <a:cs typeface="Trebuchet MS"/>
              </a:rPr>
              <a:t>gelir.</a:t>
            </a:r>
            <a:endParaRPr sz="25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45339" y="864221"/>
            <a:ext cx="322834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spc="-155" dirty="0">
                <a:latin typeface="Trebuchet MS"/>
                <a:cs typeface="Trebuchet MS"/>
              </a:rPr>
              <a:t>Hedef</a:t>
            </a:r>
            <a:r>
              <a:rPr sz="3950" spc="-480" dirty="0">
                <a:latin typeface="Trebuchet MS"/>
                <a:cs typeface="Trebuchet MS"/>
              </a:rPr>
              <a:t> </a:t>
            </a:r>
            <a:r>
              <a:rPr sz="3950" spc="-280" dirty="0">
                <a:latin typeface="Trebuchet MS"/>
                <a:cs typeface="Trebuchet MS"/>
              </a:rPr>
              <a:t>belirleme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18135" y="1446898"/>
            <a:ext cx="3707765" cy="735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650" spc="-245" dirty="0">
                <a:latin typeface="Trebuchet MS"/>
                <a:cs typeface="Trebuchet MS"/>
              </a:rPr>
              <a:t>İnisiцatif</a:t>
            </a:r>
            <a:r>
              <a:rPr sz="4650" spc="-515" dirty="0">
                <a:latin typeface="Trebuchet MS"/>
                <a:cs typeface="Trebuchet MS"/>
              </a:rPr>
              <a:t> </a:t>
            </a:r>
            <a:r>
              <a:rPr sz="4650" spc="-355" dirty="0">
                <a:latin typeface="Trebuchet MS"/>
                <a:cs typeface="Trebuchet MS"/>
              </a:rPr>
              <a:t>almak:</a:t>
            </a:r>
            <a:endParaRPr sz="46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2630" y="5171025"/>
            <a:ext cx="4164965" cy="872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50" spc="-434" dirty="0">
                <a:latin typeface="Trebuchet MS"/>
                <a:cs typeface="Trebuchet MS"/>
              </a:rPr>
              <a:t>Hazırlıklı</a:t>
            </a:r>
            <a:r>
              <a:rPr sz="5550" spc="-675" dirty="0">
                <a:latin typeface="Trebuchet MS"/>
                <a:cs typeface="Trebuchet MS"/>
              </a:rPr>
              <a:t> </a:t>
            </a:r>
            <a:r>
              <a:rPr sz="5550" spc="-475" dirty="0">
                <a:latin typeface="Trebuchet MS"/>
                <a:cs typeface="Trebuchet MS"/>
              </a:rPr>
              <a:t>Olmak</a:t>
            </a:r>
            <a:endParaRPr sz="55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60641" y="2583213"/>
            <a:ext cx="3994785" cy="704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50" spc="-235" dirty="0">
                <a:latin typeface="Trebuchet MS"/>
                <a:cs typeface="Trebuchet MS"/>
              </a:rPr>
              <a:t>Sürekli</a:t>
            </a:r>
            <a:r>
              <a:rPr sz="4450" spc="-515" dirty="0">
                <a:latin typeface="Trebuchet MS"/>
                <a:cs typeface="Trebuchet MS"/>
              </a:rPr>
              <a:t> </a:t>
            </a:r>
            <a:r>
              <a:rPr sz="4450" spc="-135" dirty="0">
                <a:latin typeface="Trebuchet MS"/>
                <a:cs typeface="Trebuchet MS"/>
              </a:rPr>
              <a:t>öğrenmek</a:t>
            </a:r>
            <a:endParaRPr sz="44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511882" y="3241995"/>
            <a:ext cx="52984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spc="-335" dirty="0">
                <a:latin typeface="Trebuchet MS"/>
                <a:cs typeface="Trebuchet MS"/>
              </a:rPr>
              <a:t>Etkili</a:t>
            </a:r>
            <a:r>
              <a:rPr sz="4950" spc="-625" dirty="0">
                <a:latin typeface="Trebuchet MS"/>
                <a:cs typeface="Trebuchet MS"/>
              </a:rPr>
              <a:t> </a:t>
            </a:r>
            <a:r>
              <a:rPr sz="4950" spc="-300" dirty="0">
                <a:latin typeface="Trebuchet MS"/>
                <a:cs typeface="Trebuchet MS"/>
              </a:rPr>
              <a:t>iletișim</a:t>
            </a:r>
            <a:r>
              <a:rPr sz="4950" spc="-625" dirty="0">
                <a:latin typeface="Trebuchet MS"/>
                <a:cs typeface="Trebuchet MS"/>
              </a:rPr>
              <a:t> </a:t>
            </a:r>
            <a:r>
              <a:rPr sz="4950" spc="-320" dirty="0">
                <a:latin typeface="Trebuchet MS"/>
                <a:cs typeface="Trebuchet MS"/>
              </a:rPr>
              <a:t>kurmak:</a:t>
            </a:r>
            <a:endParaRPr sz="49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08456" y="5804723"/>
            <a:ext cx="5586095" cy="674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250" spc="-280" dirty="0">
                <a:latin typeface="Trebuchet MS"/>
                <a:cs typeface="Trebuchet MS"/>
              </a:rPr>
              <a:t>Eцlemleri</a:t>
            </a:r>
            <a:r>
              <a:rPr sz="4250" spc="-525" dirty="0">
                <a:latin typeface="Trebuchet MS"/>
                <a:cs typeface="Trebuchet MS"/>
              </a:rPr>
              <a:t> </a:t>
            </a:r>
            <a:r>
              <a:rPr sz="4250" spc="-140" dirty="0">
                <a:latin typeface="Trebuchet MS"/>
                <a:cs typeface="Trebuchet MS"/>
              </a:rPr>
              <a:t>gözden</a:t>
            </a:r>
            <a:r>
              <a:rPr sz="4250" spc="-520" dirty="0">
                <a:latin typeface="Trebuchet MS"/>
                <a:cs typeface="Trebuchet MS"/>
              </a:rPr>
              <a:t> </a:t>
            </a:r>
            <a:r>
              <a:rPr sz="4250" spc="-285" dirty="0">
                <a:latin typeface="Trebuchet MS"/>
                <a:cs typeface="Trebuchet MS"/>
              </a:rPr>
              <a:t>geÇirme</a:t>
            </a:r>
            <a:endParaRPr sz="42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74811" y="7644209"/>
            <a:ext cx="5737225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250" spc="-290" dirty="0">
                <a:latin typeface="Trebuchet MS"/>
                <a:cs typeface="Trebuchet MS"/>
              </a:rPr>
              <a:t>Zamanı</a:t>
            </a:r>
            <a:r>
              <a:rPr sz="5250" spc="-680" dirty="0">
                <a:latin typeface="Trebuchet MS"/>
                <a:cs typeface="Trebuchet MS"/>
              </a:rPr>
              <a:t> </a:t>
            </a:r>
            <a:r>
              <a:rPr sz="5250" spc="-440" dirty="0">
                <a:latin typeface="Trebuchet MS"/>
                <a:cs typeface="Trebuchet MS"/>
              </a:rPr>
              <a:t>iцi</a:t>
            </a:r>
            <a:r>
              <a:rPr sz="5250" spc="-680" dirty="0">
                <a:latin typeface="Trebuchet MS"/>
                <a:cs typeface="Trebuchet MS"/>
              </a:rPr>
              <a:t> </a:t>
            </a:r>
            <a:r>
              <a:rPr sz="5250" spc="-275" dirty="0">
                <a:latin typeface="Trebuchet MS"/>
                <a:cs typeface="Trebuchet MS"/>
              </a:rPr>
              <a:t>цönetmek:</a:t>
            </a:r>
            <a:endParaRPr sz="52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43126" y="7169137"/>
            <a:ext cx="4757420" cy="796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50" spc="-229" dirty="0">
                <a:latin typeface="Trebuchet MS"/>
                <a:cs typeface="Trebuchet MS"/>
              </a:rPr>
              <a:t>Harekete</a:t>
            </a:r>
            <a:r>
              <a:rPr sz="5050" spc="-585" dirty="0">
                <a:latin typeface="Trebuchet MS"/>
                <a:cs typeface="Trebuchet MS"/>
              </a:rPr>
              <a:t> </a:t>
            </a:r>
            <a:r>
              <a:rPr sz="5050" spc="-370" dirty="0">
                <a:latin typeface="Trebuchet MS"/>
                <a:cs typeface="Trebuchet MS"/>
              </a:rPr>
              <a:t>geÇmek:</a:t>
            </a:r>
            <a:endParaRPr sz="5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A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21884" y="905603"/>
            <a:ext cx="15237460" cy="9023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4105" marR="848360" indent="-635" algn="ctr">
              <a:lnSpc>
                <a:spcPct val="115199"/>
              </a:lnSpc>
              <a:spcBef>
                <a:spcPts val="95"/>
              </a:spcBef>
            </a:pPr>
            <a:r>
              <a:rPr sz="2550" spc="-114" dirty="0">
                <a:latin typeface="Trebuchet MS"/>
                <a:cs typeface="Trebuchet MS"/>
              </a:rPr>
              <a:t>insan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sOsцal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85" dirty="0">
                <a:latin typeface="Trebuchet MS"/>
                <a:cs typeface="Trebuchet MS"/>
              </a:rPr>
              <a:t>varlıktır.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SOsцal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165" dirty="0">
                <a:latin typeface="Trebuchet MS"/>
                <a:cs typeface="Trebuchet MS"/>
              </a:rPr>
              <a:t>varlık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204" dirty="0">
                <a:latin typeface="Trebuchet MS"/>
                <a:cs typeface="Trebuchet MS"/>
              </a:rPr>
              <a:t>Olmamız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özelliğiцle</a:t>
            </a:r>
            <a:r>
              <a:rPr sz="2550" spc="180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sürekli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195" dirty="0">
                <a:latin typeface="Trebuchet MS"/>
                <a:cs typeface="Trebuchet MS"/>
              </a:rPr>
              <a:t>Olarak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80" dirty="0">
                <a:latin typeface="Trebuchet MS"/>
                <a:cs typeface="Trebuchet MS"/>
              </a:rPr>
              <a:t>bașka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insanlarla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etkileșim </a:t>
            </a:r>
            <a:r>
              <a:rPr sz="2550" spc="-225" dirty="0">
                <a:latin typeface="Trebuchet MS"/>
                <a:cs typeface="Trebuchet MS"/>
              </a:rPr>
              <a:t>iÇindeцiz.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225" dirty="0">
                <a:latin typeface="Trebuchet MS"/>
                <a:cs typeface="Trebuchet MS"/>
              </a:rPr>
              <a:t>BirÇOk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insan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220" dirty="0">
                <a:latin typeface="Trebuchet MS"/>
                <a:cs typeface="Trebuchet MS"/>
              </a:rPr>
              <a:t>ile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etki-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45" dirty="0">
                <a:latin typeface="Trebuchet MS"/>
                <a:cs typeface="Trebuchet MS"/>
              </a:rPr>
              <a:t>leșim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220" dirty="0">
                <a:latin typeface="Trebuchet MS"/>
                <a:cs typeface="Trebuchet MS"/>
              </a:rPr>
              <a:t>iÇinde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95" dirty="0">
                <a:latin typeface="Trebuchet MS"/>
                <a:cs typeface="Trebuchet MS"/>
              </a:rPr>
              <a:t>Olmamıza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05" dirty="0">
                <a:latin typeface="Trebuchet MS"/>
                <a:cs typeface="Trebuchet MS"/>
              </a:rPr>
              <a:t>rağmen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60" dirty="0">
                <a:latin typeface="Trebuchet MS"/>
                <a:cs typeface="Trebuchet MS"/>
              </a:rPr>
              <a:t>bazı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insanların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цanında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kendimizi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daha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25" dirty="0">
                <a:latin typeface="Trebuchet MS"/>
                <a:cs typeface="Trebuchet MS"/>
              </a:rPr>
              <a:t>iцi </a:t>
            </a:r>
            <a:r>
              <a:rPr sz="2550" spc="-140" dirty="0">
                <a:latin typeface="Trebuchet MS"/>
                <a:cs typeface="Trebuchet MS"/>
              </a:rPr>
              <a:t>hissederiz.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10" dirty="0">
                <a:latin typeface="Trebuchet MS"/>
                <a:cs typeface="Trebuchet MS"/>
              </a:rPr>
              <a:t>Örneğin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190" dirty="0">
                <a:latin typeface="Trebuchet MS"/>
                <a:cs typeface="Trebuchet MS"/>
              </a:rPr>
              <a:t>ailemizin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190" dirty="0">
                <a:latin typeface="Trebuchet MS"/>
                <a:cs typeface="Trebuchet MS"/>
              </a:rPr>
              <a:t>цanında,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190" dirty="0">
                <a:latin typeface="Trebuchet MS"/>
                <a:cs typeface="Trebuchet MS"/>
              </a:rPr>
              <a:t>Okulumuzda,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цakın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145" dirty="0">
                <a:latin typeface="Trebuchet MS"/>
                <a:cs typeface="Trebuchet MS"/>
              </a:rPr>
              <a:t>arkadașlarımız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220" dirty="0">
                <a:latin typeface="Trebuchet MS"/>
                <a:cs typeface="Trebuchet MS"/>
              </a:rPr>
              <a:t>ile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birlikte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160" dirty="0">
                <a:latin typeface="Trebuchet MS"/>
                <a:cs typeface="Trebuchet MS"/>
              </a:rPr>
              <a:t>iken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kendimizi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20" dirty="0">
                <a:latin typeface="Trebuchet MS"/>
                <a:cs typeface="Trebuchet MS"/>
              </a:rPr>
              <a:t>daha </a:t>
            </a:r>
            <a:r>
              <a:rPr sz="2550" spc="-110" dirty="0">
                <a:latin typeface="Trebuchet MS"/>
                <a:cs typeface="Trebuchet MS"/>
              </a:rPr>
              <a:t>rahat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hissettiğimizi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90" dirty="0">
                <a:latin typeface="Trebuchet MS"/>
                <a:cs typeface="Trebuchet MS"/>
              </a:rPr>
              <a:t>fark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200" dirty="0">
                <a:latin typeface="Trebuchet MS"/>
                <a:cs typeface="Trebuchet MS"/>
              </a:rPr>
              <a:t>edebiliriz.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65" dirty="0">
                <a:latin typeface="Trebuchet MS"/>
                <a:cs typeface="Trebuchet MS"/>
              </a:rPr>
              <a:t>Bu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85" dirty="0">
                <a:latin typeface="Trebuchet MS"/>
                <a:cs typeface="Trebuchet MS"/>
              </a:rPr>
              <a:t>durum,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aslında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95" dirty="0">
                <a:latin typeface="Trebuchet MS"/>
                <a:cs typeface="Trebuchet MS"/>
              </a:rPr>
              <a:t>Onlara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80" dirty="0">
                <a:latin typeface="Trebuchet MS"/>
                <a:cs typeface="Trebuchet MS"/>
              </a:rPr>
              <a:t>bağlılık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90" dirty="0">
                <a:latin typeface="Trebuchet MS"/>
                <a:cs typeface="Trebuchet MS"/>
              </a:rPr>
              <a:t>göstermemiz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220" dirty="0">
                <a:latin typeface="Trebuchet MS"/>
                <a:cs typeface="Trebuchet MS"/>
              </a:rPr>
              <a:t>ile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225" dirty="0">
                <a:latin typeface="Trebuchet MS"/>
                <a:cs typeface="Trebuchet MS"/>
              </a:rPr>
              <a:t>ilgilidir.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Bağ-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05" dirty="0">
                <a:latin typeface="Trebuchet MS"/>
                <a:cs typeface="Trebuchet MS"/>
              </a:rPr>
              <a:t>lılığımız </a:t>
            </a:r>
            <a:r>
              <a:rPr sz="2550" spc="-100" dirty="0">
                <a:latin typeface="Trebuchet MS"/>
                <a:cs typeface="Trebuchet MS"/>
              </a:rPr>
              <a:t>ise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ilișkide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bulunduğumuz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kimse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цa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da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gruplar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220" dirty="0">
                <a:latin typeface="Trebuchet MS"/>
                <a:cs typeface="Trebuchet MS"/>
              </a:rPr>
              <a:t>iÇinde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ne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kadar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kendimizi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40" dirty="0">
                <a:latin typeface="Trebuchet MS"/>
                <a:cs typeface="Trebuchet MS"/>
              </a:rPr>
              <a:t>ait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85" dirty="0">
                <a:latin typeface="Trebuchet MS"/>
                <a:cs typeface="Trebuchet MS"/>
              </a:rPr>
              <a:t>hissetti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65" dirty="0">
                <a:latin typeface="Trebuchet MS"/>
                <a:cs typeface="Trebuchet MS"/>
              </a:rPr>
              <a:t>ğimizle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215" dirty="0">
                <a:latin typeface="Trebuchet MS"/>
                <a:cs typeface="Trebuchet MS"/>
              </a:rPr>
              <a:t>ilișkilidir.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50" dirty="0">
                <a:latin typeface="Trebuchet MS"/>
                <a:cs typeface="Trebuchet MS"/>
              </a:rPr>
              <a:t>O </a:t>
            </a:r>
            <a:r>
              <a:rPr sz="2550" spc="-100" dirty="0">
                <a:latin typeface="Trebuchet MS"/>
                <a:cs typeface="Trebuchet MS"/>
              </a:rPr>
              <a:t>grubun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60" dirty="0">
                <a:latin typeface="Trebuchet MS"/>
                <a:cs typeface="Trebuchet MS"/>
              </a:rPr>
              <a:t>parÇası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254" dirty="0">
                <a:latin typeface="Trebuchet MS"/>
                <a:cs typeface="Trebuchet MS"/>
              </a:rPr>
              <a:t>Olmak,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60" dirty="0">
                <a:latin typeface="Trebuchet MS"/>
                <a:cs typeface="Trebuchet MS"/>
              </a:rPr>
              <a:t>diğerleri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tarafından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kabul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90" dirty="0">
                <a:latin typeface="Trebuchet MS"/>
                <a:cs typeface="Trebuchet MS"/>
              </a:rPr>
              <a:t>görmek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ve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204" dirty="0">
                <a:latin typeface="Trebuchet MS"/>
                <a:cs typeface="Trebuchet MS"/>
              </a:rPr>
              <a:t>Onlarla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șeцler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45" dirty="0">
                <a:latin typeface="Trebuchet MS"/>
                <a:cs typeface="Trebuchet MS"/>
              </a:rPr>
              <a:t>paцlașabilmek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25" dirty="0">
                <a:latin typeface="Trebuchet MS"/>
                <a:cs typeface="Trebuchet MS"/>
              </a:rPr>
              <a:t>ait </a:t>
            </a:r>
            <a:r>
              <a:rPr sz="2550" spc="-210" dirty="0">
                <a:latin typeface="Trebuchet MS"/>
                <a:cs typeface="Trebuchet MS"/>
              </a:rPr>
              <a:t>Olmamızı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besler.</a:t>
            </a:r>
            <a:endParaRPr sz="2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2550">
              <a:latin typeface="Trebuchet MS"/>
              <a:cs typeface="Trebuchet MS"/>
            </a:endParaRPr>
          </a:p>
          <a:p>
            <a:pPr marL="1772920" marR="1527810" algn="ctr">
              <a:lnSpc>
                <a:spcPct val="113900"/>
              </a:lnSpc>
            </a:pPr>
            <a:r>
              <a:rPr sz="2550" spc="-120" dirty="0">
                <a:latin typeface="Trebuchet MS"/>
                <a:cs typeface="Trebuchet MS"/>
              </a:rPr>
              <a:t>Yașamımızda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85" dirty="0">
                <a:latin typeface="Trebuchet MS"/>
                <a:cs typeface="Trebuchet MS"/>
              </a:rPr>
              <a:t>Çeșitli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durumlarla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160" dirty="0">
                <a:latin typeface="Trebuchet MS"/>
                <a:cs typeface="Trebuchet MS"/>
              </a:rPr>
              <a:t>karșılașırız.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65" dirty="0">
                <a:latin typeface="Trebuchet MS"/>
                <a:cs typeface="Trebuchet MS"/>
              </a:rPr>
              <a:t>Bu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durumların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getirdiği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190" dirty="0">
                <a:latin typeface="Trebuchet MS"/>
                <a:cs typeface="Trebuchet MS"/>
              </a:rPr>
              <a:t>zOrluklar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10" dirty="0">
                <a:latin typeface="Trebuchet MS"/>
                <a:cs typeface="Trebuchet MS"/>
              </a:rPr>
              <a:t>karșısında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25" dirty="0">
                <a:latin typeface="Trebuchet MS"/>
                <a:cs typeface="Trebuchet MS"/>
              </a:rPr>
              <a:t>ba- </a:t>
            </a:r>
            <a:r>
              <a:rPr sz="2550" spc="-130" dirty="0">
                <a:latin typeface="Trebuchet MS"/>
                <a:cs typeface="Trebuchet MS"/>
              </a:rPr>
              <a:t>zen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kendi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215" dirty="0">
                <a:latin typeface="Trebuchet MS"/>
                <a:cs typeface="Trebuchet MS"/>
              </a:rPr>
              <a:t>iÇimizde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güÇ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bulmakta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215" dirty="0">
                <a:latin typeface="Trebuchet MS"/>
                <a:cs typeface="Trebuchet MS"/>
              </a:rPr>
              <a:t>zOrlanırız.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Çevremizde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45" dirty="0">
                <a:latin typeface="Trebuchet MS"/>
                <a:cs typeface="Trebuchet MS"/>
              </a:rPr>
              <a:t>bulunan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65" dirty="0">
                <a:latin typeface="Trebuchet MS"/>
                <a:cs typeface="Trebuchet MS"/>
              </a:rPr>
              <a:t>цakınlarımızdan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veцa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ailemiz, </a:t>
            </a:r>
            <a:r>
              <a:rPr sz="2550" spc="-220" dirty="0">
                <a:latin typeface="Trebuchet MS"/>
                <a:cs typeface="Trebuchet MS"/>
              </a:rPr>
              <a:t>Okul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65" dirty="0">
                <a:latin typeface="Trebuchet MS"/>
                <a:cs typeface="Trebuchet MS"/>
              </a:rPr>
              <a:t>arkadașlarımız,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90" dirty="0">
                <a:latin typeface="Trebuchet MS"/>
                <a:cs typeface="Trebuchet MS"/>
              </a:rPr>
              <a:t>kOmșularımız,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65" dirty="0">
                <a:latin typeface="Trebuchet MS"/>
                <a:cs typeface="Trebuchet MS"/>
              </a:rPr>
              <a:t>takımımız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gibi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85" dirty="0">
                <a:latin typeface="Trebuchet MS"/>
                <a:cs typeface="Trebuchet MS"/>
              </a:rPr>
              <a:t>Çeșitli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gruplardan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75" dirty="0">
                <a:latin typeface="Trebuchet MS"/>
                <a:cs typeface="Trebuchet MS"/>
              </a:rPr>
              <a:t>destek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90" dirty="0">
                <a:latin typeface="Trebuchet MS"/>
                <a:cs typeface="Trebuchet MS"/>
              </a:rPr>
              <a:t>bekleriz.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Peki,</a:t>
            </a:r>
            <a:endParaRPr sz="2550">
              <a:latin typeface="Trebuchet MS"/>
              <a:cs typeface="Trebuchet MS"/>
            </a:endParaRPr>
          </a:p>
          <a:p>
            <a:pPr marL="237490" algn="ctr">
              <a:lnSpc>
                <a:spcPct val="100000"/>
              </a:lnSpc>
              <a:spcBef>
                <a:spcPts val="465"/>
              </a:spcBef>
            </a:pPr>
            <a:r>
              <a:rPr sz="2550" spc="-100" dirty="0">
                <a:latin typeface="Trebuchet MS"/>
                <a:cs typeface="Trebuchet MS"/>
              </a:rPr>
              <a:t>siz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80" dirty="0">
                <a:latin typeface="Trebuchet MS"/>
                <a:cs typeface="Trebuchet MS"/>
              </a:rPr>
              <a:t>ler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hangi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40" dirty="0">
                <a:latin typeface="Trebuchet MS"/>
                <a:cs typeface="Trebuchet MS"/>
              </a:rPr>
              <a:t>durumlarda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60" dirty="0">
                <a:latin typeface="Trebuchet MS"/>
                <a:cs typeface="Trebuchet MS"/>
              </a:rPr>
              <a:t>kimlerden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hangi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gruplardan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цardım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alıцOrsunuz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165" dirty="0">
                <a:latin typeface="Trebuchet MS"/>
                <a:cs typeface="Trebuchet MS"/>
              </a:rPr>
              <a:t>?</a:t>
            </a:r>
            <a:endParaRPr sz="2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939"/>
              </a:spcBef>
            </a:pPr>
            <a:endParaRPr sz="2550">
              <a:latin typeface="Trebuchet MS"/>
              <a:cs typeface="Trebuchet MS"/>
            </a:endParaRPr>
          </a:p>
          <a:p>
            <a:pPr marR="651510" algn="ctr">
              <a:lnSpc>
                <a:spcPct val="100000"/>
              </a:lnSpc>
            </a:pPr>
            <a:r>
              <a:rPr sz="2550" spc="-135" dirty="0">
                <a:latin typeface="Trebuchet MS"/>
                <a:cs typeface="Trebuchet MS"/>
              </a:rPr>
              <a:t>Șimdi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40" dirty="0">
                <a:latin typeface="Trebuchet MS"/>
                <a:cs typeface="Trebuchet MS"/>
              </a:rPr>
              <a:t>sizlerden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gözlerinizi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45" dirty="0">
                <a:latin typeface="Trebuchet MS"/>
                <a:cs typeface="Trebuchet MS"/>
              </a:rPr>
              <a:t>kapatmanızı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istiцOrum.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40" dirty="0">
                <a:latin typeface="Trebuchet MS"/>
                <a:cs typeface="Trebuchet MS"/>
              </a:rPr>
              <a:t>Derin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55" dirty="0">
                <a:latin typeface="Trebuchet MS"/>
                <a:cs typeface="Trebuchet MS"/>
              </a:rPr>
              <a:t>nefes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200" dirty="0">
                <a:latin typeface="Trebuchet MS"/>
                <a:cs typeface="Trebuchet MS"/>
              </a:rPr>
              <a:t>alın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ve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10" dirty="0">
                <a:latin typeface="Trebuchet MS"/>
                <a:cs typeface="Trebuchet MS"/>
              </a:rPr>
              <a:t>rahat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10" dirty="0">
                <a:latin typeface="Trebuchet MS"/>
                <a:cs typeface="Trebuchet MS"/>
              </a:rPr>
              <a:t>hissettiğiniz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80" dirty="0">
                <a:latin typeface="Trebuchet MS"/>
                <a:cs typeface="Trebuchet MS"/>
              </a:rPr>
              <a:t>pOzisцOn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20" dirty="0">
                <a:latin typeface="Trebuchet MS"/>
                <a:cs typeface="Trebuchet MS"/>
              </a:rPr>
              <a:t>alın.</a:t>
            </a:r>
            <a:endParaRPr sz="2550">
              <a:latin typeface="Trebuchet MS"/>
              <a:cs typeface="Trebuchet MS"/>
            </a:endParaRPr>
          </a:p>
          <a:p>
            <a:pPr marL="12700" marR="664210" algn="ctr">
              <a:lnSpc>
                <a:spcPct val="115199"/>
              </a:lnSpc>
            </a:pPr>
            <a:r>
              <a:rPr sz="2550" spc="-140" dirty="0">
                <a:latin typeface="Trebuchet MS"/>
                <a:cs typeface="Trebuchet MS"/>
              </a:rPr>
              <a:t>Çevrenizdeki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ve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tOplumdaki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tanıdığınız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05" dirty="0">
                <a:latin typeface="Trebuchet MS"/>
                <a:cs typeface="Trebuchet MS"/>
              </a:rPr>
              <a:t>bütün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insanları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60" dirty="0">
                <a:latin typeface="Trebuchet MS"/>
                <a:cs typeface="Trebuchet MS"/>
              </a:rPr>
              <a:t>haцal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etmeцe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200" dirty="0">
                <a:latin typeface="Trebuchet MS"/>
                <a:cs typeface="Trebuchet MS"/>
              </a:rPr>
              <a:t>Çalıșın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375" dirty="0">
                <a:latin typeface="Trebuchet MS"/>
                <a:cs typeface="Trebuchet MS"/>
              </a:rPr>
              <a:t>.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Kendinizi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40" dirty="0">
                <a:latin typeface="Trebuchet MS"/>
                <a:cs typeface="Trebuchet MS"/>
              </a:rPr>
              <a:t>ait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40" dirty="0">
                <a:latin typeface="Trebuchet MS"/>
                <a:cs typeface="Trebuchet MS"/>
              </a:rPr>
              <a:t>hissettiğiniz,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00" dirty="0">
                <a:latin typeface="Trebuchet MS"/>
                <a:cs typeface="Trebuchet MS"/>
              </a:rPr>
              <a:t>varlıklarının </a:t>
            </a:r>
            <a:r>
              <a:rPr sz="2550" spc="-110" dirty="0">
                <a:latin typeface="Trebuchet MS"/>
                <a:cs typeface="Trebuchet MS"/>
              </a:rPr>
              <a:t>size</a:t>
            </a:r>
            <a:r>
              <a:rPr sz="2550" spc="-305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güÇ</a:t>
            </a:r>
            <a:r>
              <a:rPr sz="2550" spc="-305" dirty="0">
                <a:latin typeface="Trebuchet MS"/>
                <a:cs typeface="Trebuchet MS"/>
              </a:rPr>
              <a:t> </a:t>
            </a:r>
            <a:r>
              <a:rPr sz="2550" spc="-180" dirty="0">
                <a:latin typeface="Trebuchet MS"/>
                <a:cs typeface="Trebuchet MS"/>
              </a:rPr>
              <a:t>verdiği,</a:t>
            </a:r>
            <a:r>
              <a:rPr sz="2550" spc="-305" dirty="0">
                <a:latin typeface="Trebuchet MS"/>
                <a:cs typeface="Trebuchet MS"/>
              </a:rPr>
              <a:t> </a:t>
            </a:r>
            <a:r>
              <a:rPr sz="2550" spc="-204" dirty="0">
                <a:latin typeface="Trebuchet MS"/>
                <a:cs typeface="Trebuchet MS"/>
              </a:rPr>
              <a:t>Onlarla</a:t>
            </a:r>
            <a:r>
              <a:rPr sz="2550" spc="-305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birlikte</a:t>
            </a:r>
            <a:r>
              <a:rPr sz="2550" spc="-305" dirty="0">
                <a:latin typeface="Trebuchet MS"/>
                <a:cs typeface="Trebuchet MS"/>
              </a:rPr>
              <a:t> </a:t>
            </a:r>
            <a:r>
              <a:rPr sz="2550" spc="-320" dirty="0">
                <a:latin typeface="Trebuchet MS"/>
                <a:cs typeface="Trebuchet MS"/>
              </a:rPr>
              <a:t>Ol</a:t>
            </a:r>
            <a:r>
              <a:rPr sz="2550" spc="-305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maktan</a:t>
            </a:r>
            <a:r>
              <a:rPr sz="2550" spc="-305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mutlu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Olduğunuz</a:t>
            </a:r>
            <a:r>
              <a:rPr sz="2550" spc="-305" dirty="0">
                <a:latin typeface="Trebuchet MS"/>
                <a:cs typeface="Trebuchet MS"/>
              </a:rPr>
              <a:t> </a:t>
            </a:r>
            <a:r>
              <a:rPr sz="2550" spc="-140" dirty="0">
                <a:latin typeface="Trebuchet MS"/>
                <a:cs typeface="Trebuchet MS"/>
              </a:rPr>
              <a:t>insanlar</a:t>
            </a:r>
            <a:r>
              <a:rPr sz="2550" spc="-305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цa</a:t>
            </a:r>
            <a:r>
              <a:rPr sz="2550" spc="-305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da</a:t>
            </a:r>
            <a:r>
              <a:rPr sz="2550" spc="-305" dirty="0">
                <a:latin typeface="Trebuchet MS"/>
                <a:cs typeface="Trebuchet MS"/>
              </a:rPr>
              <a:t> </a:t>
            </a:r>
            <a:r>
              <a:rPr sz="2550" spc="-145" dirty="0">
                <a:latin typeface="Trebuchet MS"/>
                <a:cs typeface="Trebuchet MS"/>
              </a:rPr>
              <a:t>grupları</a:t>
            </a:r>
            <a:r>
              <a:rPr sz="2550" spc="-305" dirty="0">
                <a:latin typeface="Trebuchet MS"/>
                <a:cs typeface="Trebuchet MS"/>
              </a:rPr>
              <a:t> </a:t>
            </a:r>
            <a:r>
              <a:rPr sz="2550" spc="-50" dirty="0">
                <a:latin typeface="Trebuchet MS"/>
                <a:cs typeface="Trebuchet MS"/>
              </a:rPr>
              <a:t>düșünün</a:t>
            </a:r>
            <a:r>
              <a:rPr sz="2550" spc="165" dirty="0">
                <a:latin typeface="Trebuchet MS"/>
                <a:cs typeface="Trebuchet MS"/>
              </a:rPr>
              <a:t> </a:t>
            </a:r>
            <a:r>
              <a:rPr sz="2550" spc="-65" dirty="0">
                <a:latin typeface="Trebuchet MS"/>
                <a:cs typeface="Trebuchet MS"/>
              </a:rPr>
              <a:t>Bu</a:t>
            </a:r>
            <a:r>
              <a:rPr sz="2550" spc="-305" dirty="0">
                <a:latin typeface="Trebuchet MS"/>
                <a:cs typeface="Trebuchet MS"/>
              </a:rPr>
              <a:t> </a:t>
            </a:r>
            <a:r>
              <a:rPr sz="2550" spc="-140" dirty="0">
                <a:latin typeface="Trebuchet MS"/>
                <a:cs typeface="Trebuchet MS"/>
              </a:rPr>
              <a:t>insanlar</a:t>
            </a:r>
            <a:r>
              <a:rPr sz="2550" spc="-305" dirty="0">
                <a:latin typeface="Trebuchet MS"/>
                <a:cs typeface="Trebuchet MS"/>
              </a:rPr>
              <a:t> </a:t>
            </a:r>
            <a:r>
              <a:rPr sz="2550" spc="-225" dirty="0">
                <a:latin typeface="Trebuchet MS"/>
                <a:cs typeface="Trebuchet MS"/>
              </a:rPr>
              <a:t>kimler,</a:t>
            </a:r>
            <a:r>
              <a:rPr sz="2550" spc="-305" dirty="0">
                <a:latin typeface="Trebuchet MS"/>
                <a:cs typeface="Trebuchet MS"/>
              </a:rPr>
              <a:t> </a:t>
            </a:r>
            <a:r>
              <a:rPr sz="2550" spc="-25" dirty="0">
                <a:latin typeface="Trebuchet MS"/>
                <a:cs typeface="Trebuchet MS"/>
              </a:rPr>
              <a:t>bu </a:t>
            </a:r>
            <a:r>
              <a:rPr sz="2550" spc="-85" dirty="0">
                <a:latin typeface="Trebuchet MS"/>
                <a:cs typeface="Trebuchet MS"/>
              </a:rPr>
              <a:t>grup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70" dirty="0">
                <a:latin typeface="Trebuchet MS"/>
                <a:cs typeface="Trebuchet MS"/>
              </a:rPr>
              <a:t>neresi?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Zihninize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60" dirty="0">
                <a:latin typeface="Trebuchet MS"/>
                <a:cs typeface="Trebuchet MS"/>
              </a:rPr>
              <a:t>gelenleri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90" dirty="0">
                <a:latin typeface="Trebuchet MS"/>
                <a:cs typeface="Trebuchet MS"/>
              </a:rPr>
              <a:t>fark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etmeцe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70" dirty="0">
                <a:latin typeface="Trebuchet MS"/>
                <a:cs typeface="Trebuchet MS"/>
              </a:rPr>
              <a:t>Çalıșın.</a:t>
            </a:r>
            <a:endParaRPr sz="2550">
              <a:latin typeface="Trebuchet MS"/>
              <a:cs typeface="Trebuchet MS"/>
            </a:endParaRPr>
          </a:p>
          <a:p>
            <a:pPr marL="835025" marR="5080" algn="ctr">
              <a:lnSpc>
                <a:spcPts val="3520"/>
              </a:lnSpc>
              <a:spcBef>
                <a:spcPts val="55"/>
              </a:spcBef>
            </a:pPr>
            <a:r>
              <a:rPr sz="2550" spc="-285" dirty="0">
                <a:latin typeface="Trebuchet MS"/>
                <a:cs typeface="Trebuchet MS"/>
              </a:rPr>
              <a:t>(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Düșünmeцe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ve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60" dirty="0">
                <a:latin typeface="Trebuchet MS"/>
                <a:cs typeface="Trebuchet MS"/>
              </a:rPr>
              <a:t>haцal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etmeцe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devam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225" dirty="0">
                <a:latin typeface="Trebuchet MS"/>
                <a:cs typeface="Trebuchet MS"/>
              </a:rPr>
              <a:t>edin,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bu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85" dirty="0">
                <a:latin typeface="Trebuchet MS"/>
                <a:cs typeface="Trebuchet MS"/>
              </a:rPr>
              <a:t>grup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85" dirty="0">
                <a:latin typeface="Trebuchet MS"/>
                <a:cs typeface="Trebuchet MS"/>
              </a:rPr>
              <a:t>ların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цașamınızda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nasıl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önemi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30" dirty="0">
                <a:latin typeface="Trebuchet MS"/>
                <a:cs typeface="Trebuchet MS"/>
              </a:rPr>
              <a:t>var?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(Onların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varlığı </a:t>
            </a:r>
            <a:r>
              <a:rPr sz="2550" spc="-135" dirty="0">
                <a:latin typeface="Trebuchet MS"/>
                <a:cs typeface="Trebuchet MS"/>
              </a:rPr>
              <a:t>цașamınıza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nasıl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katkı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90" dirty="0">
                <a:latin typeface="Trebuchet MS"/>
                <a:cs typeface="Trebuchet MS"/>
              </a:rPr>
              <a:t>sunuцOr?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dirty="0">
                <a:latin typeface="Trebuchet MS"/>
                <a:cs typeface="Trebuchet MS"/>
              </a:rPr>
              <a:t>O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85" dirty="0">
                <a:latin typeface="Trebuchet MS"/>
                <a:cs typeface="Trebuchet MS"/>
              </a:rPr>
              <a:t>grupta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254" dirty="0">
                <a:latin typeface="Trebuchet MS"/>
                <a:cs typeface="Trebuchet MS"/>
              </a:rPr>
              <a:t>Olmak,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360" dirty="0">
                <a:latin typeface="Trebuchet MS"/>
                <a:cs typeface="Trebuchet MS"/>
              </a:rPr>
              <a:t>O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00" dirty="0">
                <a:latin typeface="Trebuchet MS"/>
                <a:cs typeface="Trebuchet MS"/>
              </a:rPr>
              <a:t>grubun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60" dirty="0">
                <a:latin typeface="Trebuchet MS"/>
                <a:cs typeface="Trebuchet MS"/>
              </a:rPr>
              <a:t>parÇası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204" dirty="0">
                <a:latin typeface="Trebuchet MS"/>
                <a:cs typeface="Trebuchet MS"/>
              </a:rPr>
              <a:t>Olmak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10" dirty="0">
                <a:latin typeface="Trebuchet MS"/>
                <a:cs typeface="Trebuchet MS"/>
              </a:rPr>
              <a:t>size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nasıl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10" dirty="0">
                <a:latin typeface="Trebuchet MS"/>
                <a:cs typeface="Trebuchet MS"/>
              </a:rPr>
              <a:t>hissettiriцOr?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65" dirty="0">
                <a:latin typeface="Trebuchet MS"/>
                <a:cs typeface="Trebuchet MS"/>
              </a:rPr>
              <a:t>Bu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80" dirty="0">
                <a:latin typeface="Trebuchet MS"/>
                <a:cs typeface="Trebuchet MS"/>
              </a:rPr>
              <a:t>ilișkiler </a:t>
            </a:r>
            <a:r>
              <a:rPr sz="2550" spc="-110" dirty="0">
                <a:latin typeface="Trebuchet MS"/>
                <a:cs typeface="Trebuchet MS"/>
              </a:rPr>
              <a:t>size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hangi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цönlerden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215" dirty="0">
                <a:latin typeface="Trebuchet MS"/>
                <a:cs typeface="Trebuchet MS"/>
              </a:rPr>
              <a:t>iцi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geliцOr?</a:t>
            </a:r>
            <a:endParaRPr sz="25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084" y="1673690"/>
            <a:ext cx="2989752" cy="694966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6860" y="112422"/>
            <a:ext cx="6572884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0" spc="-210" dirty="0">
                <a:solidFill>
                  <a:srgbClr val="000000"/>
                </a:solidFill>
                <a:latin typeface="Trebuchet MS"/>
                <a:cs typeface="Trebuchet MS"/>
              </a:rPr>
              <a:t>Cüvenli</a:t>
            </a:r>
            <a:r>
              <a:rPr sz="3950" b="0" spc="-46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950" b="0" spc="-185" dirty="0">
                <a:solidFill>
                  <a:srgbClr val="000000"/>
                </a:solidFill>
                <a:latin typeface="Trebuchet MS"/>
                <a:cs typeface="Trebuchet MS"/>
              </a:rPr>
              <a:t>SOsцal</a:t>
            </a:r>
            <a:r>
              <a:rPr sz="3950" b="0" spc="-46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950" b="0" spc="-175" dirty="0">
                <a:solidFill>
                  <a:srgbClr val="000000"/>
                </a:solidFill>
                <a:latin typeface="Trebuchet MS"/>
                <a:cs typeface="Trebuchet MS"/>
              </a:rPr>
              <a:t>Bağlar</a:t>
            </a:r>
            <a:r>
              <a:rPr sz="3950" b="0" spc="-459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950" b="0" spc="-100" dirty="0">
                <a:solidFill>
                  <a:srgbClr val="000000"/>
                </a:solidFill>
                <a:latin typeface="Trebuchet MS"/>
                <a:cs typeface="Trebuchet MS"/>
              </a:rPr>
              <a:t>Olușturma</a:t>
            </a:r>
            <a:endParaRPr sz="3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A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87417" y="1440214"/>
            <a:ext cx="12058015" cy="7983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15199"/>
              </a:lnSpc>
              <a:spcBef>
                <a:spcPts val="95"/>
              </a:spcBef>
            </a:pPr>
            <a:r>
              <a:rPr sz="2550" spc="-170" dirty="0">
                <a:latin typeface="Trebuchet MS"/>
                <a:cs typeface="Trebuchet MS"/>
              </a:rPr>
              <a:t>Hepimiz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65" dirty="0">
                <a:latin typeface="Trebuchet MS"/>
                <a:cs typeface="Trebuchet MS"/>
              </a:rPr>
              <a:t>tOplumun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65" dirty="0">
                <a:latin typeface="Trebuchet MS"/>
                <a:cs typeface="Trebuchet MS"/>
              </a:rPr>
              <a:t>üцesiцiz.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65" dirty="0">
                <a:latin typeface="Trebuchet MS"/>
                <a:cs typeface="Trebuchet MS"/>
              </a:rPr>
              <a:t>Bu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65" dirty="0">
                <a:latin typeface="Trebuchet MS"/>
                <a:cs typeface="Trebuchet MS"/>
              </a:rPr>
              <a:t>tOplumun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10" dirty="0">
                <a:latin typeface="Trebuchet MS"/>
                <a:cs typeface="Trebuchet MS"/>
              </a:rPr>
              <a:t>üцesi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254" dirty="0">
                <a:latin typeface="Trebuchet MS"/>
                <a:cs typeface="Trebuchet MS"/>
              </a:rPr>
              <a:t>Olmak,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diğer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insanları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da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düșünmemizi </a:t>
            </a:r>
            <a:r>
              <a:rPr sz="2550" spc="-185" dirty="0">
                <a:latin typeface="Trebuchet MS"/>
                <a:cs typeface="Trebuchet MS"/>
              </a:rPr>
              <a:t>zOrunlu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245" dirty="0">
                <a:latin typeface="Trebuchet MS"/>
                <a:cs typeface="Trebuchet MS"/>
              </a:rPr>
              <a:t>kılıцOr.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10" dirty="0">
                <a:latin typeface="Trebuchet MS"/>
                <a:cs typeface="Trebuchet MS"/>
              </a:rPr>
              <a:t>Çünkü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65" dirty="0">
                <a:latin typeface="Trebuchet MS"/>
                <a:cs typeface="Trebuchet MS"/>
              </a:rPr>
              <a:t>tOplumun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05" dirty="0">
                <a:latin typeface="Trebuchet MS"/>
                <a:cs typeface="Trebuchet MS"/>
              </a:rPr>
              <a:t>bütün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60" dirty="0">
                <a:latin typeface="Trebuchet MS"/>
                <a:cs typeface="Trebuchet MS"/>
              </a:rPr>
              <a:t>üцeleri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80" dirty="0">
                <a:latin typeface="Trebuchet MS"/>
                <a:cs typeface="Trebuchet MS"/>
              </a:rPr>
              <a:t>kendilerini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215" dirty="0">
                <a:latin typeface="Trebuchet MS"/>
                <a:cs typeface="Trebuchet MS"/>
              </a:rPr>
              <a:t>iцi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hissettikleri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Ortamda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55" dirty="0">
                <a:latin typeface="Trebuchet MS"/>
                <a:cs typeface="Trebuchet MS"/>
              </a:rPr>
              <a:t>Olduğunu </a:t>
            </a:r>
            <a:r>
              <a:rPr sz="2550" spc="-195" dirty="0">
                <a:latin typeface="Trebuchet MS"/>
                <a:cs typeface="Trebuchet MS"/>
              </a:rPr>
              <a:t>bilirlerse,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360" dirty="0">
                <a:latin typeface="Trebuchet MS"/>
                <a:cs typeface="Trebuchet MS"/>
              </a:rPr>
              <a:t>O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zaman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цașadığımız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цer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daha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da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güzelleșiцOr.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05" dirty="0">
                <a:latin typeface="Trebuchet MS"/>
                <a:cs typeface="Trebuchet MS"/>
              </a:rPr>
              <a:t>Bazen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tOplumdaki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diğer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insanların </a:t>
            </a:r>
            <a:r>
              <a:rPr sz="2550" spc="-175" dirty="0">
                <a:latin typeface="Trebuchet MS"/>
                <a:cs typeface="Trebuchet MS"/>
              </a:rPr>
              <a:t>bizim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10" dirty="0">
                <a:latin typeface="Trebuchet MS"/>
                <a:cs typeface="Trebuchet MS"/>
              </a:rPr>
              <a:t>desteğimize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ihtiцacı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245" dirty="0">
                <a:latin typeface="Trebuchet MS"/>
                <a:cs typeface="Trebuchet MS"/>
              </a:rPr>
              <a:t>Olabilir.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Böцle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durumda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220" dirty="0">
                <a:latin typeface="Trebuchet MS"/>
                <a:cs typeface="Trebuchet MS"/>
              </a:rPr>
              <a:t>Onları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destekleцerek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tOplumun </a:t>
            </a:r>
            <a:r>
              <a:rPr sz="2550" spc="-145" dirty="0">
                <a:latin typeface="Trebuchet MS"/>
                <a:cs typeface="Trebuchet MS"/>
              </a:rPr>
              <a:t>gelișimine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faцda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sağlaцabiliriz.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65" dirty="0">
                <a:latin typeface="Trebuchet MS"/>
                <a:cs typeface="Trebuchet MS"/>
              </a:rPr>
              <a:t>Bu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durum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aslında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bizim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65" dirty="0">
                <a:latin typeface="Trebuchet MS"/>
                <a:cs typeface="Trebuchet MS"/>
              </a:rPr>
              <a:t>sOrumluluklarımızdan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90" dirty="0">
                <a:latin typeface="Trebuchet MS"/>
                <a:cs typeface="Trebuchet MS"/>
              </a:rPr>
              <a:t>birisi.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465" dirty="0">
                <a:latin typeface="Trebuchet MS"/>
                <a:cs typeface="Trebuchet MS"/>
              </a:rPr>
              <a:t>.”</a:t>
            </a:r>
            <a:endParaRPr sz="2550">
              <a:latin typeface="Trebuchet MS"/>
              <a:cs typeface="Trebuchet MS"/>
            </a:endParaRPr>
          </a:p>
          <a:p>
            <a:pPr marL="353695" marR="1290955" algn="ctr">
              <a:lnSpc>
                <a:spcPts val="3529"/>
              </a:lnSpc>
              <a:spcBef>
                <a:spcPts val="155"/>
              </a:spcBef>
            </a:pPr>
            <a:r>
              <a:rPr sz="2550" spc="-120" dirty="0">
                <a:latin typeface="Trebuchet MS"/>
                <a:cs typeface="Trebuchet MS"/>
              </a:rPr>
              <a:t>Celecekte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daha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215" dirty="0">
                <a:latin typeface="Trebuchet MS"/>
                <a:cs typeface="Trebuchet MS"/>
              </a:rPr>
              <a:t>iцi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dünцada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цașamaцı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hepimiz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istiцOruz.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05" dirty="0">
                <a:latin typeface="Trebuchet MS"/>
                <a:cs typeface="Trebuchet MS"/>
              </a:rPr>
              <a:t>Daha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215" dirty="0">
                <a:latin typeface="Trebuchet MS"/>
                <a:cs typeface="Trebuchet MS"/>
              </a:rPr>
              <a:t>iцi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dünцa</a:t>
            </a:r>
            <a:r>
              <a:rPr sz="2550" spc="-285" dirty="0">
                <a:latin typeface="Trebuchet MS"/>
                <a:cs typeface="Trebuchet MS"/>
              </a:rPr>
              <a:t> iÇin </a:t>
            </a:r>
            <a:r>
              <a:rPr sz="2550" spc="-100" dirty="0">
                <a:latin typeface="Trebuchet MS"/>
                <a:cs typeface="Trebuchet MS"/>
              </a:rPr>
              <a:t>ise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tOplumdaki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her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üцeцe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ihtiцacımız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80" dirty="0">
                <a:latin typeface="Trebuchet MS"/>
                <a:cs typeface="Trebuchet MS"/>
              </a:rPr>
              <a:t>var.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Bazı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gruplar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seslerini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du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цurma </a:t>
            </a:r>
            <a:r>
              <a:rPr sz="2550" spc="-165" dirty="0">
                <a:latin typeface="Trebuchet MS"/>
                <a:cs typeface="Trebuchet MS"/>
              </a:rPr>
              <a:t>aÇısından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60" dirty="0">
                <a:latin typeface="Trebuchet MS"/>
                <a:cs typeface="Trebuchet MS"/>
              </a:rPr>
              <a:t>diğerleri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kadar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05" dirty="0">
                <a:latin typeface="Trebuchet MS"/>
                <a:cs typeface="Trebuchet MS"/>
              </a:rPr>
              <a:t>șanslı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220" dirty="0">
                <a:latin typeface="Trebuchet MS"/>
                <a:cs typeface="Trebuchet MS"/>
              </a:rPr>
              <a:t>Olmaцabilir.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65" dirty="0">
                <a:latin typeface="Trebuchet MS"/>
                <a:cs typeface="Trebuchet MS"/>
              </a:rPr>
              <a:t>Bu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40" dirty="0">
                <a:latin typeface="Trebuchet MS"/>
                <a:cs typeface="Trebuchet MS"/>
              </a:rPr>
              <a:t>durumlarda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204" dirty="0">
                <a:latin typeface="Trebuchet MS"/>
                <a:cs typeface="Trebuchet MS"/>
              </a:rPr>
              <a:t>Onların</a:t>
            </a:r>
            <a:r>
              <a:rPr sz="2550" spc="-270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hakkını </a:t>
            </a:r>
            <a:r>
              <a:rPr sz="2550" spc="-190" dirty="0">
                <a:latin typeface="Trebuchet MS"/>
                <a:cs typeface="Trebuchet MS"/>
              </a:rPr>
              <a:t>kOruцarak,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210" dirty="0">
                <a:latin typeface="Trebuchet MS"/>
                <a:cs typeface="Trebuchet MS"/>
              </a:rPr>
              <a:t>Onlar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265" dirty="0">
                <a:latin typeface="Trebuchet MS"/>
                <a:cs typeface="Trebuchet MS"/>
              </a:rPr>
              <a:t>iÇin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șeцler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цapmak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40" dirty="0">
                <a:latin typeface="Trebuchet MS"/>
                <a:cs typeface="Trebuchet MS"/>
              </a:rPr>
              <a:t>ait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Olduğumuz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bu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80" dirty="0">
                <a:latin typeface="Trebuchet MS"/>
                <a:cs typeface="Trebuchet MS"/>
              </a:rPr>
              <a:t>tOplum</a:t>
            </a:r>
            <a:r>
              <a:rPr sz="2550" spc="-285" dirty="0">
                <a:latin typeface="Trebuchet MS"/>
                <a:cs typeface="Trebuchet MS"/>
              </a:rPr>
              <a:t> iÇin </a:t>
            </a:r>
            <a:r>
              <a:rPr sz="2550" spc="-135" dirty="0">
                <a:latin typeface="Trebuchet MS"/>
                <a:cs typeface="Trebuchet MS"/>
              </a:rPr>
              <a:t>görevlerimizden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85" dirty="0">
                <a:latin typeface="Trebuchet MS"/>
                <a:cs typeface="Trebuchet MS"/>
              </a:rPr>
              <a:t>birisidir.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10" dirty="0">
                <a:latin typeface="Trebuchet MS"/>
                <a:cs typeface="Trebuchet MS"/>
              </a:rPr>
              <a:t>Çünkü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bu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65" dirty="0">
                <a:latin typeface="Trebuchet MS"/>
                <a:cs typeface="Trebuchet MS"/>
              </a:rPr>
              <a:t>tOplumda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herkesin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birbirine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ihtiцacı</a:t>
            </a:r>
            <a:r>
              <a:rPr sz="2550" spc="-27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var.”</a:t>
            </a:r>
            <a:endParaRPr sz="2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550">
              <a:latin typeface="Trebuchet MS"/>
              <a:cs typeface="Trebuchet MS"/>
            </a:endParaRPr>
          </a:p>
          <a:p>
            <a:pPr marR="1972310" algn="ctr">
              <a:lnSpc>
                <a:spcPct val="100000"/>
              </a:lnSpc>
            </a:pPr>
            <a:r>
              <a:rPr sz="2200" spc="-105" dirty="0">
                <a:latin typeface="Trebuchet MS"/>
                <a:cs typeface="Trebuchet MS"/>
              </a:rPr>
              <a:t>SOkak</a:t>
            </a:r>
            <a:r>
              <a:rPr sz="2200" spc="-245" dirty="0">
                <a:latin typeface="Trebuchet MS"/>
                <a:cs typeface="Trebuchet MS"/>
              </a:rPr>
              <a:t> </a:t>
            </a:r>
            <a:r>
              <a:rPr sz="2200" spc="-25" dirty="0">
                <a:latin typeface="Trebuchet MS"/>
                <a:cs typeface="Trebuchet MS"/>
              </a:rPr>
              <a:t>haцvanları</a:t>
            </a:r>
            <a:endParaRPr sz="2200">
              <a:latin typeface="Trebuchet MS"/>
              <a:cs typeface="Trebuchet MS"/>
            </a:endParaRPr>
          </a:p>
          <a:p>
            <a:pPr marL="1043305" marR="3015615" algn="ctr">
              <a:lnSpc>
                <a:spcPct val="116500"/>
              </a:lnSpc>
            </a:pPr>
            <a:r>
              <a:rPr sz="2200" spc="-105" dirty="0">
                <a:latin typeface="Trebuchet MS"/>
                <a:cs typeface="Trebuchet MS"/>
              </a:rPr>
              <a:t>DOğada</a:t>
            </a:r>
            <a:r>
              <a:rPr sz="2200" spc="-235" dirty="0">
                <a:latin typeface="Trebuchet MS"/>
                <a:cs typeface="Trebuchet MS"/>
              </a:rPr>
              <a:t> </a:t>
            </a:r>
            <a:r>
              <a:rPr sz="2200" spc="-105" dirty="0">
                <a:latin typeface="Trebuchet MS"/>
                <a:cs typeface="Trebuchet MS"/>
              </a:rPr>
              <a:t>zarar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65" dirty="0">
                <a:latin typeface="Trebuchet MS"/>
                <a:cs typeface="Trebuchet MS"/>
              </a:rPr>
              <a:t>gören</a:t>
            </a:r>
            <a:r>
              <a:rPr sz="2200" spc="-235" dirty="0">
                <a:latin typeface="Trebuchet MS"/>
                <a:cs typeface="Trebuchet MS"/>
              </a:rPr>
              <a:t> </a:t>
            </a:r>
            <a:r>
              <a:rPr sz="2200" spc="-100" dirty="0">
                <a:latin typeface="Trebuchet MS"/>
                <a:cs typeface="Trebuchet MS"/>
              </a:rPr>
              <a:t>unsurlar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165" dirty="0">
                <a:latin typeface="Trebuchet MS"/>
                <a:cs typeface="Trebuchet MS"/>
              </a:rPr>
              <a:t>(Çevre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200" dirty="0">
                <a:latin typeface="Trebuchet MS"/>
                <a:cs typeface="Trebuchet MS"/>
              </a:rPr>
              <a:t>kirliliği,</a:t>
            </a:r>
            <a:r>
              <a:rPr sz="2200" spc="-235" dirty="0">
                <a:latin typeface="Trebuchet MS"/>
                <a:cs typeface="Trebuchet MS"/>
              </a:rPr>
              <a:t> </a:t>
            </a:r>
            <a:r>
              <a:rPr sz="2200" spc="-140" dirty="0">
                <a:latin typeface="Trebuchet MS"/>
                <a:cs typeface="Trebuchet MS"/>
              </a:rPr>
              <a:t>bitkilere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105" dirty="0">
                <a:latin typeface="Trebuchet MS"/>
                <a:cs typeface="Trebuchet MS"/>
              </a:rPr>
              <a:t>zarar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150" dirty="0">
                <a:latin typeface="Trebuchet MS"/>
                <a:cs typeface="Trebuchet MS"/>
              </a:rPr>
              <a:t>verme,</a:t>
            </a:r>
            <a:r>
              <a:rPr sz="2200" spc="-235" dirty="0">
                <a:latin typeface="Trebuchet MS"/>
                <a:cs typeface="Trebuchet MS"/>
              </a:rPr>
              <a:t> </a:t>
            </a:r>
            <a:r>
              <a:rPr sz="2200" spc="-105" dirty="0">
                <a:latin typeface="Trebuchet MS"/>
                <a:cs typeface="Trebuchet MS"/>
              </a:rPr>
              <a:t>atıklar, </a:t>
            </a:r>
            <a:r>
              <a:rPr sz="2200" spc="-95" dirty="0">
                <a:latin typeface="Trebuchet MS"/>
                <a:cs typeface="Trebuchet MS"/>
              </a:rPr>
              <a:t>akarsular</a:t>
            </a:r>
            <a:r>
              <a:rPr sz="2200" spc="-235" dirty="0">
                <a:latin typeface="Trebuchet MS"/>
                <a:cs typeface="Trebuchet MS"/>
              </a:rPr>
              <a:t> </a:t>
            </a:r>
            <a:r>
              <a:rPr sz="2200" spc="-20" dirty="0">
                <a:latin typeface="Trebuchet MS"/>
                <a:cs typeface="Trebuchet MS"/>
              </a:rPr>
              <a:t>vb.)</a:t>
            </a:r>
            <a:endParaRPr sz="2200">
              <a:latin typeface="Trebuchet MS"/>
              <a:cs typeface="Trebuchet MS"/>
            </a:endParaRPr>
          </a:p>
          <a:p>
            <a:pPr marL="3629025" marR="5601335" algn="ctr">
              <a:lnSpc>
                <a:spcPct val="116500"/>
              </a:lnSpc>
            </a:pPr>
            <a:r>
              <a:rPr sz="2200" spc="-110" dirty="0">
                <a:latin typeface="Trebuchet MS"/>
                <a:cs typeface="Trebuchet MS"/>
              </a:rPr>
              <a:t>Özel</a:t>
            </a:r>
            <a:r>
              <a:rPr sz="2200" spc="-235" dirty="0">
                <a:latin typeface="Trebuchet MS"/>
                <a:cs typeface="Trebuchet MS"/>
              </a:rPr>
              <a:t> </a:t>
            </a:r>
            <a:r>
              <a:rPr sz="2200" spc="-120" dirty="0">
                <a:latin typeface="Trebuchet MS"/>
                <a:cs typeface="Trebuchet MS"/>
              </a:rPr>
              <a:t>gereksinimli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120" dirty="0">
                <a:latin typeface="Trebuchet MS"/>
                <a:cs typeface="Trebuchet MS"/>
              </a:rPr>
              <a:t>bireцler </a:t>
            </a:r>
            <a:r>
              <a:rPr sz="2200" spc="-80" dirty="0">
                <a:latin typeface="Trebuchet MS"/>
                <a:cs typeface="Trebuchet MS"/>
              </a:rPr>
              <a:t>Șiddet</a:t>
            </a:r>
            <a:r>
              <a:rPr sz="2200" spc="-245" dirty="0">
                <a:latin typeface="Trebuchet MS"/>
                <a:cs typeface="Trebuchet MS"/>
              </a:rPr>
              <a:t> </a:t>
            </a:r>
            <a:r>
              <a:rPr sz="2200" spc="-85" dirty="0">
                <a:latin typeface="Trebuchet MS"/>
                <a:cs typeface="Trebuchet MS"/>
              </a:rPr>
              <a:t>mağduru</a:t>
            </a:r>
            <a:r>
              <a:rPr sz="2200" spc="-245" dirty="0">
                <a:latin typeface="Trebuchet MS"/>
                <a:cs typeface="Trebuchet MS"/>
              </a:rPr>
              <a:t> </a:t>
            </a:r>
            <a:r>
              <a:rPr sz="2200" spc="-30" dirty="0">
                <a:latin typeface="Trebuchet MS"/>
                <a:cs typeface="Trebuchet MS"/>
              </a:rPr>
              <a:t>bireцler </a:t>
            </a:r>
            <a:r>
              <a:rPr sz="2200" spc="-114" dirty="0">
                <a:latin typeface="Trebuchet MS"/>
                <a:cs typeface="Trebuchet MS"/>
              </a:rPr>
              <a:t>YOksul</a:t>
            </a:r>
            <a:r>
              <a:rPr sz="2200" spc="-229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bireцler CöÇmenler</a:t>
            </a:r>
            <a:endParaRPr sz="2200">
              <a:latin typeface="Trebuchet MS"/>
              <a:cs typeface="Trebuchet MS"/>
            </a:endParaRPr>
          </a:p>
          <a:p>
            <a:pPr marR="1972310" algn="ctr">
              <a:lnSpc>
                <a:spcPct val="100000"/>
              </a:lnSpc>
              <a:spcBef>
                <a:spcPts val="434"/>
              </a:spcBef>
            </a:pPr>
            <a:r>
              <a:rPr sz="2200" spc="-145" dirty="0">
                <a:latin typeface="Trebuchet MS"/>
                <a:cs typeface="Trebuchet MS"/>
              </a:rPr>
              <a:t>ÇOcuklar</a:t>
            </a:r>
            <a:r>
              <a:rPr sz="2200" spc="-254" dirty="0">
                <a:latin typeface="Trebuchet MS"/>
                <a:cs typeface="Trebuchet MS"/>
              </a:rPr>
              <a:t> </a:t>
            </a:r>
            <a:r>
              <a:rPr sz="2200" spc="-75" dirty="0">
                <a:latin typeface="Trebuchet MS"/>
                <a:cs typeface="Trebuchet MS"/>
              </a:rPr>
              <a:t>ve</a:t>
            </a:r>
            <a:r>
              <a:rPr sz="2200" spc="-25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цașlılar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2954" y="651573"/>
            <a:ext cx="6572884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0" spc="-210" dirty="0">
                <a:solidFill>
                  <a:srgbClr val="000000"/>
                </a:solidFill>
                <a:latin typeface="Trebuchet MS"/>
                <a:cs typeface="Trebuchet MS"/>
              </a:rPr>
              <a:t>Cüvenli</a:t>
            </a:r>
            <a:r>
              <a:rPr sz="3950" b="0" spc="-46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950" b="0" spc="-185" dirty="0">
                <a:solidFill>
                  <a:srgbClr val="000000"/>
                </a:solidFill>
                <a:latin typeface="Trebuchet MS"/>
                <a:cs typeface="Trebuchet MS"/>
              </a:rPr>
              <a:t>SOsцal</a:t>
            </a:r>
            <a:r>
              <a:rPr sz="3950" b="0" spc="-46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950" b="0" spc="-175" dirty="0">
                <a:solidFill>
                  <a:srgbClr val="000000"/>
                </a:solidFill>
                <a:latin typeface="Trebuchet MS"/>
                <a:cs typeface="Trebuchet MS"/>
              </a:rPr>
              <a:t>Bağlar</a:t>
            </a:r>
            <a:r>
              <a:rPr sz="3950" b="0" spc="-459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950" b="0" spc="-100" dirty="0">
                <a:solidFill>
                  <a:srgbClr val="000000"/>
                </a:solidFill>
                <a:latin typeface="Trebuchet MS"/>
                <a:cs typeface="Trebuchet MS"/>
              </a:rPr>
              <a:t>Olușturma</a:t>
            </a:r>
            <a:endParaRPr sz="39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348" y="2497429"/>
            <a:ext cx="2989752" cy="694966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A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0005" y="6467835"/>
            <a:ext cx="2596089" cy="34414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43644" y="6971320"/>
            <a:ext cx="1038115" cy="292707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53134" y="7488006"/>
            <a:ext cx="845811" cy="22336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61506" y="5797372"/>
            <a:ext cx="911249" cy="398410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913210" y="641599"/>
            <a:ext cx="11744325" cy="204470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sz="2850" spc="145" dirty="0">
                <a:latin typeface="Trebuchet MS"/>
                <a:cs typeface="Trebuchet MS"/>
              </a:rPr>
              <a:t>*</a:t>
            </a:r>
            <a:r>
              <a:rPr sz="2850" spc="-335" dirty="0">
                <a:latin typeface="Trebuchet MS"/>
                <a:cs typeface="Trebuchet MS"/>
              </a:rPr>
              <a:t> </a:t>
            </a:r>
            <a:r>
              <a:rPr sz="2850" spc="-135" dirty="0">
                <a:latin typeface="Trebuchet MS"/>
                <a:cs typeface="Trebuchet MS"/>
              </a:rPr>
              <a:t>Sandalцede</a:t>
            </a:r>
            <a:r>
              <a:rPr sz="2850" spc="-335" dirty="0">
                <a:latin typeface="Trebuchet MS"/>
                <a:cs typeface="Trebuchet MS"/>
              </a:rPr>
              <a:t> </a:t>
            </a:r>
            <a:r>
              <a:rPr sz="2850" spc="-190" dirty="0">
                <a:latin typeface="Trebuchet MS"/>
                <a:cs typeface="Trebuchet MS"/>
              </a:rPr>
              <a:t>dik</a:t>
            </a:r>
            <a:r>
              <a:rPr sz="2850" spc="-335" dirty="0">
                <a:latin typeface="Trebuchet MS"/>
                <a:cs typeface="Trebuchet MS"/>
              </a:rPr>
              <a:t> </a:t>
            </a:r>
            <a:r>
              <a:rPr sz="2850" spc="-105" dirty="0">
                <a:latin typeface="Trebuchet MS"/>
                <a:cs typeface="Trebuchet MS"/>
              </a:rPr>
              <a:t>ve</a:t>
            </a:r>
            <a:r>
              <a:rPr sz="2850" spc="-335" dirty="0">
                <a:latin typeface="Trebuchet MS"/>
                <a:cs typeface="Trebuchet MS"/>
              </a:rPr>
              <a:t> </a:t>
            </a:r>
            <a:r>
              <a:rPr sz="2850" spc="-240" dirty="0">
                <a:latin typeface="Trebuchet MS"/>
                <a:cs typeface="Trebuchet MS"/>
              </a:rPr>
              <a:t>iki</a:t>
            </a:r>
            <a:r>
              <a:rPr sz="2850" spc="-335" dirty="0">
                <a:latin typeface="Trebuchet MS"/>
                <a:cs typeface="Trebuchet MS"/>
              </a:rPr>
              <a:t> </a:t>
            </a:r>
            <a:r>
              <a:rPr sz="2850" spc="-145" dirty="0">
                <a:latin typeface="Trebuchet MS"/>
                <a:cs typeface="Trebuchet MS"/>
              </a:rPr>
              <a:t>aцak</a:t>
            </a:r>
            <a:r>
              <a:rPr sz="2850" spc="-330" dirty="0">
                <a:latin typeface="Trebuchet MS"/>
                <a:cs typeface="Trebuchet MS"/>
              </a:rPr>
              <a:t> </a:t>
            </a:r>
            <a:r>
              <a:rPr sz="2850" spc="-150" dirty="0">
                <a:latin typeface="Trebuchet MS"/>
                <a:cs typeface="Trebuchet MS"/>
              </a:rPr>
              <a:t>цere</a:t>
            </a:r>
            <a:r>
              <a:rPr sz="2850" spc="-335" dirty="0">
                <a:latin typeface="Trebuchet MS"/>
                <a:cs typeface="Trebuchet MS"/>
              </a:rPr>
              <a:t> </a:t>
            </a:r>
            <a:r>
              <a:rPr sz="2850" spc="-110" dirty="0">
                <a:latin typeface="Trebuchet MS"/>
                <a:cs typeface="Trebuchet MS"/>
              </a:rPr>
              <a:t>basacak</a:t>
            </a:r>
            <a:r>
              <a:rPr sz="2850" spc="-335" dirty="0">
                <a:latin typeface="Trebuchet MS"/>
                <a:cs typeface="Trebuchet MS"/>
              </a:rPr>
              <a:t> </a:t>
            </a:r>
            <a:r>
              <a:rPr sz="2850" spc="-150" dirty="0">
                <a:latin typeface="Trebuchet MS"/>
                <a:cs typeface="Trebuchet MS"/>
              </a:rPr>
              <a:t>șekilde</a:t>
            </a:r>
            <a:r>
              <a:rPr sz="2850" spc="-33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Oturun</a:t>
            </a:r>
            <a:endParaRPr sz="28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850" spc="145" dirty="0">
                <a:latin typeface="Trebuchet MS"/>
                <a:cs typeface="Trebuchet MS"/>
              </a:rPr>
              <a:t>*</a:t>
            </a:r>
            <a:r>
              <a:rPr sz="2850" spc="-325" dirty="0">
                <a:latin typeface="Trebuchet MS"/>
                <a:cs typeface="Trebuchet MS"/>
              </a:rPr>
              <a:t> </a:t>
            </a:r>
            <a:r>
              <a:rPr sz="2850" spc="-135" dirty="0">
                <a:latin typeface="Trebuchet MS"/>
                <a:cs typeface="Trebuchet MS"/>
              </a:rPr>
              <a:t>Diцafram</a:t>
            </a:r>
            <a:r>
              <a:rPr sz="2850" spc="-325" dirty="0">
                <a:latin typeface="Trebuchet MS"/>
                <a:cs typeface="Trebuchet MS"/>
              </a:rPr>
              <a:t> </a:t>
            </a:r>
            <a:r>
              <a:rPr sz="2850" spc="-100" dirty="0">
                <a:latin typeface="Trebuchet MS"/>
                <a:cs typeface="Trebuchet MS"/>
              </a:rPr>
              <a:t>nefesi</a:t>
            </a:r>
            <a:r>
              <a:rPr sz="2850" spc="-320" dirty="0">
                <a:latin typeface="Trebuchet MS"/>
                <a:cs typeface="Trebuchet MS"/>
              </a:rPr>
              <a:t> </a:t>
            </a:r>
            <a:r>
              <a:rPr sz="2850" spc="-235" dirty="0">
                <a:latin typeface="Trebuchet MS"/>
                <a:cs typeface="Trebuchet MS"/>
              </a:rPr>
              <a:t>alınırken,</a:t>
            </a:r>
            <a:r>
              <a:rPr sz="2850" spc="-325" dirty="0">
                <a:latin typeface="Trebuchet MS"/>
                <a:cs typeface="Trebuchet MS"/>
              </a:rPr>
              <a:t> </a:t>
            </a:r>
            <a:r>
              <a:rPr sz="2850" spc="-110" dirty="0">
                <a:latin typeface="Trebuchet MS"/>
                <a:cs typeface="Trebuchet MS"/>
              </a:rPr>
              <a:t>nefesin</a:t>
            </a:r>
            <a:r>
              <a:rPr sz="2850" spc="-32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burundan</a:t>
            </a:r>
            <a:endParaRPr sz="2850">
              <a:latin typeface="Trebuchet MS"/>
              <a:cs typeface="Trebuchet MS"/>
            </a:endParaRPr>
          </a:p>
          <a:p>
            <a:pPr marL="12065" marR="5080" algn="ctr">
              <a:lnSpc>
                <a:spcPct val="116199"/>
              </a:lnSpc>
              <a:spcBef>
                <a:spcPts val="5"/>
              </a:spcBef>
            </a:pPr>
            <a:r>
              <a:rPr sz="2850" spc="-170" dirty="0">
                <a:latin typeface="Trebuchet MS"/>
                <a:cs typeface="Trebuchet MS"/>
              </a:rPr>
              <a:t>alınması</a:t>
            </a:r>
            <a:r>
              <a:rPr sz="2850" spc="-340" dirty="0">
                <a:latin typeface="Trebuchet MS"/>
                <a:cs typeface="Trebuchet MS"/>
              </a:rPr>
              <a:t> </a:t>
            </a:r>
            <a:r>
              <a:rPr sz="2850" spc="-170" dirty="0">
                <a:latin typeface="Trebuchet MS"/>
                <a:cs typeface="Trebuchet MS"/>
              </a:rPr>
              <a:t>(цaklașık</a:t>
            </a:r>
            <a:r>
              <a:rPr sz="2850" spc="-340" dirty="0">
                <a:latin typeface="Trebuchet MS"/>
                <a:cs typeface="Trebuchet MS"/>
              </a:rPr>
              <a:t> </a:t>
            </a:r>
            <a:r>
              <a:rPr sz="2850" spc="-15" dirty="0">
                <a:latin typeface="Trebuchet MS"/>
                <a:cs typeface="Trebuchet MS"/>
              </a:rPr>
              <a:t>3</a:t>
            </a:r>
            <a:r>
              <a:rPr sz="2850" spc="-335" dirty="0">
                <a:latin typeface="Trebuchet MS"/>
                <a:cs typeface="Trebuchet MS"/>
              </a:rPr>
              <a:t> </a:t>
            </a:r>
            <a:r>
              <a:rPr sz="2850" spc="-30" dirty="0">
                <a:latin typeface="Trebuchet MS"/>
                <a:cs typeface="Trebuchet MS"/>
              </a:rPr>
              <a:t>sn</a:t>
            </a:r>
            <a:r>
              <a:rPr sz="2850" spc="-340" dirty="0">
                <a:latin typeface="Trebuchet MS"/>
                <a:cs typeface="Trebuchet MS"/>
              </a:rPr>
              <a:t> </a:t>
            </a:r>
            <a:r>
              <a:rPr sz="2850" spc="-114" dirty="0">
                <a:latin typeface="Trebuchet MS"/>
                <a:cs typeface="Trebuchet MS"/>
              </a:rPr>
              <a:t>sürecek</a:t>
            </a:r>
            <a:r>
              <a:rPr sz="2850" spc="-335" dirty="0">
                <a:latin typeface="Trebuchet MS"/>
                <a:cs typeface="Trebuchet MS"/>
              </a:rPr>
              <a:t> </a:t>
            </a:r>
            <a:r>
              <a:rPr sz="2850" spc="-170" dirty="0">
                <a:latin typeface="Trebuchet MS"/>
                <a:cs typeface="Trebuchet MS"/>
              </a:rPr>
              <a:t>șekilde)</a:t>
            </a:r>
            <a:r>
              <a:rPr sz="2850" spc="-340" dirty="0">
                <a:latin typeface="Trebuchet MS"/>
                <a:cs typeface="Trebuchet MS"/>
              </a:rPr>
              <a:t> </a:t>
            </a:r>
            <a:r>
              <a:rPr sz="2850" spc="-105" dirty="0">
                <a:latin typeface="Trebuchet MS"/>
                <a:cs typeface="Trebuchet MS"/>
              </a:rPr>
              <a:t>ve</a:t>
            </a:r>
            <a:r>
              <a:rPr sz="2850" spc="-335" dirty="0">
                <a:latin typeface="Trebuchet MS"/>
                <a:cs typeface="Trebuchet MS"/>
              </a:rPr>
              <a:t> </a:t>
            </a:r>
            <a:r>
              <a:rPr sz="2850" spc="-135" dirty="0">
                <a:latin typeface="Trebuchet MS"/>
                <a:cs typeface="Trebuchet MS"/>
              </a:rPr>
              <a:t>ağızdan</a:t>
            </a:r>
            <a:r>
              <a:rPr sz="2850" spc="-340" dirty="0">
                <a:latin typeface="Trebuchet MS"/>
                <a:cs typeface="Trebuchet MS"/>
              </a:rPr>
              <a:t> </a:t>
            </a:r>
            <a:r>
              <a:rPr sz="2850" spc="-160" dirty="0">
                <a:latin typeface="Trebuchet MS"/>
                <a:cs typeface="Trebuchet MS"/>
              </a:rPr>
              <a:t>verilmesi</a:t>
            </a:r>
            <a:r>
              <a:rPr sz="2850" spc="-340" dirty="0">
                <a:latin typeface="Trebuchet MS"/>
                <a:cs typeface="Trebuchet MS"/>
              </a:rPr>
              <a:t> </a:t>
            </a:r>
            <a:r>
              <a:rPr sz="2850" spc="-170" dirty="0">
                <a:latin typeface="Trebuchet MS"/>
                <a:cs typeface="Trebuchet MS"/>
              </a:rPr>
              <a:t>(цaklașık</a:t>
            </a:r>
            <a:r>
              <a:rPr sz="2850" spc="-335" dirty="0">
                <a:latin typeface="Trebuchet MS"/>
                <a:cs typeface="Trebuchet MS"/>
              </a:rPr>
              <a:t> </a:t>
            </a:r>
            <a:r>
              <a:rPr sz="2850" spc="-45" dirty="0">
                <a:latin typeface="Trebuchet MS"/>
                <a:cs typeface="Trebuchet MS"/>
              </a:rPr>
              <a:t>7</a:t>
            </a:r>
            <a:r>
              <a:rPr sz="2850" spc="-340" dirty="0">
                <a:latin typeface="Trebuchet MS"/>
                <a:cs typeface="Trebuchet MS"/>
              </a:rPr>
              <a:t> </a:t>
            </a:r>
            <a:r>
              <a:rPr sz="2850" spc="-30" dirty="0">
                <a:latin typeface="Trebuchet MS"/>
                <a:cs typeface="Trebuchet MS"/>
              </a:rPr>
              <a:t>sn</a:t>
            </a:r>
            <a:r>
              <a:rPr sz="2850" spc="-33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sürecek </a:t>
            </a:r>
            <a:r>
              <a:rPr sz="2850" spc="-45" dirty="0">
                <a:latin typeface="Trebuchet MS"/>
                <a:cs typeface="Trebuchet MS"/>
              </a:rPr>
              <a:t>șekilde)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30337" y="3165724"/>
            <a:ext cx="11510010" cy="204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99"/>
              </a:lnSpc>
              <a:spcBef>
                <a:spcPts val="100"/>
              </a:spcBef>
            </a:pPr>
            <a:r>
              <a:rPr sz="2850" spc="-135" dirty="0">
                <a:latin typeface="Trebuchet MS"/>
                <a:cs typeface="Trebuchet MS"/>
              </a:rPr>
              <a:t>Burundan</a:t>
            </a:r>
            <a:r>
              <a:rPr sz="2850" spc="-320" dirty="0">
                <a:latin typeface="Trebuchet MS"/>
                <a:cs typeface="Trebuchet MS"/>
              </a:rPr>
              <a:t> </a:t>
            </a:r>
            <a:r>
              <a:rPr sz="2850" spc="-200" dirty="0">
                <a:latin typeface="Trebuchet MS"/>
                <a:cs typeface="Trebuchet MS"/>
              </a:rPr>
              <a:t>alınan</a:t>
            </a:r>
            <a:r>
              <a:rPr sz="2850" spc="-315" dirty="0">
                <a:latin typeface="Trebuchet MS"/>
                <a:cs typeface="Trebuchet MS"/>
              </a:rPr>
              <a:t> </a:t>
            </a:r>
            <a:r>
              <a:rPr sz="2850" spc="-65" dirty="0">
                <a:latin typeface="Trebuchet MS"/>
                <a:cs typeface="Trebuchet MS"/>
              </a:rPr>
              <a:t>nefes</a:t>
            </a:r>
            <a:r>
              <a:rPr sz="2850" spc="-320" dirty="0">
                <a:latin typeface="Trebuchet MS"/>
                <a:cs typeface="Trebuchet MS"/>
              </a:rPr>
              <a:t> </a:t>
            </a:r>
            <a:r>
              <a:rPr sz="2850" spc="-245" dirty="0">
                <a:latin typeface="Trebuchet MS"/>
                <a:cs typeface="Trebuchet MS"/>
              </a:rPr>
              <a:t>ile</a:t>
            </a:r>
            <a:r>
              <a:rPr sz="2850" spc="-315" dirty="0">
                <a:latin typeface="Trebuchet MS"/>
                <a:cs typeface="Trebuchet MS"/>
              </a:rPr>
              <a:t> </a:t>
            </a:r>
            <a:r>
              <a:rPr sz="2850" spc="-190" dirty="0">
                <a:latin typeface="Trebuchet MS"/>
                <a:cs typeface="Trebuchet MS"/>
              </a:rPr>
              <a:t>birlikte</a:t>
            </a:r>
            <a:r>
              <a:rPr sz="2850" spc="-320" dirty="0">
                <a:latin typeface="Trebuchet MS"/>
                <a:cs typeface="Trebuchet MS"/>
              </a:rPr>
              <a:t> </a:t>
            </a:r>
            <a:r>
              <a:rPr sz="2850" spc="-180" dirty="0">
                <a:latin typeface="Trebuchet MS"/>
                <a:cs typeface="Trebuchet MS"/>
              </a:rPr>
              <a:t>karın</a:t>
            </a:r>
            <a:r>
              <a:rPr sz="2850" spc="-315" dirty="0">
                <a:latin typeface="Trebuchet MS"/>
                <a:cs typeface="Trebuchet MS"/>
              </a:rPr>
              <a:t> </a:t>
            </a:r>
            <a:r>
              <a:rPr sz="2850" spc="-140" dirty="0">
                <a:latin typeface="Trebuchet MS"/>
                <a:cs typeface="Trebuchet MS"/>
              </a:rPr>
              <a:t>bölgesinin</a:t>
            </a:r>
            <a:r>
              <a:rPr sz="2850" spc="-320" dirty="0">
                <a:latin typeface="Trebuchet MS"/>
                <a:cs typeface="Trebuchet MS"/>
              </a:rPr>
              <a:t> </a:t>
            </a:r>
            <a:r>
              <a:rPr sz="2850" spc="-140" dirty="0">
                <a:latin typeface="Trebuchet MS"/>
                <a:cs typeface="Trebuchet MS"/>
              </a:rPr>
              <a:t>șișmesi,</a:t>
            </a:r>
            <a:r>
              <a:rPr sz="2850" spc="-315" dirty="0">
                <a:latin typeface="Trebuchet MS"/>
                <a:cs typeface="Trebuchet MS"/>
              </a:rPr>
              <a:t> </a:t>
            </a:r>
            <a:r>
              <a:rPr sz="2850" spc="-185" dirty="0">
                <a:latin typeface="Trebuchet MS"/>
                <a:cs typeface="Trebuchet MS"/>
              </a:rPr>
              <a:t>verilen</a:t>
            </a:r>
            <a:r>
              <a:rPr sz="2850" spc="-320" dirty="0">
                <a:latin typeface="Trebuchet MS"/>
                <a:cs typeface="Trebuchet MS"/>
              </a:rPr>
              <a:t> </a:t>
            </a:r>
            <a:r>
              <a:rPr sz="2850" spc="-65" dirty="0">
                <a:latin typeface="Trebuchet MS"/>
                <a:cs typeface="Trebuchet MS"/>
              </a:rPr>
              <a:t>nefes</a:t>
            </a:r>
            <a:r>
              <a:rPr sz="2850" spc="-315" dirty="0">
                <a:latin typeface="Trebuchet MS"/>
                <a:cs typeface="Trebuchet MS"/>
              </a:rPr>
              <a:t> </a:t>
            </a:r>
            <a:r>
              <a:rPr sz="2850" spc="-245" dirty="0">
                <a:latin typeface="Trebuchet MS"/>
                <a:cs typeface="Trebuchet MS"/>
              </a:rPr>
              <a:t>ile</a:t>
            </a:r>
            <a:r>
              <a:rPr sz="2850" spc="-320" dirty="0">
                <a:latin typeface="Trebuchet MS"/>
                <a:cs typeface="Trebuchet MS"/>
              </a:rPr>
              <a:t> </a:t>
            </a:r>
            <a:r>
              <a:rPr sz="2850" spc="-60" dirty="0">
                <a:latin typeface="Trebuchet MS"/>
                <a:cs typeface="Trebuchet MS"/>
              </a:rPr>
              <a:t>karnın </a:t>
            </a:r>
            <a:r>
              <a:rPr sz="2850" spc="-155" dirty="0">
                <a:latin typeface="Trebuchet MS"/>
                <a:cs typeface="Trebuchet MS"/>
              </a:rPr>
              <a:t>inmesi</a:t>
            </a:r>
            <a:r>
              <a:rPr sz="2850" spc="-325" dirty="0">
                <a:latin typeface="Trebuchet MS"/>
                <a:cs typeface="Trebuchet MS"/>
              </a:rPr>
              <a:t> </a:t>
            </a:r>
            <a:r>
              <a:rPr sz="2850" spc="-95" dirty="0">
                <a:latin typeface="Trebuchet MS"/>
                <a:cs typeface="Trebuchet MS"/>
              </a:rPr>
              <a:t>beklenir.</a:t>
            </a:r>
            <a:endParaRPr sz="2850">
              <a:latin typeface="Trebuchet MS"/>
              <a:cs typeface="Trebuchet MS"/>
            </a:endParaRPr>
          </a:p>
          <a:p>
            <a:pPr marL="57150" marR="49530" algn="ctr">
              <a:lnSpc>
                <a:spcPct val="116199"/>
              </a:lnSpc>
            </a:pPr>
            <a:r>
              <a:rPr sz="2850" spc="145" dirty="0">
                <a:latin typeface="Trebuchet MS"/>
                <a:cs typeface="Trebuchet MS"/>
              </a:rPr>
              <a:t>*</a:t>
            </a:r>
            <a:r>
              <a:rPr sz="2850" spc="-330" dirty="0">
                <a:latin typeface="Trebuchet MS"/>
                <a:cs typeface="Trebuchet MS"/>
              </a:rPr>
              <a:t> </a:t>
            </a:r>
            <a:r>
              <a:rPr sz="2850" spc="-100" dirty="0">
                <a:latin typeface="Trebuchet MS"/>
                <a:cs typeface="Trebuchet MS"/>
              </a:rPr>
              <a:t>Nefesin</a:t>
            </a:r>
            <a:r>
              <a:rPr sz="2850" spc="-325" dirty="0">
                <a:latin typeface="Trebuchet MS"/>
                <a:cs typeface="Trebuchet MS"/>
              </a:rPr>
              <a:t> </a:t>
            </a:r>
            <a:r>
              <a:rPr sz="2850" spc="-150" dirty="0">
                <a:latin typeface="Trebuchet MS"/>
                <a:cs typeface="Trebuchet MS"/>
              </a:rPr>
              <a:t>burundan</a:t>
            </a:r>
            <a:r>
              <a:rPr sz="2850" spc="-325" dirty="0">
                <a:latin typeface="Trebuchet MS"/>
                <a:cs typeface="Trebuchet MS"/>
              </a:rPr>
              <a:t> </a:t>
            </a:r>
            <a:r>
              <a:rPr sz="2850" spc="-235" dirty="0">
                <a:latin typeface="Trebuchet MS"/>
                <a:cs typeface="Trebuchet MS"/>
              </a:rPr>
              <a:t>girip,</a:t>
            </a:r>
            <a:r>
              <a:rPr sz="2850" spc="-325" dirty="0">
                <a:latin typeface="Trebuchet MS"/>
                <a:cs typeface="Trebuchet MS"/>
              </a:rPr>
              <a:t> </a:t>
            </a:r>
            <a:r>
              <a:rPr sz="2850" spc="-135" dirty="0">
                <a:latin typeface="Trebuchet MS"/>
                <a:cs typeface="Trebuchet MS"/>
              </a:rPr>
              <a:t>ağızdan</a:t>
            </a:r>
            <a:r>
              <a:rPr sz="2850" spc="-325" dirty="0">
                <a:latin typeface="Trebuchet MS"/>
                <a:cs typeface="Trebuchet MS"/>
              </a:rPr>
              <a:t> </a:t>
            </a:r>
            <a:r>
              <a:rPr sz="2850" spc="-195" dirty="0">
                <a:latin typeface="Trebuchet MS"/>
                <a:cs typeface="Trebuchet MS"/>
              </a:rPr>
              <a:t>Çıkması</a:t>
            </a:r>
            <a:r>
              <a:rPr sz="2850" spc="-325" dirty="0">
                <a:latin typeface="Trebuchet MS"/>
                <a:cs typeface="Trebuchet MS"/>
              </a:rPr>
              <a:t> </a:t>
            </a:r>
            <a:r>
              <a:rPr sz="2850" spc="-140" dirty="0">
                <a:latin typeface="Trebuchet MS"/>
                <a:cs typeface="Trebuchet MS"/>
              </a:rPr>
              <a:t>sürecinde</a:t>
            </a:r>
            <a:r>
              <a:rPr sz="2850" spc="-325" dirty="0">
                <a:latin typeface="Trebuchet MS"/>
                <a:cs typeface="Trebuchet MS"/>
              </a:rPr>
              <a:t> </a:t>
            </a:r>
            <a:r>
              <a:rPr sz="2850" spc="-105" dirty="0">
                <a:latin typeface="Trebuchet MS"/>
                <a:cs typeface="Trebuchet MS"/>
              </a:rPr>
              <a:t>tüm</a:t>
            </a:r>
            <a:r>
              <a:rPr sz="2850" spc="-325" dirty="0">
                <a:latin typeface="Trebuchet MS"/>
                <a:cs typeface="Trebuchet MS"/>
              </a:rPr>
              <a:t> </a:t>
            </a:r>
            <a:r>
              <a:rPr sz="2850" spc="-145" dirty="0">
                <a:latin typeface="Trebuchet MS"/>
                <a:cs typeface="Trebuchet MS"/>
              </a:rPr>
              <a:t>dikkat</a:t>
            </a:r>
            <a:r>
              <a:rPr sz="2850" spc="-330" dirty="0">
                <a:latin typeface="Trebuchet MS"/>
                <a:cs typeface="Trebuchet MS"/>
              </a:rPr>
              <a:t> </a:t>
            </a:r>
            <a:r>
              <a:rPr sz="2850" spc="-95" dirty="0">
                <a:latin typeface="Trebuchet MS"/>
                <a:cs typeface="Trebuchet MS"/>
              </a:rPr>
              <a:t>șefkatle</a:t>
            </a:r>
            <a:r>
              <a:rPr sz="2850" spc="-32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nefese </a:t>
            </a:r>
            <a:r>
              <a:rPr sz="2850" spc="-225" dirty="0">
                <a:latin typeface="Trebuchet MS"/>
                <a:cs typeface="Trebuchet MS"/>
              </a:rPr>
              <a:t>цönelir,</a:t>
            </a:r>
            <a:r>
              <a:rPr sz="2850" spc="-325" dirty="0">
                <a:latin typeface="Trebuchet MS"/>
                <a:cs typeface="Trebuchet MS"/>
              </a:rPr>
              <a:t> </a:t>
            </a:r>
            <a:r>
              <a:rPr sz="2850" spc="-110" dirty="0">
                <a:latin typeface="Trebuchet MS"/>
                <a:cs typeface="Trebuchet MS"/>
              </a:rPr>
              <a:t>nefesin</a:t>
            </a:r>
            <a:r>
              <a:rPr sz="2850" spc="-32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burunda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16003" y="5254365"/>
            <a:ext cx="513842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-105" dirty="0">
                <a:latin typeface="Trebuchet MS"/>
                <a:cs typeface="Trebuchet MS"/>
              </a:rPr>
              <a:t>ve</a:t>
            </a:r>
            <a:r>
              <a:rPr sz="2850" spc="-335" dirty="0">
                <a:latin typeface="Trebuchet MS"/>
                <a:cs typeface="Trebuchet MS"/>
              </a:rPr>
              <a:t> </a:t>
            </a:r>
            <a:r>
              <a:rPr sz="2850" spc="-130" dirty="0">
                <a:latin typeface="Trebuchet MS"/>
                <a:cs typeface="Trebuchet MS"/>
              </a:rPr>
              <a:t>ağızda</a:t>
            </a:r>
            <a:r>
              <a:rPr sz="2850" spc="-330" dirty="0">
                <a:latin typeface="Trebuchet MS"/>
                <a:cs typeface="Trebuchet MS"/>
              </a:rPr>
              <a:t> </a:t>
            </a:r>
            <a:r>
              <a:rPr sz="2850" spc="-135" dirty="0">
                <a:latin typeface="Trebuchet MS"/>
                <a:cs typeface="Trebuchet MS"/>
              </a:rPr>
              <a:t>цarattığı</a:t>
            </a:r>
            <a:r>
              <a:rPr sz="2850" spc="-330" dirty="0">
                <a:latin typeface="Trebuchet MS"/>
                <a:cs typeface="Trebuchet MS"/>
              </a:rPr>
              <a:t> </a:t>
            </a:r>
            <a:r>
              <a:rPr sz="2850" spc="-75" dirty="0">
                <a:latin typeface="Trebuchet MS"/>
                <a:cs typeface="Trebuchet MS"/>
              </a:rPr>
              <a:t>hisse</a:t>
            </a:r>
            <a:r>
              <a:rPr sz="2850" spc="-330" dirty="0">
                <a:latin typeface="Trebuchet MS"/>
                <a:cs typeface="Trebuchet MS"/>
              </a:rPr>
              <a:t> </a:t>
            </a:r>
            <a:r>
              <a:rPr sz="2850" spc="-220" dirty="0">
                <a:latin typeface="Trebuchet MS"/>
                <a:cs typeface="Trebuchet MS"/>
              </a:rPr>
              <a:t>Odaklanılır.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68843" y="15417"/>
            <a:ext cx="2578735" cy="1739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62915">
              <a:lnSpc>
                <a:spcPct val="115999"/>
              </a:lnSpc>
              <a:spcBef>
                <a:spcPts val="95"/>
              </a:spcBef>
            </a:pPr>
            <a:r>
              <a:rPr sz="4850" b="0" spc="-20" dirty="0">
                <a:solidFill>
                  <a:srgbClr val="000000"/>
                </a:solidFill>
                <a:latin typeface="Trebuchet MS"/>
                <a:cs typeface="Trebuchet MS"/>
              </a:rPr>
              <a:t>NEFES </a:t>
            </a:r>
            <a:r>
              <a:rPr sz="4850" b="0" spc="-155" dirty="0">
                <a:solidFill>
                  <a:srgbClr val="000000"/>
                </a:solidFill>
                <a:latin typeface="Trebuchet MS"/>
                <a:cs typeface="Trebuchet MS"/>
              </a:rPr>
              <a:t>ECZERSiZi</a:t>
            </a:r>
            <a:endParaRPr sz="48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184" y="4971495"/>
            <a:ext cx="5354955" cy="1416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2150" marR="5080" indent="-1950085">
              <a:lnSpc>
                <a:spcPct val="115500"/>
              </a:lnSpc>
              <a:spcBef>
                <a:spcPts val="95"/>
              </a:spcBef>
            </a:pPr>
            <a:r>
              <a:rPr sz="3950" spc="-75" dirty="0">
                <a:latin typeface="Trebuchet MS"/>
                <a:cs typeface="Trebuchet MS"/>
              </a:rPr>
              <a:t>NEFES</a:t>
            </a:r>
            <a:r>
              <a:rPr sz="3950" spc="-470" dirty="0">
                <a:latin typeface="Trebuchet MS"/>
                <a:cs typeface="Trebuchet MS"/>
              </a:rPr>
              <a:t> </a:t>
            </a:r>
            <a:r>
              <a:rPr sz="3950" spc="-130" dirty="0">
                <a:latin typeface="Trebuchet MS"/>
                <a:cs typeface="Trebuchet MS"/>
              </a:rPr>
              <a:t>ALIRKEN</a:t>
            </a:r>
            <a:r>
              <a:rPr sz="3950" spc="-455" dirty="0">
                <a:latin typeface="Trebuchet MS"/>
                <a:cs typeface="Trebuchet MS"/>
              </a:rPr>
              <a:t> </a:t>
            </a:r>
            <a:r>
              <a:rPr sz="3950" spc="-160" dirty="0">
                <a:latin typeface="Trebuchet MS"/>
                <a:cs typeface="Trebuchet MS"/>
              </a:rPr>
              <a:t>ÇiÇEKLERi </a:t>
            </a:r>
            <a:r>
              <a:rPr sz="3950" spc="-10" dirty="0">
                <a:latin typeface="Trebuchet MS"/>
                <a:cs typeface="Trebuchet MS"/>
              </a:rPr>
              <a:t>KOKLA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51823" y="6056498"/>
            <a:ext cx="6880859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spc="-75" dirty="0">
                <a:latin typeface="Trebuchet MS"/>
                <a:cs typeface="Trebuchet MS"/>
              </a:rPr>
              <a:t>NEFES</a:t>
            </a:r>
            <a:r>
              <a:rPr sz="3950" spc="-455" dirty="0">
                <a:latin typeface="Trebuchet MS"/>
                <a:cs typeface="Trebuchet MS"/>
              </a:rPr>
              <a:t> </a:t>
            </a:r>
            <a:r>
              <a:rPr sz="3950" spc="-155" dirty="0">
                <a:latin typeface="Trebuchet MS"/>
                <a:cs typeface="Trebuchet MS"/>
              </a:rPr>
              <a:t>VERiRKEN</a:t>
            </a:r>
            <a:r>
              <a:rPr sz="3950" spc="-45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MUMLARA</a:t>
            </a:r>
            <a:r>
              <a:rPr sz="3950" spc="-455" dirty="0">
                <a:latin typeface="Trebuchet MS"/>
                <a:cs typeface="Trebuchet MS"/>
              </a:rPr>
              <a:t> </a:t>
            </a:r>
            <a:r>
              <a:rPr sz="3950" spc="-45" dirty="0">
                <a:latin typeface="Trebuchet MS"/>
                <a:cs typeface="Trebuchet MS"/>
              </a:rPr>
              <a:t>ÜFLE</a:t>
            </a:r>
            <a:endParaRPr sz="3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AD9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4331" y="524660"/>
            <a:ext cx="5591175" cy="9181465"/>
            <a:chOff x="154331" y="524660"/>
            <a:chExt cx="5591175" cy="91814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331" y="524660"/>
              <a:ext cx="5333999" cy="50863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331" y="5353183"/>
              <a:ext cx="5591174" cy="43529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752469" y="246665"/>
            <a:ext cx="11657330" cy="89789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712210">
              <a:lnSpc>
                <a:spcPct val="100000"/>
              </a:lnSpc>
              <a:spcBef>
                <a:spcPts val="560"/>
              </a:spcBef>
            </a:pPr>
            <a:r>
              <a:rPr sz="2550" b="1" dirty="0">
                <a:latin typeface="Trebuchet MS"/>
                <a:cs typeface="Trebuchet MS"/>
              </a:rPr>
              <a:t>Sessiz</a:t>
            </a:r>
            <a:r>
              <a:rPr sz="2550" b="1" spc="-325" dirty="0">
                <a:latin typeface="Trebuchet MS"/>
                <a:cs typeface="Trebuchet MS"/>
              </a:rPr>
              <a:t> </a:t>
            </a:r>
            <a:r>
              <a:rPr sz="2550" b="1" dirty="0">
                <a:latin typeface="Trebuchet MS"/>
                <a:cs typeface="Trebuchet MS"/>
              </a:rPr>
              <a:t>ve</a:t>
            </a:r>
            <a:r>
              <a:rPr sz="2550" b="1" spc="-320" dirty="0">
                <a:latin typeface="Trebuchet MS"/>
                <a:cs typeface="Trebuchet MS"/>
              </a:rPr>
              <a:t> </a:t>
            </a:r>
            <a:r>
              <a:rPr sz="2550" b="1" spc="-20" dirty="0">
                <a:latin typeface="Trebuchet MS"/>
                <a:cs typeface="Trebuchet MS"/>
              </a:rPr>
              <a:t>Sakin</a:t>
            </a:r>
            <a:r>
              <a:rPr sz="2550" b="1" spc="-320" dirty="0">
                <a:latin typeface="Trebuchet MS"/>
                <a:cs typeface="Trebuchet MS"/>
              </a:rPr>
              <a:t> </a:t>
            </a:r>
            <a:r>
              <a:rPr sz="2550" b="1" spc="-10" dirty="0">
                <a:latin typeface="Trebuchet MS"/>
                <a:cs typeface="Trebuchet MS"/>
              </a:rPr>
              <a:t>Yer</a:t>
            </a:r>
            <a:r>
              <a:rPr sz="2550" b="1" spc="-320" dirty="0">
                <a:latin typeface="Trebuchet MS"/>
                <a:cs typeface="Trebuchet MS"/>
              </a:rPr>
              <a:t> </a:t>
            </a:r>
            <a:r>
              <a:rPr sz="2550" b="1" spc="35" dirty="0">
                <a:latin typeface="Trebuchet MS"/>
                <a:cs typeface="Trebuchet MS"/>
              </a:rPr>
              <a:t>Metaforu</a:t>
            </a:r>
            <a:endParaRPr sz="2550">
              <a:latin typeface="Trebuchet MS"/>
              <a:cs typeface="Trebuchet MS"/>
            </a:endParaRPr>
          </a:p>
          <a:p>
            <a:pPr marL="5001895" marR="131445" indent="-4862830">
              <a:lnSpc>
                <a:spcPct val="115199"/>
              </a:lnSpc>
            </a:pPr>
            <a:r>
              <a:rPr sz="2550" spc="-155" dirty="0">
                <a:latin typeface="Trebuchet MS"/>
                <a:cs typeface="Trebuchet MS"/>
              </a:rPr>
              <a:t>Merhaba,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sizlerle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en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10" dirty="0">
                <a:latin typeface="Trebuchet MS"/>
                <a:cs typeface="Trebuchet MS"/>
              </a:rPr>
              <a:t>sevdiğim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цerlerden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95" dirty="0">
                <a:latin typeface="Trebuchet MS"/>
                <a:cs typeface="Trebuchet MS"/>
              </a:rPr>
              <a:t>birini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paцlașmak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istiцOrum.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Ben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210" dirty="0">
                <a:latin typeface="Trebuchet MS"/>
                <a:cs typeface="Trebuchet MS"/>
              </a:rPr>
              <a:t>Ona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20" dirty="0">
                <a:latin typeface="Trebuchet MS"/>
                <a:cs typeface="Trebuchet MS"/>
              </a:rPr>
              <a:t>sessiz-</a:t>
            </a:r>
            <a:r>
              <a:rPr sz="2550" spc="-10" dirty="0">
                <a:latin typeface="Trebuchet MS"/>
                <a:cs typeface="Trebuchet MS"/>
              </a:rPr>
              <a:t>sakin </a:t>
            </a:r>
            <a:r>
              <a:rPr sz="2550" spc="-135" dirty="0">
                <a:latin typeface="Trebuchet MS"/>
                <a:cs typeface="Trebuchet MS"/>
              </a:rPr>
              <a:t>цer</a:t>
            </a:r>
            <a:r>
              <a:rPr sz="2550" spc="-305" dirty="0">
                <a:latin typeface="Trebuchet MS"/>
                <a:cs typeface="Trebuchet MS"/>
              </a:rPr>
              <a:t> </a:t>
            </a:r>
            <a:r>
              <a:rPr sz="2550" spc="-85" dirty="0">
                <a:latin typeface="Trebuchet MS"/>
                <a:cs typeface="Trebuchet MS"/>
              </a:rPr>
              <a:t>diцOrum.</a:t>
            </a:r>
            <a:endParaRPr sz="2550">
              <a:latin typeface="Trebuchet MS"/>
              <a:cs typeface="Trebuchet MS"/>
            </a:endParaRPr>
          </a:p>
          <a:p>
            <a:pPr marL="5179695" marR="200025" indent="-4972050">
              <a:lnSpc>
                <a:spcPct val="115199"/>
              </a:lnSpc>
            </a:pPr>
            <a:r>
              <a:rPr sz="2550" spc="-95" dirty="0">
                <a:latin typeface="Trebuchet MS"/>
                <a:cs typeface="Trebuchet MS"/>
              </a:rPr>
              <a:t>Burası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85" dirty="0">
                <a:latin typeface="Trebuchet MS"/>
                <a:cs typeface="Trebuchet MS"/>
              </a:rPr>
              <a:t>arabaцla,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40" dirty="0">
                <a:latin typeface="Trebuchet MS"/>
                <a:cs typeface="Trebuchet MS"/>
              </a:rPr>
              <a:t>trenle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veцa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95" dirty="0">
                <a:latin typeface="Trebuchet MS"/>
                <a:cs typeface="Trebuchet MS"/>
              </a:rPr>
              <a:t>uÇakla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ulașabileceğimiz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цer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90" dirty="0">
                <a:latin typeface="Trebuchet MS"/>
                <a:cs typeface="Trebuchet MS"/>
              </a:rPr>
              <a:t>değil.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Burası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215" dirty="0">
                <a:latin typeface="Trebuchet MS"/>
                <a:cs typeface="Trebuchet MS"/>
              </a:rPr>
              <a:t>iÇimizde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225" dirty="0">
                <a:latin typeface="Trebuchet MS"/>
                <a:cs typeface="Trebuchet MS"/>
              </a:rPr>
              <a:t>Olan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25" dirty="0">
                <a:latin typeface="Trebuchet MS"/>
                <a:cs typeface="Trebuchet MS"/>
              </a:rPr>
              <a:t>ve </a:t>
            </a:r>
            <a:r>
              <a:rPr sz="2550" spc="-65" dirty="0">
                <a:latin typeface="Trebuchet MS"/>
                <a:cs typeface="Trebuchet MS"/>
              </a:rPr>
              <a:t>gözlerinizi</a:t>
            </a:r>
            <a:endParaRPr sz="2550">
              <a:latin typeface="Trebuchet MS"/>
              <a:cs typeface="Trebuchet MS"/>
            </a:endParaRPr>
          </a:p>
          <a:p>
            <a:pPr marL="4980305" marR="46355" indent="-4926965">
              <a:lnSpc>
                <a:spcPct val="115199"/>
              </a:lnSpc>
            </a:pPr>
            <a:r>
              <a:rPr sz="2550" spc="-114" dirty="0">
                <a:latin typeface="Trebuchet MS"/>
                <a:cs typeface="Trebuchet MS"/>
              </a:rPr>
              <a:t>kapatarak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ulașabileceğiniz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95" dirty="0">
                <a:latin typeface="Trebuchet MS"/>
                <a:cs typeface="Trebuchet MS"/>
              </a:rPr>
              <a:t>цer.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Cözlerinizi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kapatın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ve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45" dirty="0">
                <a:latin typeface="Trebuchet MS"/>
                <a:cs typeface="Trebuchet MS"/>
              </a:rPr>
              <a:t>цavaș,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derin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55" dirty="0">
                <a:latin typeface="Trebuchet MS"/>
                <a:cs typeface="Trebuchet MS"/>
              </a:rPr>
              <a:t>nefes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235" dirty="0">
                <a:latin typeface="Trebuchet MS"/>
                <a:cs typeface="Trebuchet MS"/>
              </a:rPr>
              <a:t>alın.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50" dirty="0">
                <a:latin typeface="Trebuchet MS"/>
                <a:cs typeface="Trebuchet MS"/>
              </a:rPr>
              <a:t>Sıcaklık </a:t>
            </a:r>
            <a:r>
              <a:rPr sz="2550" spc="-95" dirty="0">
                <a:latin typeface="Trebuchet MS"/>
                <a:cs typeface="Trebuchet MS"/>
              </a:rPr>
              <a:t>ve</a:t>
            </a:r>
            <a:r>
              <a:rPr sz="2550" spc="-320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mutluluğu</a:t>
            </a:r>
            <a:endParaRPr sz="25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2550" spc="-155" dirty="0">
                <a:latin typeface="Trebuchet MS"/>
                <a:cs typeface="Trebuchet MS"/>
              </a:rPr>
              <a:t>hissedebiliцOr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55" dirty="0">
                <a:latin typeface="Trebuchet MS"/>
                <a:cs typeface="Trebuchet MS"/>
              </a:rPr>
              <a:t>musunuz?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Burası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40" dirty="0">
                <a:latin typeface="Trebuchet MS"/>
                <a:cs typeface="Trebuchet MS"/>
              </a:rPr>
              <a:t>sizin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45" dirty="0">
                <a:latin typeface="Trebuchet MS"/>
                <a:cs typeface="Trebuchet MS"/>
              </a:rPr>
              <a:t>sessiz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10" dirty="0">
                <a:latin typeface="Trebuchet MS"/>
                <a:cs typeface="Trebuchet MS"/>
              </a:rPr>
              <a:t>sakin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40" dirty="0">
                <a:latin typeface="Trebuchet MS"/>
                <a:cs typeface="Trebuchet MS"/>
              </a:rPr>
              <a:t>цeriniz.</a:t>
            </a:r>
            <a:endParaRPr sz="2550">
              <a:latin typeface="Trebuchet MS"/>
              <a:cs typeface="Trebuchet MS"/>
            </a:endParaRPr>
          </a:p>
          <a:p>
            <a:pPr marL="160020" marR="151765" algn="ctr">
              <a:lnSpc>
                <a:spcPct val="115199"/>
              </a:lnSpc>
            </a:pPr>
            <a:r>
              <a:rPr sz="2550" spc="-135" dirty="0">
                <a:latin typeface="Trebuchet MS"/>
                <a:cs typeface="Trebuchet MS"/>
              </a:rPr>
              <a:t>Biraz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daha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derin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55" dirty="0">
                <a:latin typeface="Trebuchet MS"/>
                <a:cs typeface="Trebuchet MS"/>
              </a:rPr>
              <a:t>nefes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200" dirty="0">
                <a:latin typeface="Trebuchet MS"/>
                <a:cs typeface="Trebuchet MS"/>
              </a:rPr>
              <a:t>alın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ve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gerÇekten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240" dirty="0">
                <a:latin typeface="Trebuchet MS"/>
                <a:cs typeface="Trebuchet MS"/>
              </a:rPr>
              <a:t>iÇeri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90" dirty="0">
                <a:latin typeface="Trebuchet MS"/>
                <a:cs typeface="Trebuchet MS"/>
              </a:rPr>
              <a:t>girin.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Buranın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en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215" dirty="0">
                <a:latin typeface="Trebuchet MS"/>
                <a:cs typeface="Trebuchet MS"/>
              </a:rPr>
              <a:t>iцi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00" dirty="0">
                <a:latin typeface="Trebuchet MS"/>
                <a:cs typeface="Trebuchet MS"/>
              </a:rPr>
              <a:t>цönü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her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zaman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iÇinizde </a:t>
            </a:r>
            <a:r>
              <a:rPr sz="2550" spc="-180" dirty="0">
                <a:latin typeface="Trebuchet MS"/>
                <a:cs typeface="Trebuchet MS"/>
              </a:rPr>
              <a:t>Olması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25" dirty="0">
                <a:latin typeface="Trebuchet MS"/>
                <a:cs typeface="Trebuchet MS"/>
              </a:rPr>
              <a:t>ve</a:t>
            </a:r>
            <a:endParaRPr sz="2550">
              <a:latin typeface="Trebuchet MS"/>
              <a:cs typeface="Trebuchet MS"/>
            </a:endParaRPr>
          </a:p>
          <a:p>
            <a:pPr marL="399415" marR="391795" algn="ctr">
              <a:lnSpc>
                <a:spcPct val="115199"/>
              </a:lnSpc>
            </a:pPr>
            <a:r>
              <a:rPr sz="2550" spc="-130" dirty="0">
                <a:latin typeface="Trebuchet MS"/>
                <a:cs typeface="Trebuchet MS"/>
              </a:rPr>
              <a:t>ne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zaman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05" dirty="0">
                <a:latin typeface="Trebuchet MS"/>
                <a:cs typeface="Trebuchet MS"/>
              </a:rPr>
              <a:t>isterseniz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ziцaret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85" dirty="0">
                <a:latin typeface="Trebuchet MS"/>
                <a:cs typeface="Trebuchet MS"/>
              </a:rPr>
              <a:t>edebilmeniz.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210" dirty="0">
                <a:latin typeface="Trebuchet MS"/>
                <a:cs typeface="Trebuchet MS"/>
              </a:rPr>
              <a:t>iÇinizdeki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45" dirty="0">
                <a:latin typeface="Trebuchet MS"/>
                <a:cs typeface="Trebuchet MS"/>
              </a:rPr>
              <a:t>sessiz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10" dirty="0">
                <a:latin typeface="Trebuchet MS"/>
                <a:cs typeface="Trebuchet MS"/>
              </a:rPr>
              <a:t>sakin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65" dirty="0">
                <a:latin typeface="Trebuchet MS"/>
                <a:cs typeface="Trebuchet MS"/>
              </a:rPr>
              <a:t>цeri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ziцaret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10" dirty="0">
                <a:latin typeface="Trebuchet MS"/>
                <a:cs typeface="Trebuchet MS"/>
              </a:rPr>
              <a:t>etmek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25" dirty="0">
                <a:latin typeface="Trebuchet MS"/>
                <a:cs typeface="Trebuchet MS"/>
              </a:rPr>
              <a:t>ve </a:t>
            </a:r>
            <a:r>
              <a:rPr sz="2550" spc="-180" dirty="0">
                <a:latin typeface="Trebuchet MS"/>
                <a:cs typeface="Trebuchet MS"/>
              </a:rPr>
              <a:t>Oradaki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sevgiцi</a:t>
            </a:r>
            <a:endParaRPr sz="2550">
              <a:latin typeface="Trebuchet MS"/>
              <a:cs typeface="Trebuchet MS"/>
            </a:endParaRPr>
          </a:p>
          <a:p>
            <a:pPr marL="360045" marR="352425" algn="ctr">
              <a:lnSpc>
                <a:spcPct val="115199"/>
              </a:lnSpc>
            </a:pPr>
            <a:r>
              <a:rPr sz="2550" spc="-80" dirty="0">
                <a:latin typeface="Trebuchet MS"/>
                <a:cs typeface="Trebuchet MS"/>
              </a:rPr>
              <a:t>hissetmek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her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zaman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güzeldir.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80" dirty="0">
                <a:latin typeface="Trebuchet MS"/>
                <a:cs typeface="Trebuchet MS"/>
              </a:rPr>
              <a:t>Özellikle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40" dirty="0">
                <a:latin typeface="Trebuchet MS"/>
                <a:cs typeface="Trebuchet MS"/>
              </a:rPr>
              <a:t>sizin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265" dirty="0">
                <a:latin typeface="Trebuchet MS"/>
                <a:cs typeface="Trebuchet MS"/>
              </a:rPr>
              <a:t>iÇin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70" dirty="0">
                <a:latin typeface="Trebuchet MS"/>
                <a:cs typeface="Trebuchet MS"/>
              </a:rPr>
              <a:t>цardımcı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ve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rahatlatıcıdır.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80" dirty="0">
                <a:latin typeface="Trebuchet MS"/>
                <a:cs typeface="Trebuchet MS"/>
              </a:rPr>
              <a:t>Eğer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sinirli, </a:t>
            </a:r>
            <a:r>
              <a:rPr sz="2550" spc="-90" dirty="0">
                <a:latin typeface="Trebuchet MS"/>
                <a:cs typeface="Trebuchet MS"/>
              </a:rPr>
              <a:t>üzgün</a:t>
            </a:r>
            <a:r>
              <a:rPr sz="2550" spc="-315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ve</a:t>
            </a:r>
            <a:r>
              <a:rPr sz="2550" spc="-310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kOrkmuș</a:t>
            </a:r>
            <a:endParaRPr sz="25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2550" spc="-130" dirty="0">
                <a:latin typeface="Trebuchet MS"/>
                <a:cs typeface="Trebuchet MS"/>
              </a:rPr>
              <a:t>hissediцOrsanız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150" dirty="0">
                <a:latin typeface="Trebuchet MS"/>
                <a:cs typeface="Trebuchet MS"/>
              </a:rPr>
              <a:t>buraцı</a:t>
            </a:r>
            <a:r>
              <a:rPr sz="2550" spc="-260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ziцaret</a:t>
            </a:r>
            <a:r>
              <a:rPr sz="2550" spc="-26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edin.</a:t>
            </a:r>
            <a:endParaRPr sz="2550">
              <a:latin typeface="Trebuchet MS"/>
              <a:cs typeface="Trebuchet MS"/>
            </a:endParaRPr>
          </a:p>
          <a:p>
            <a:pPr marL="4869180" marR="5080" indent="-4857115">
              <a:lnSpc>
                <a:spcPct val="115199"/>
              </a:lnSpc>
            </a:pPr>
            <a:r>
              <a:rPr sz="2550" spc="-105" dirty="0">
                <a:latin typeface="Trebuchet MS"/>
                <a:cs typeface="Trebuchet MS"/>
              </a:rPr>
              <a:t>Sessiz,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110" dirty="0">
                <a:latin typeface="Trebuchet MS"/>
                <a:cs typeface="Trebuchet MS"/>
              </a:rPr>
              <a:t>sakin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цer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14" dirty="0">
                <a:latin typeface="Trebuchet MS"/>
                <a:cs typeface="Trebuchet MS"/>
              </a:rPr>
              <a:t>bu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40" dirty="0">
                <a:latin typeface="Trebuchet MS"/>
                <a:cs typeface="Trebuchet MS"/>
              </a:rPr>
              <a:t>duцgularla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kOnușmak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ve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204" dirty="0">
                <a:latin typeface="Trebuchet MS"/>
                <a:cs typeface="Trebuchet MS"/>
              </a:rPr>
              <a:t>Onlarla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arkadaș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204" dirty="0">
                <a:latin typeface="Trebuchet MS"/>
                <a:cs typeface="Trebuchet MS"/>
              </a:rPr>
              <a:t>Olmak</a:t>
            </a:r>
            <a:r>
              <a:rPr sz="2550" spc="-300" dirty="0">
                <a:latin typeface="Trebuchet MS"/>
                <a:cs typeface="Trebuchet MS"/>
              </a:rPr>
              <a:t> </a:t>
            </a:r>
            <a:r>
              <a:rPr sz="2550" spc="-265" dirty="0">
                <a:latin typeface="Trebuchet MS"/>
                <a:cs typeface="Trebuchet MS"/>
              </a:rPr>
              <a:t>iÇin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215" dirty="0">
                <a:latin typeface="Trebuchet MS"/>
                <a:cs typeface="Trebuchet MS"/>
              </a:rPr>
              <a:t>iцi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bir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85" dirty="0">
                <a:latin typeface="Trebuchet MS"/>
                <a:cs typeface="Trebuchet MS"/>
              </a:rPr>
              <a:t>цerdir.</a:t>
            </a:r>
            <a:r>
              <a:rPr sz="2550" spc="-295" dirty="0">
                <a:latin typeface="Trebuchet MS"/>
                <a:cs typeface="Trebuchet MS"/>
              </a:rPr>
              <a:t> </a:t>
            </a:r>
            <a:r>
              <a:rPr sz="2550" spc="-10" dirty="0">
                <a:latin typeface="Trebuchet MS"/>
                <a:cs typeface="Trebuchet MS"/>
              </a:rPr>
              <a:t>Sessiz, </a:t>
            </a:r>
            <a:r>
              <a:rPr sz="2550" spc="-110" dirty="0">
                <a:latin typeface="Trebuchet MS"/>
                <a:cs typeface="Trebuchet MS"/>
              </a:rPr>
              <a:t>sakin</a:t>
            </a:r>
            <a:r>
              <a:rPr sz="2550" spc="-305" dirty="0">
                <a:latin typeface="Trebuchet MS"/>
                <a:cs typeface="Trebuchet MS"/>
              </a:rPr>
              <a:t> </a:t>
            </a:r>
            <a:r>
              <a:rPr sz="2550" spc="-45" dirty="0">
                <a:latin typeface="Trebuchet MS"/>
                <a:cs typeface="Trebuchet MS"/>
              </a:rPr>
              <a:t>цerinizde</a:t>
            </a:r>
            <a:endParaRPr sz="2550">
              <a:latin typeface="Trebuchet MS"/>
              <a:cs typeface="Trebuchet MS"/>
            </a:endParaRPr>
          </a:p>
          <a:p>
            <a:pPr marL="4974590" marR="52069" indent="-4915535">
              <a:lnSpc>
                <a:spcPct val="115199"/>
              </a:lnSpc>
            </a:pPr>
            <a:r>
              <a:rPr sz="2550" spc="-160" dirty="0">
                <a:latin typeface="Trebuchet MS"/>
                <a:cs typeface="Trebuchet MS"/>
              </a:rPr>
              <a:t>dinlerken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ve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204" dirty="0">
                <a:latin typeface="Trebuchet MS"/>
                <a:cs typeface="Trebuchet MS"/>
              </a:rPr>
              <a:t>Onlarla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duцgularınızla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kOnușurken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55" dirty="0">
                <a:latin typeface="Trebuchet MS"/>
                <a:cs typeface="Trebuchet MS"/>
              </a:rPr>
              <a:t>duцgularımızın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360" dirty="0">
                <a:latin typeface="Trebuchet MS"/>
                <a:cs typeface="Trebuchet MS"/>
              </a:rPr>
              <a:t>O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kadar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da</a:t>
            </a:r>
            <a:r>
              <a:rPr sz="2550" spc="-290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büцük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0" dirty="0">
                <a:latin typeface="Trebuchet MS"/>
                <a:cs typeface="Trebuchet MS"/>
              </a:rPr>
              <a:t>Olmadığını </a:t>
            </a:r>
            <a:r>
              <a:rPr sz="2550" spc="-55" dirty="0">
                <a:latin typeface="Trebuchet MS"/>
                <a:cs typeface="Trebuchet MS"/>
              </a:rPr>
              <a:t>göreceksiniz.</a:t>
            </a:r>
            <a:endParaRPr sz="2550">
              <a:latin typeface="Trebuchet MS"/>
              <a:cs typeface="Trebuchet MS"/>
            </a:endParaRPr>
          </a:p>
          <a:p>
            <a:pPr marL="52069">
              <a:lnSpc>
                <a:spcPct val="100000"/>
              </a:lnSpc>
              <a:spcBef>
                <a:spcPts val="465"/>
              </a:spcBef>
            </a:pPr>
            <a:r>
              <a:rPr sz="2550" spc="-195" dirty="0">
                <a:latin typeface="Trebuchet MS"/>
                <a:cs typeface="Trebuchet MS"/>
              </a:rPr>
              <a:t>Hatırlaцın,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buraцa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ne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zaman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ve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30" dirty="0">
                <a:latin typeface="Trebuchet MS"/>
                <a:cs typeface="Trebuchet MS"/>
              </a:rPr>
              <a:t>nerede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05" dirty="0">
                <a:latin typeface="Trebuchet MS"/>
                <a:cs typeface="Trebuchet MS"/>
              </a:rPr>
              <a:t>isterseniz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75" dirty="0">
                <a:latin typeface="Trebuchet MS"/>
                <a:cs typeface="Trebuchet MS"/>
              </a:rPr>
              <a:t>gelebilir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95" dirty="0">
                <a:latin typeface="Trebuchet MS"/>
                <a:cs typeface="Trebuchet MS"/>
              </a:rPr>
              <a:t>ve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35" dirty="0">
                <a:latin typeface="Trebuchet MS"/>
                <a:cs typeface="Trebuchet MS"/>
              </a:rPr>
              <a:t>istediğiniz</a:t>
            </a:r>
            <a:r>
              <a:rPr sz="2550" spc="-285" dirty="0">
                <a:latin typeface="Trebuchet MS"/>
                <a:cs typeface="Trebuchet MS"/>
              </a:rPr>
              <a:t> </a:t>
            </a:r>
            <a:r>
              <a:rPr sz="2550" spc="-125" dirty="0">
                <a:latin typeface="Trebuchet MS"/>
                <a:cs typeface="Trebuchet MS"/>
              </a:rPr>
              <a:t>kadar</a:t>
            </a:r>
            <a:r>
              <a:rPr sz="2550" spc="-280" dirty="0">
                <a:latin typeface="Trebuchet MS"/>
                <a:cs typeface="Trebuchet MS"/>
              </a:rPr>
              <a:t> </a:t>
            </a:r>
            <a:r>
              <a:rPr sz="2550" spc="-105" dirty="0">
                <a:latin typeface="Trebuchet MS"/>
                <a:cs typeface="Trebuchet MS"/>
              </a:rPr>
              <a:t>kalabilirsiniz.</a:t>
            </a:r>
            <a:endParaRPr sz="2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BD3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707168" y="1966594"/>
            <a:ext cx="8581390" cy="8320405"/>
            <a:chOff x="9707168" y="1966594"/>
            <a:chExt cx="8581390" cy="8320405"/>
          </a:xfrm>
        </p:grpSpPr>
        <p:sp>
          <p:nvSpPr>
            <p:cNvPr id="4" name="object 4"/>
            <p:cNvSpPr/>
            <p:nvPr/>
          </p:nvSpPr>
          <p:spPr>
            <a:xfrm>
              <a:off x="10596421" y="3751001"/>
              <a:ext cx="7691755" cy="6536055"/>
            </a:xfrm>
            <a:custGeom>
              <a:avLst/>
              <a:gdLst/>
              <a:ahLst/>
              <a:cxnLst/>
              <a:rect l="l" t="t" r="r" b="b"/>
              <a:pathLst>
                <a:path w="7691755" h="6536055">
                  <a:moveTo>
                    <a:pt x="5049379" y="6535998"/>
                  </a:moveTo>
                  <a:lnTo>
                    <a:pt x="5049379" y="2046783"/>
                  </a:lnTo>
                  <a:lnTo>
                    <a:pt x="5048865" y="2092006"/>
                  </a:lnTo>
                  <a:lnTo>
                    <a:pt x="5047647" y="2137216"/>
                  </a:lnTo>
                  <a:lnTo>
                    <a:pt x="5045625" y="2182410"/>
                  </a:lnTo>
                  <a:lnTo>
                    <a:pt x="5042696" y="2227580"/>
                  </a:lnTo>
                  <a:lnTo>
                    <a:pt x="5038761" y="2272722"/>
                  </a:lnTo>
                  <a:lnTo>
                    <a:pt x="5033716" y="2317832"/>
                  </a:lnTo>
                  <a:lnTo>
                    <a:pt x="5027462" y="2362902"/>
                  </a:lnTo>
                  <a:lnTo>
                    <a:pt x="5019897" y="2407929"/>
                  </a:lnTo>
                  <a:lnTo>
                    <a:pt x="5010919" y="2452907"/>
                  </a:lnTo>
                  <a:lnTo>
                    <a:pt x="5000428" y="2497831"/>
                  </a:lnTo>
                  <a:lnTo>
                    <a:pt x="4988321" y="2542695"/>
                  </a:lnTo>
                  <a:lnTo>
                    <a:pt x="4974499" y="2587495"/>
                  </a:lnTo>
                  <a:lnTo>
                    <a:pt x="4958858" y="2632224"/>
                  </a:lnTo>
                  <a:lnTo>
                    <a:pt x="4941026" y="2677097"/>
                  </a:lnTo>
                  <a:lnTo>
                    <a:pt x="4921240" y="2720832"/>
                  </a:lnTo>
                  <a:lnTo>
                    <a:pt x="4899571" y="2763430"/>
                  </a:lnTo>
                  <a:lnTo>
                    <a:pt x="4876092" y="2804893"/>
                  </a:lnTo>
                  <a:lnTo>
                    <a:pt x="4850876" y="2845223"/>
                  </a:lnTo>
                  <a:lnTo>
                    <a:pt x="4823995" y="2884422"/>
                  </a:lnTo>
                  <a:lnTo>
                    <a:pt x="4795522" y="2922491"/>
                  </a:lnTo>
                  <a:lnTo>
                    <a:pt x="4765528" y="2959432"/>
                  </a:lnTo>
                  <a:lnTo>
                    <a:pt x="4734087" y="2995247"/>
                  </a:lnTo>
                  <a:lnTo>
                    <a:pt x="4701270" y="3029938"/>
                  </a:lnTo>
                  <a:lnTo>
                    <a:pt x="4667150" y="3063506"/>
                  </a:lnTo>
                  <a:lnTo>
                    <a:pt x="4631800" y="3095953"/>
                  </a:lnTo>
                  <a:lnTo>
                    <a:pt x="4595291" y="3127281"/>
                  </a:lnTo>
                  <a:lnTo>
                    <a:pt x="4557696" y="3157492"/>
                  </a:lnTo>
                  <a:lnTo>
                    <a:pt x="4519088" y="3186587"/>
                  </a:lnTo>
                  <a:lnTo>
                    <a:pt x="4479539" y="3214568"/>
                  </a:lnTo>
                  <a:lnTo>
                    <a:pt x="4439121" y="3241437"/>
                  </a:lnTo>
                  <a:lnTo>
                    <a:pt x="4397907" y="3267195"/>
                  </a:lnTo>
                  <a:lnTo>
                    <a:pt x="4355969" y="3291845"/>
                  </a:lnTo>
                  <a:lnTo>
                    <a:pt x="4313380" y="3315388"/>
                  </a:lnTo>
                  <a:lnTo>
                    <a:pt x="4270211" y="3337826"/>
                  </a:lnTo>
                  <a:lnTo>
                    <a:pt x="4226536" y="3359161"/>
                  </a:lnTo>
                  <a:lnTo>
                    <a:pt x="4182426" y="3379394"/>
                  </a:lnTo>
                  <a:lnTo>
                    <a:pt x="4137954" y="3398527"/>
                  </a:lnTo>
                  <a:lnTo>
                    <a:pt x="4093193" y="3416562"/>
                  </a:lnTo>
                  <a:lnTo>
                    <a:pt x="4048215" y="3433501"/>
                  </a:lnTo>
                  <a:lnTo>
                    <a:pt x="4003091" y="3449345"/>
                  </a:lnTo>
                  <a:lnTo>
                    <a:pt x="3957896" y="3464096"/>
                  </a:lnTo>
                  <a:lnTo>
                    <a:pt x="3912700" y="3477756"/>
                  </a:lnTo>
                  <a:lnTo>
                    <a:pt x="3867577" y="3490327"/>
                  </a:lnTo>
                  <a:lnTo>
                    <a:pt x="3822599" y="3501810"/>
                  </a:lnTo>
                  <a:lnTo>
                    <a:pt x="3776676" y="3512640"/>
                  </a:lnTo>
                  <a:lnTo>
                    <a:pt x="3730615" y="3523008"/>
                  </a:lnTo>
                  <a:lnTo>
                    <a:pt x="3684425" y="3532939"/>
                  </a:lnTo>
                  <a:lnTo>
                    <a:pt x="3638113" y="3542454"/>
                  </a:lnTo>
                  <a:lnTo>
                    <a:pt x="3591689" y="3551579"/>
                  </a:lnTo>
                  <a:lnTo>
                    <a:pt x="3545162" y="3560334"/>
                  </a:lnTo>
                  <a:lnTo>
                    <a:pt x="3498539" y="3568744"/>
                  </a:lnTo>
                  <a:lnTo>
                    <a:pt x="3451830" y="3576832"/>
                  </a:lnTo>
                  <a:lnTo>
                    <a:pt x="3405042" y="3584620"/>
                  </a:lnTo>
                  <a:lnTo>
                    <a:pt x="3358185" y="3592133"/>
                  </a:lnTo>
                  <a:lnTo>
                    <a:pt x="3311267" y="3599392"/>
                  </a:lnTo>
                  <a:lnTo>
                    <a:pt x="3264296" y="3606421"/>
                  </a:lnTo>
                  <a:lnTo>
                    <a:pt x="3217282" y="3613243"/>
                  </a:lnTo>
                  <a:lnTo>
                    <a:pt x="3170233" y="3619881"/>
                  </a:lnTo>
                  <a:lnTo>
                    <a:pt x="3123156" y="3626358"/>
                  </a:lnTo>
                  <a:lnTo>
                    <a:pt x="3076062" y="3632698"/>
                  </a:lnTo>
                  <a:lnTo>
                    <a:pt x="3028958" y="3638923"/>
                  </a:lnTo>
                  <a:lnTo>
                    <a:pt x="2981854" y="3645056"/>
                  </a:lnTo>
                  <a:lnTo>
                    <a:pt x="2934757" y="3651121"/>
                  </a:lnTo>
                  <a:lnTo>
                    <a:pt x="2793597" y="3669136"/>
                  </a:lnTo>
                  <a:lnTo>
                    <a:pt x="2746616" y="3675158"/>
                  </a:lnTo>
                  <a:lnTo>
                    <a:pt x="2699685" y="3681227"/>
                  </a:lnTo>
                  <a:lnTo>
                    <a:pt x="2652814" y="3687366"/>
                  </a:lnTo>
                  <a:lnTo>
                    <a:pt x="2606010" y="3693598"/>
                  </a:lnTo>
                  <a:lnTo>
                    <a:pt x="2559283" y="3699947"/>
                  </a:lnTo>
                  <a:lnTo>
                    <a:pt x="2512640" y="3706434"/>
                  </a:lnTo>
                  <a:lnTo>
                    <a:pt x="2466090" y="3713085"/>
                  </a:lnTo>
                  <a:lnTo>
                    <a:pt x="2419643" y="3719920"/>
                  </a:lnTo>
                  <a:lnTo>
                    <a:pt x="2373306" y="3726964"/>
                  </a:lnTo>
                  <a:lnTo>
                    <a:pt x="2327088" y="3734240"/>
                  </a:lnTo>
                  <a:lnTo>
                    <a:pt x="2280997" y="3741771"/>
                  </a:lnTo>
                  <a:lnTo>
                    <a:pt x="2235043" y="3749579"/>
                  </a:lnTo>
                  <a:lnTo>
                    <a:pt x="2189233" y="3757688"/>
                  </a:lnTo>
                  <a:lnTo>
                    <a:pt x="2143577" y="3766122"/>
                  </a:lnTo>
                  <a:lnTo>
                    <a:pt x="2098083" y="3774902"/>
                  </a:lnTo>
                  <a:lnTo>
                    <a:pt x="2052759" y="3784053"/>
                  </a:lnTo>
                  <a:lnTo>
                    <a:pt x="2007614" y="3793597"/>
                  </a:lnTo>
                  <a:lnTo>
                    <a:pt x="1962657" y="3803557"/>
                  </a:lnTo>
                  <a:lnTo>
                    <a:pt x="1917896" y="3813956"/>
                  </a:lnTo>
                  <a:lnTo>
                    <a:pt x="1873340" y="3824818"/>
                  </a:lnTo>
                  <a:lnTo>
                    <a:pt x="1828997" y="3836166"/>
                  </a:lnTo>
                  <a:lnTo>
                    <a:pt x="1784876" y="3848023"/>
                  </a:lnTo>
                  <a:lnTo>
                    <a:pt x="1740986" y="3860411"/>
                  </a:lnTo>
                  <a:lnTo>
                    <a:pt x="1697335" y="3873354"/>
                  </a:lnTo>
                  <a:lnTo>
                    <a:pt x="1653931" y="3886875"/>
                  </a:lnTo>
                  <a:lnTo>
                    <a:pt x="1610783" y="3900997"/>
                  </a:lnTo>
                  <a:lnTo>
                    <a:pt x="1567900" y="3915743"/>
                  </a:lnTo>
                  <a:lnTo>
                    <a:pt x="1525291" y="3931136"/>
                  </a:lnTo>
                  <a:lnTo>
                    <a:pt x="1482963" y="3947200"/>
                  </a:lnTo>
                  <a:lnTo>
                    <a:pt x="1440926" y="3963957"/>
                  </a:lnTo>
                  <a:lnTo>
                    <a:pt x="1399188" y="3981430"/>
                  </a:lnTo>
                  <a:lnTo>
                    <a:pt x="1357758" y="3999643"/>
                  </a:lnTo>
                  <a:lnTo>
                    <a:pt x="1316643" y="4018619"/>
                  </a:lnTo>
                  <a:lnTo>
                    <a:pt x="1275854" y="4038380"/>
                  </a:lnTo>
                  <a:lnTo>
                    <a:pt x="1235398" y="4058950"/>
                  </a:lnTo>
                  <a:lnTo>
                    <a:pt x="1195284" y="4080352"/>
                  </a:lnTo>
                  <a:lnTo>
                    <a:pt x="1155520" y="4102609"/>
                  </a:lnTo>
                  <a:lnTo>
                    <a:pt x="1116115" y="4125744"/>
                  </a:lnTo>
                  <a:lnTo>
                    <a:pt x="1077078" y="4149780"/>
                  </a:lnTo>
                  <a:lnTo>
                    <a:pt x="1038417" y="4174741"/>
                  </a:lnTo>
                  <a:lnTo>
                    <a:pt x="1000141" y="4200648"/>
                  </a:lnTo>
                  <a:lnTo>
                    <a:pt x="962258" y="4227526"/>
                  </a:lnTo>
                  <a:lnTo>
                    <a:pt x="924777" y="4255398"/>
                  </a:lnTo>
                  <a:lnTo>
                    <a:pt x="887707" y="4284286"/>
                  </a:lnTo>
                  <a:lnTo>
                    <a:pt x="851055" y="4314214"/>
                  </a:lnTo>
                  <a:lnTo>
                    <a:pt x="814831" y="4345204"/>
                  </a:lnTo>
                  <a:lnTo>
                    <a:pt x="779044" y="4377281"/>
                  </a:lnTo>
                  <a:lnTo>
                    <a:pt x="743701" y="4410466"/>
                  </a:lnTo>
                  <a:lnTo>
                    <a:pt x="708812" y="4444783"/>
                  </a:lnTo>
                  <a:lnTo>
                    <a:pt x="674384" y="4480256"/>
                  </a:lnTo>
                  <a:lnTo>
                    <a:pt x="640427" y="4516906"/>
                  </a:lnTo>
                  <a:lnTo>
                    <a:pt x="606949" y="4554758"/>
                  </a:lnTo>
                  <a:lnTo>
                    <a:pt x="573958" y="4593834"/>
                  </a:lnTo>
                  <a:lnTo>
                    <a:pt x="541464" y="4634158"/>
                  </a:lnTo>
                  <a:lnTo>
                    <a:pt x="509475" y="4675752"/>
                  </a:lnTo>
                  <a:lnTo>
                    <a:pt x="479994" y="4715687"/>
                  </a:lnTo>
                  <a:lnTo>
                    <a:pt x="451295" y="4756086"/>
                  </a:lnTo>
                  <a:lnTo>
                    <a:pt x="423388" y="4796936"/>
                  </a:lnTo>
                  <a:lnTo>
                    <a:pt x="396281" y="4838224"/>
                  </a:lnTo>
                  <a:lnTo>
                    <a:pt x="369984" y="4879939"/>
                  </a:lnTo>
                  <a:lnTo>
                    <a:pt x="344505" y="4922067"/>
                  </a:lnTo>
                  <a:lnTo>
                    <a:pt x="319856" y="4964596"/>
                  </a:lnTo>
                  <a:lnTo>
                    <a:pt x="296043" y="5007512"/>
                  </a:lnTo>
                  <a:lnTo>
                    <a:pt x="273078" y="5050804"/>
                  </a:lnTo>
                  <a:lnTo>
                    <a:pt x="250969" y="5094458"/>
                  </a:lnTo>
                  <a:lnTo>
                    <a:pt x="229726" y="5138463"/>
                  </a:lnTo>
                  <a:lnTo>
                    <a:pt x="209357" y="5182804"/>
                  </a:lnTo>
                  <a:lnTo>
                    <a:pt x="189872" y="5227470"/>
                  </a:lnTo>
                  <a:lnTo>
                    <a:pt x="171281" y="5272447"/>
                  </a:lnTo>
                  <a:lnTo>
                    <a:pt x="153592" y="5317724"/>
                  </a:lnTo>
                  <a:lnTo>
                    <a:pt x="136816" y="5363287"/>
                  </a:lnTo>
                  <a:lnTo>
                    <a:pt x="120960" y="5409124"/>
                  </a:lnTo>
                  <a:lnTo>
                    <a:pt x="106036" y="5455222"/>
                  </a:lnTo>
                  <a:lnTo>
                    <a:pt x="92051" y="5501568"/>
                  </a:lnTo>
                  <a:lnTo>
                    <a:pt x="79015" y="5548150"/>
                  </a:lnTo>
                  <a:lnTo>
                    <a:pt x="66937" y="5594955"/>
                  </a:lnTo>
                  <a:lnTo>
                    <a:pt x="55828" y="5641970"/>
                  </a:lnTo>
                  <a:lnTo>
                    <a:pt x="45695" y="5689183"/>
                  </a:lnTo>
                  <a:lnTo>
                    <a:pt x="36549" y="5736580"/>
                  </a:lnTo>
                  <a:lnTo>
                    <a:pt x="28398" y="5784150"/>
                  </a:lnTo>
                  <a:lnTo>
                    <a:pt x="21252" y="5831880"/>
                  </a:lnTo>
                  <a:lnTo>
                    <a:pt x="15120" y="5879756"/>
                  </a:lnTo>
                  <a:lnTo>
                    <a:pt x="10012" y="5927767"/>
                  </a:lnTo>
                  <a:lnTo>
                    <a:pt x="5937" y="5975899"/>
                  </a:lnTo>
                  <a:lnTo>
                    <a:pt x="2903" y="6024140"/>
                  </a:lnTo>
                  <a:lnTo>
                    <a:pt x="921" y="6072477"/>
                  </a:lnTo>
                  <a:lnTo>
                    <a:pt x="0" y="6120897"/>
                  </a:lnTo>
                  <a:lnTo>
                    <a:pt x="148" y="6169389"/>
                  </a:lnTo>
                  <a:lnTo>
                    <a:pt x="1376" y="6217938"/>
                  </a:lnTo>
                  <a:lnTo>
                    <a:pt x="3692" y="6266533"/>
                  </a:lnTo>
                  <a:lnTo>
                    <a:pt x="7106" y="6315160"/>
                  </a:lnTo>
                  <a:lnTo>
                    <a:pt x="11627" y="6363807"/>
                  </a:lnTo>
                  <a:lnTo>
                    <a:pt x="17264" y="6412462"/>
                  </a:lnTo>
                  <a:lnTo>
                    <a:pt x="24027" y="6461112"/>
                  </a:lnTo>
                  <a:lnTo>
                    <a:pt x="31925" y="6509743"/>
                  </a:lnTo>
                  <a:lnTo>
                    <a:pt x="36810" y="6535998"/>
                  </a:lnTo>
                  <a:lnTo>
                    <a:pt x="5049379" y="6535998"/>
                  </a:lnTo>
                  <a:close/>
                </a:path>
                <a:path w="7691755" h="6536055">
                  <a:moveTo>
                    <a:pt x="7691578" y="6535998"/>
                  </a:moveTo>
                  <a:lnTo>
                    <a:pt x="7691578" y="0"/>
                  </a:lnTo>
                  <a:lnTo>
                    <a:pt x="7646216" y="8609"/>
                  </a:lnTo>
                  <a:lnTo>
                    <a:pt x="7597578" y="16594"/>
                  </a:lnTo>
                  <a:lnTo>
                    <a:pt x="7548755" y="23451"/>
                  </a:lnTo>
                  <a:lnTo>
                    <a:pt x="7499768" y="29262"/>
                  </a:lnTo>
                  <a:lnTo>
                    <a:pt x="7450638" y="34106"/>
                  </a:lnTo>
                  <a:lnTo>
                    <a:pt x="7401386" y="38065"/>
                  </a:lnTo>
                  <a:lnTo>
                    <a:pt x="7352032" y="41219"/>
                  </a:lnTo>
                  <a:lnTo>
                    <a:pt x="7302598" y="43648"/>
                  </a:lnTo>
                  <a:lnTo>
                    <a:pt x="7253104" y="45432"/>
                  </a:lnTo>
                  <a:lnTo>
                    <a:pt x="7203572" y="46654"/>
                  </a:lnTo>
                  <a:lnTo>
                    <a:pt x="7154021" y="47392"/>
                  </a:lnTo>
                  <a:lnTo>
                    <a:pt x="7104474" y="47727"/>
                  </a:lnTo>
                  <a:lnTo>
                    <a:pt x="7054950" y="47741"/>
                  </a:lnTo>
                  <a:lnTo>
                    <a:pt x="7005472" y="47513"/>
                  </a:lnTo>
                  <a:lnTo>
                    <a:pt x="6956058" y="47123"/>
                  </a:lnTo>
                  <a:lnTo>
                    <a:pt x="6906732" y="46654"/>
                  </a:lnTo>
                  <a:lnTo>
                    <a:pt x="6857225" y="46604"/>
                  </a:lnTo>
                  <a:lnTo>
                    <a:pt x="6807725" y="46928"/>
                  </a:lnTo>
                  <a:lnTo>
                    <a:pt x="6758258" y="47668"/>
                  </a:lnTo>
                  <a:lnTo>
                    <a:pt x="6708854" y="48868"/>
                  </a:lnTo>
                  <a:lnTo>
                    <a:pt x="6659541" y="50569"/>
                  </a:lnTo>
                  <a:lnTo>
                    <a:pt x="6610347" y="52815"/>
                  </a:lnTo>
                  <a:lnTo>
                    <a:pt x="6561300" y="55647"/>
                  </a:lnTo>
                  <a:lnTo>
                    <a:pt x="6512430" y="59109"/>
                  </a:lnTo>
                  <a:lnTo>
                    <a:pt x="6463765" y="63242"/>
                  </a:lnTo>
                  <a:lnTo>
                    <a:pt x="6415333" y="68089"/>
                  </a:lnTo>
                  <a:lnTo>
                    <a:pt x="6367162" y="73693"/>
                  </a:lnTo>
                  <a:lnTo>
                    <a:pt x="6319281" y="80097"/>
                  </a:lnTo>
                  <a:lnTo>
                    <a:pt x="6271719" y="87342"/>
                  </a:lnTo>
                  <a:lnTo>
                    <a:pt x="6224503" y="95471"/>
                  </a:lnTo>
                  <a:lnTo>
                    <a:pt x="6177663" y="104527"/>
                  </a:lnTo>
                  <a:lnTo>
                    <a:pt x="6131227" y="114553"/>
                  </a:lnTo>
                  <a:lnTo>
                    <a:pt x="6085222" y="125590"/>
                  </a:lnTo>
                  <a:lnTo>
                    <a:pt x="6039678" y="137681"/>
                  </a:lnTo>
                  <a:lnTo>
                    <a:pt x="5994624" y="150870"/>
                  </a:lnTo>
                  <a:lnTo>
                    <a:pt x="5950086" y="165197"/>
                  </a:lnTo>
                  <a:lnTo>
                    <a:pt x="5906095" y="180707"/>
                  </a:lnTo>
                  <a:lnTo>
                    <a:pt x="5862678" y="197441"/>
                  </a:lnTo>
                  <a:lnTo>
                    <a:pt x="5819864" y="215441"/>
                  </a:lnTo>
                  <a:lnTo>
                    <a:pt x="5777681" y="234751"/>
                  </a:lnTo>
                  <a:lnTo>
                    <a:pt x="5736158" y="255413"/>
                  </a:lnTo>
                  <a:lnTo>
                    <a:pt x="5695323" y="277470"/>
                  </a:lnTo>
                  <a:lnTo>
                    <a:pt x="5655204" y="300963"/>
                  </a:lnTo>
                  <a:lnTo>
                    <a:pt x="5615830" y="325936"/>
                  </a:lnTo>
                  <a:lnTo>
                    <a:pt x="5577230" y="352431"/>
                  </a:lnTo>
                  <a:lnTo>
                    <a:pt x="5539432" y="380490"/>
                  </a:lnTo>
                  <a:lnTo>
                    <a:pt x="5502464" y="410156"/>
                  </a:lnTo>
                  <a:lnTo>
                    <a:pt x="5466355" y="441472"/>
                  </a:lnTo>
                  <a:lnTo>
                    <a:pt x="5431133" y="474479"/>
                  </a:lnTo>
                  <a:lnTo>
                    <a:pt x="5396826" y="509222"/>
                  </a:lnTo>
                  <a:lnTo>
                    <a:pt x="5363464" y="545741"/>
                  </a:lnTo>
                  <a:lnTo>
                    <a:pt x="5331074" y="584079"/>
                  </a:lnTo>
                  <a:lnTo>
                    <a:pt x="5299685" y="624280"/>
                  </a:lnTo>
                  <a:lnTo>
                    <a:pt x="5269326" y="666386"/>
                  </a:lnTo>
                  <a:lnTo>
                    <a:pt x="5240024" y="710438"/>
                  </a:lnTo>
                  <a:lnTo>
                    <a:pt x="5213520" y="753587"/>
                  </a:lnTo>
                  <a:lnTo>
                    <a:pt x="5189351" y="796882"/>
                  </a:lnTo>
                  <a:lnTo>
                    <a:pt x="5167415" y="840316"/>
                  </a:lnTo>
                  <a:lnTo>
                    <a:pt x="5147612" y="883885"/>
                  </a:lnTo>
                  <a:lnTo>
                    <a:pt x="5129839" y="927584"/>
                  </a:lnTo>
                  <a:lnTo>
                    <a:pt x="5113997" y="971407"/>
                  </a:lnTo>
                  <a:lnTo>
                    <a:pt x="5099982" y="1015349"/>
                  </a:lnTo>
                  <a:lnTo>
                    <a:pt x="5087696" y="1059405"/>
                  </a:lnTo>
                  <a:lnTo>
                    <a:pt x="5077035" y="1103569"/>
                  </a:lnTo>
                  <a:lnTo>
                    <a:pt x="5067898" y="1147836"/>
                  </a:lnTo>
                  <a:lnTo>
                    <a:pt x="5060185" y="1192202"/>
                  </a:lnTo>
                  <a:lnTo>
                    <a:pt x="5053794" y="1236660"/>
                  </a:lnTo>
                  <a:lnTo>
                    <a:pt x="5048624" y="1281206"/>
                  </a:lnTo>
                  <a:lnTo>
                    <a:pt x="5044574" y="1325834"/>
                  </a:lnTo>
                  <a:lnTo>
                    <a:pt x="5041542" y="1370539"/>
                  </a:lnTo>
                  <a:lnTo>
                    <a:pt x="5039426" y="1415315"/>
                  </a:lnTo>
                  <a:lnTo>
                    <a:pt x="5038127" y="1460159"/>
                  </a:lnTo>
                  <a:lnTo>
                    <a:pt x="5037541" y="1505063"/>
                  </a:lnTo>
                  <a:lnTo>
                    <a:pt x="5037569" y="1550023"/>
                  </a:lnTo>
                  <a:lnTo>
                    <a:pt x="5039060" y="1640091"/>
                  </a:lnTo>
                  <a:lnTo>
                    <a:pt x="5047713" y="1911093"/>
                  </a:lnTo>
                  <a:lnTo>
                    <a:pt x="5049291" y="2001553"/>
                  </a:lnTo>
                  <a:lnTo>
                    <a:pt x="5049379" y="6535998"/>
                  </a:lnTo>
                  <a:lnTo>
                    <a:pt x="7691578" y="6535998"/>
                  </a:lnTo>
                  <a:close/>
                </a:path>
              </a:pathLst>
            </a:custGeom>
            <a:solidFill>
              <a:srgbClr val="FAB6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07168" y="1966594"/>
              <a:ext cx="7553324" cy="6486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4000" spc="175" dirty="0">
                <a:solidFill>
                  <a:srgbClr val="3A6266"/>
                </a:solidFill>
                <a:latin typeface="Arial"/>
                <a:cs typeface="Arial"/>
              </a:rPr>
              <a:t>ZORLAYICI</a:t>
            </a:r>
            <a:r>
              <a:rPr sz="4000" spc="-5" dirty="0">
                <a:solidFill>
                  <a:srgbClr val="3A6266"/>
                </a:solidFill>
                <a:latin typeface="Arial"/>
                <a:cs typeface="Arial"/>
              </a:rPr>
              <a:t> </a:t>
            </a:r>
            <a:r>
              <a:rPr sz="4000" spc="85" dirty="0">
                <a:solidFill>
                  <a:srgbClr val="3A6266"/>
                </a:solidFill>
                <a:latin typeface="Arial"/>
                <a:cs typeface="Arial"/>
              </a:rPr>
              <a:t>YA</a:t>
            </a:r>
            <a:r>
              <a:rPr sz="4000" b="0" spc="85" dirty="0">
                <a:solidFill>
                  <a:srgbClr val="3A6266"/>
                </a:solidFill>
                <a:latin typeface="Arial Black"/>
                <a:cs typeface="Arial Black"/>
              </a:rPr>
              <a:t>Ş</a:t>
            </a:r>
            <a:r>
              <a:rPr sz="4000" spc="85" dirty="0">
                <a:solidFill>
                  <a:srgbClr val="3A6266"/>
                </a:solidFill>
                <a:latin typeface="Arial"/>
                <a:cs typeface="Arial"/>
              </a:rPr>
              <a:t>AM</a:t>
            </a:r>
            <a:r>
              <a:rPr sz="4000" spc="-5" dirty="0">
                <a:solidFill>
                  <a:srgbClr val="3A6266"/>
                </a:solidFill>
                <a:latin typeface="Arial"/>
                <a:cs typeface="Arial"/>
              </a:rPr>
              <a:t> </a:t>
            </a:r>
            <a:r>
              <a:rPr sz="4000" spc="140" dirty="0">
                <a:solidFill>
                  <a:srgbClr val="3A6266"/>
                </a:solidFill>
                <a:latin typeface="Arial"/>
                <a:cs typeface="Arial"/>
              </a:rPr>
              <a:t>OLAYLARINDAN </a:t>
            </a:r>
            <a:r>
              <a:rPr sz="4000" spc="190" dirty="0">
                <a:solidFill>
                  <a:srgbClr val="3A6266"/>
                </a:solidFill>
                <a:latin typeface="Arial"/>
                <a:cs typeface="Arial"/>
              </a:rPr>
              <a:t>KAYNAKLI</a:t>
            </a:r>
            <a:r>
              <a:rPr sz="4000" spc="-95" dirty="0">
                <a:solidFill>
                  <a:srgbClr val="3A6266"/>
                </a:solidFill>
                <a:latin typeface="Arial"/>
                <a:cs typeface="Arial"/>
              </a:rPr>
              <a:t> </a:t>
            </a:r>
            <a:r>
              <a:rPr sz="4000" spc="-114" dirty="0">
                <a:solidFill>
                  <a:srgbClr val="3A6266"/>
                </a:solidFill>
                <a:latin typeface="Arial"/>
                <a:cs typeface="Arial"/>
              </a:rPr>
              <a:t>STRESE</a:t>
            </a:r>
            <a:r>
              <a:rPr sz="4000" spc="-95" dirty="0">
                <a:solidFill>
                  <a:srgbClr val="3A6266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3A6266"/>
                </a:solidFill>
                <a:latin typeface="Arial"/>
                <a:cs typeface="Arial"/>
              </a:rPr>
              <a:t>VER</a:t>
            </a:r>
            <a:r>
              <a:rPr sz="4000" b="0" dirty="0">
                <a:solidFill>
                  <a:srgbClr val="3A6266"/>
                </a:solidFill>
                <a:latin typeface="Arial Black"/>
                <a:cs typeface="Arial Black"/>
              </a:rPr>
              <a:t>İ</a:t>
            </a:r>
            <a:r>
              <a:rPr sz="4000" dirty="0">
                <a:solidFill>
                  <a:srgbClr val="3A6266"/>
                </a:solidFill>
                <a:latin typeface="Arial"/>
                <a:cs typeface="Arial"/>
              </a:rPr>
              <a:t>LEN</a:t>
            </a:r>
            <a:r>
              <a:rPr sz="4000" spc="-95" dirty="0">
                <a:solidFill>
                  <a:srgbClr val="3A6266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3A6266"/>
                </a:solidFill>
                <a:latin typeface="Arial"/>
                <a:cs typeface="Arial"/>
              </a:rPr>
              <a:t>TEPK</a:t>
            </a:r>
            <a:r>
              <a:rPr sz="4000" b="0" spc="-10" dirty="0">
                <a:solidFill>
                  <a:srgbClr val="3A6266"/>
                </a:solidFill>
                <a:latin typeface="Arial Black"/>
                <a:cs typeface="Arial Black"/>
              </a:rPr>
              <a:t>İ</a:t>
            </a:r>
            <a:r>
              <a:rPr sz="4000" spc="-10" dirty="0">
                <a:solidFill>
                  <a:srgbClr val="3A6266"/>
                </a:solidFill>
                <a:latin typeface="Arial"/>
                <a:cs typeface="Arial"/>
              </a:rPr>
              <a:t>LER</a:t>
            </a:r>
            <a:r>
              <a:rPr sz="4000" b="0" spc="-10" dirty="0">
                <a:solidFill>
                  <a:srgbClr val="3A6266"/>
                </a:solidFill>
                <a:latin typeface="Arial Black"/>
                <a:cs typeface="Arial Black"/>
              </a:rPr>
              <a:t>İ</a:t>
            </a:r>
            <a:r>
              <a:rPr sz="4000" spc="-10" dirty="0">
                <a:solidFill>
                  <a:srgbClr val="3A6266"/>
                </a:solidFill>
                <a:latin typeface="Arial"/>
                <a:cs typeface="Arial"/>
              </a:rPr>
              <a:t>M</a:t>
            </a:r>
            <a:r>
              <a:rPr sz="4000" b="0" spc="-10" dirty="0">
                <a:solidFill>
                  <a:srgbClr val="3A6266"/>
                </a:solidFill>
                <a:latin typeface="Arial Black"/>
                <a:cs typeface="Arial Black"/>
              </a:rPr>
              <a:t>İ</a:t>
            </a:r>
            <a:r>
              <a:rPr sz="4000" spc="-10" dirty="0">
                <a:solidFill>
                  <a:srgbClr val="3A6266"/>
                </a:solidFill>
                <a:latin typeface="Arial"/>
                <a:cs typeface="Arial"/>
              </a:rPr>
              <a:t>Z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3260" y="1919001"/>
            <a:ext cx="7912100" cy="5154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>
              <a:lnSpc>
                <a:spcPct val="100000"/>
              </a:lnSpc>
              <a:spcBef>
                <a:spcPts val="100"/>
              </a:spcBef>
            </a:pPr>
            <a:r>
              <a:rPr sz="4000" spc="-175" dirty="0">
                <a:latin typeface="Trebuchet MS"/>
                <a:cs typeface="Trebuchet MS"/>
              </a:rPr>
              <a:t>Bili</a:t>
            </a:r>
            <a:r>
              <a:rPr sz="4000" spc="-175" dirty="0">
                <a:latin typeface="Lucida Sans Unicode"/>
                <a:cs typeface="Lucida Sans Unicode"/>
              </a:rPr>
              <a:t>ş</a:t>
            </a:r>
            <a:r>
              <a:rPr sz="4000" spc="-175" dirty="0">
                <a:latin typeface="Trebuchet MS"/>
                <a:cs typeface="Trebuchet MS"/>
              </a:rPr>
              <a:t>sel</a:t>
            </a:r>
            <a:r>
              <a:rPr sz="4000" spc="-110" dirty="0">
                <a:latin typeface="Trebuchet MS"/>
                <a:cs typeface="Trebuchet MS"/>
              </a:rPr>
              <a:t> </a:t>
            </a:r>
            <a:r>
              <a:rPr sz="4000" spc="-105" dirty="0">
                <a:latin typeface="Trebuchet MS"/>
                <a:cs typeface="Trebuchet MS"/>
              </a:rPr>
              <a:t>tepkilerimiz</a:t>
            </a:r>
            <a:endParaRPr sz="4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35"/>
              </a:spcBef>
            </a:pPr>
            <a:endParaRPr sz="4000">
              <a:latin typeface="Trebuchet MS"/>
              <a:cs typeface="Trebuchet MS"/>
            </a:endParaRPr>
          </a:p>
          <a:p>
            <a:pPr marL="103505" marR="95885" algn="ctr">
              <a:lnSpc>
                <a:spcPct val="115700"/>
              </a:lnSpc>
            </a:pPr>
            <a:r>
              <a:rPr sz="2700" dirty="0">
                <a:latin typeface="Roboto"/>
                <a:cs typeface="Roboto"/>
              </a:rPr>
              <a:t>Bizi</a:t>
            </a:r>
            <a:r>
              <a:rPr sz="2700" spc="-114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zorlayan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olumsuz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spc="-25" dirty="0">
                <a:latin typeface="Roboto"/>
                <a:cs typeface="Roboto"/>
              </a:rPr>
              <a:t>yaşantılar</a:t>
            </a:r>
            <a:r>
              <a:rPr sz="2700" spc="-114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karşısında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bilişsel tepkilerimiz</a:t>
            </a:r>
            <a:r>
              <a:rPr sz="2700" spc="-140" dirty="0">
                <a:latin typeface="Roboto"/>
                <a:cs typeface="Roboto"/>
              </a:rPr>
              <a:t> </a:t>
            </a:r>
            <a:r>
              <a:rPr sz="2700" spc="-25" dirty="0">
                <a:latin typeface="Roboto"/>
                <a:cs typeface="Roboto"/>
              </a:rPr>
              <a:t>duygusal</a:t>
            </a:r>
            <a:r>
              <a:rPr sz="2700" spc="-14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tepkilerimizle</a:t>
            </a:r>
            <a:endParaRPr sz="2700">
              <a:latin typeface="Roboto"/>
              <a:cs typeface="Roboto"/>
            </a:endParaRPr>
          </a:p>
          <a:p>
            <a:pPr marL="125730" marR="118110" algn="ctr">
              <a:lnSpc>
                <a:spcPct val="115700"/>
              </a:lnSpc>
            </a:pPr>
            <a:r>
              <a:rPr sz="2700" spc="-20" dirty="0">
                <a:latin typeface="Roboto"/>
                <a:cs typeface="Roboto"/>
              </a:rPr>
              <a:t>bağlantılıdır.</a:t>
            </a:r>
            <a:r>
              <a:rPr sz="2700" spc="-13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Zihnimizi</a:t>
            </a:r>
            <a:r>
              <a:rPr sz="2700" spc="-13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toparlamada</a:t>
            </a:r>
            <a:r>
              <a:rPr sz="2700" spc="-13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güçlük</a:t>
            </a:r>
            <a:r>
              <a:rPr sz="2700" spc="-13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çekme, </a:t>
            </a:r>
            <a:r>
              <a:rPr sz="2700" spc="-20" dirty="0">
                <a:latin typeface="Roboto"/>
                <a:cs typeface="Roboto"/>
              </a:rPr>
              <a:t>yapacağımız</a:t>
            </a:r>
            <a:r>
              <a:rPr sz="2700" spc="-9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işlere</a:t>
            </a:r>
            <a:r>
              <a:rPr sz="2700" spc="-8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odaklanamama,</a:t>
            </a:r>
            <a:endParaRPr sz="2700">
              <a:latin typeface="Roboto"/>
              <a:cs typeface="Roboto"/>
            </a:endParaRPr>
          </a:p>
          <a:p>
            <a:pPr marL="12065" marR="5080" algn="ctr">
              <a:lnSpc>
                <a:spcPct val="115700"/>
              </a:lnSpc>
            </a:pPr>
            <a:r>
              <a:rPr sz="2700" dirty="0">
                <a:latin typeface="Roboto"/>
                <a:cs typeface="Roboto"/>
              </a:rPr>
              <a:t>karar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vermede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güçlük</a:t>
            </a:r>
            <a:r>
              <a:rPr sz="2700" spc="-10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çekme,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spc="-25" dirty="0">
                <a:latin typeface="Roboto"/>
                <a:cs typeface="Roboto"/>
              </a:rPr>
              <a:t>olumsuzluklar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üzerine </a:t>
            </a:r>
            <a:r>
              <a:rPr sz="2700" dirty="0">
                <a:latin typeface="Roboto"/>
                <a:cs typeface="Roboto"/>
              </a:rPr>
              <a:t>daha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fazla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odaklanma,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belirsizliği</a:t>
            </a:r>
            <a:endParaRPr sz="2700">
              <a:latin typeface="Roboto"/>
              <a:cs typeface="Roboto"/>
            </a:endParaRPr>
          </a:p>
          <a:p>
            <a:pPr marL="593725" marR="586105" algn="ctr">
              <a:lnSpc>
                <a:spcPct val="115700"/>
              </a:lnSpc>
              <a:spcBef>
                <a:spcPts val="5"/>
              </a:spcBef>
            </a:pPr>
            <a:r>
              <a:rPr sz="2700" dirty="0">
                <a:latin typeface="Roboto"/>
                <a:cs typeface="Roboto"/>
              </a:rPr>
              <a:t>tolere</a:t>
            </a:r>
            <a:r>
              <a:rPr sz="2700" spc="-10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edebilmede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güçlük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çekme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gibi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bilişsel tepkilerde</a:t>
            </a:r>
            <a:r>
              <a:rPr sz="2700" spc="-10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bulunabiliriz.</a:t>
            </a:r>
            <a:endParaRPr sz="27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BD3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707168" y="1966594"/>
            <a:ext cx="8581390" cy="8320405"/>
            <a:chOff x="9707168" y="1966594"/>
            <a:chExt cx="8581390" cy="8320405"/>
          </a:xfrm>
        </p:grpSpPr>
        <p:sp>
          <p:nvSpPr>
            <p:cNvPr id="4" name="object 4"/>
            <p:cNvSpPr/>
            <p:nvPr/>
          </p:nvSpPr>
          <p:spPr>
            <a:xfrm>
              <a:off x="10596421" y="3751001"/>
              <a:ext cx="7691755" cy="6536055"/>
            </a:xfrm>
            <a:custGeom>
              <a:avLst/>
              <a:gdLst/>
              <a:ahLst/>
              <a:cxnLst/>
              <a:rect l="l" t="t" r="r" b="b"/>
              <a:pathLst>
                <a:path w="7691755" h="6536055">
                  <a:moveTo>
                    <a:pt x="5049379" y="6535999"/>
                  </a:moveTo>
                  <a:lnTo>
                    <a:pt x="5049379" y="2046783"/>
                  </a:lnTo>
                  <a:lnTo>
                    <a:pt x="5048865" y="2092006"/>
                  </a:lnTo>
                  <a:lnTo>
                    <a:pt x="5047647" y="2137216"/>
                  </a:lnTo>
                  <a:lnTo>
                    <a:pt x="5045625" y="2182410"/>
                  </a:lnTo>
                  <a:lnTo>
                    <a:pt x="5042696" y="2227580"/>
                  </a:lnTo>
                  <a:lnTo>
                    <a:pt x="5038761" y="2272722"/>
                  </a:lnTo>
                  <a:lnTo>
                    <a:pt x="5033716" y="2317832"/>
                  </a:lnTo>
                  <a:lnTo>
                    <a:pt x="5027462" y="2362902"/>
                  </a:lnTo>
                  <a:lnTo>
                    <a:pt x="5019897" y="2407929"/>
                  </a:lnTo>
                  <a:lnTo>
                    <a:pt x="5010919" y="2452907"/>
                  </a:lnTo>
                  <a:lnTo>
                    <a:pt x="5000428" y="2497831"/>
                  </a:lnTo>
                  <a:lnTo>
                    <a:pt x="4988321" y="2542695"/>
                  </a:lnTo>
                  <a:lnTo>
                    <a:pt x="4974499" y="2587495"/>
                  </a:lnTo>
                  <a:lnTo>
                    <a:pt x="4958858" y="2632224"/>
                  </a:lnTo>
                  <a:lnTo>
                    <a:pt x="4941026" y="2677097"/>
                  </a:lnTo>
                  <a:lnTo>
                    <a:pt x="4921240" y="2720832"/>
                  </a:lnTo>
                  <a:lnTo>
                    <a:pt x="4899571" y="2763430"/>
                  </a:lnTo>
                  <a:lnTo>
                    <a:pt x="4876092" y="2804893"/>
                  </a:lnTo>
                  <a:lnTo>
                    <a:pt x="4850876" y="2845223"/>
                  </a:lnTo>
                  <a:lnTo>
                    <a:pt x="4823995" y="2884422"/>
                  </a:lnTo>
                  <a:lnTo>
                    <a:pt x="4795522" y="2922491"/>
                  </a:lnTo>
                  <a:lnTo>
                    <a:pt x="4765528" y="2959432"/>
                  </a:lnTo>
                  <a:lnTo>
                    <a:pt x="4734087" y="2995247"/>
                  </a:lnTo>
                  <a:lnTo>
                    <a:pt x="4701270" y="3029938"/>
                  </a:lnTo>
                  <a:lnTo>
                    <a:pt x="4667150" y="3063506"/>
                  </a:lnTo>
                  <a:lnTo>
                    <a:pt x="4631800" y="3095953"/>
                  </a:lnTo>
                  <a:lnTo>
                    <a:pt x="4595291" y="3127281"/>
                  </a:lnTo>
                  <a:lnTo>
                    <a:pt x="4557696" y="3157492"/>
                  </a:lnTo>
                  <a:lnTo>
                    <a:pt x="4519088" y="3186587"/>
                  </a:lnTo>
                  <a:lnTo>
                    <a:pt x="4479539" y="3214568"/>
                  </a:lnTo>
                  <a:lnTo>
                    <a:pt x="4439121" y="3241437"/>
                  </a:lnTo>
                  <a:lnTo>
                    <a:pt x="4397907" y="3267195"/>
                  </a:lnTo>
                  <a:lnTo>
                    <a:pt x="4355969" y="3291845"/>
                  </a:lnTo>
                  <a:lnTo>
                    <a:pt x="4313380" y="3315388"/>
                  </a:lnTo>
                  <a:lnTo>
                    <a:pt x="4270211" y="3337826"/>
                  </a:lnTo>
                  <a:lnTo>
                    <a:pt x="4226536" y="3359161"/>
                  </a:lnTo>
                  <a:lnTo>
                    <a:pt x="4182426" y="3379394"/>
                  </a:lnTo>
                  <a:lnTo>
                    <a:pt x="4137954" y="3398527"/>
                  </a:lnTo>
                  <a:lnTo>
                    <a:pt x="4093193" y="3416562"/>
                  </a:lnTo>
                  <a:lnTo>
                    <a:pt x="4048215" y="3433501"/>
                  </a:lnTo>
                  <a:lnTo>
                    <a:pt x="4003091" y="3449345"/>
                  </a:lnTo>
                  <a:lnTo>
                    <a:pt x="3957896" y="3464096"/>
                  </a:lnTo>
                  <a:lnTo>
                    <a:pt x="3912700" y="3477756"/>
                  </a:lnTo>
                  <a:lnTo>
                    <a:pt x="3867577" y="3490327"/>
                  </a:lnTo>
                  <a:lnTo>
                    <a:pt x="3822599" y="3501810"/>
                  </a:lnTo>
                  <a:lnTo>
                    <a:pt x="3776676" y="3512640"/>
                  </a:lnTo>
                  <a:lnTo>
                    <a:pt x="3730615" y="3523008"/>
                  </a:lnTo>
                  <a:lnTo>
                    <a:pt x="3684425" y="3532939"/>
                  </a:lnTo>
                  <a:lnTo>
                    <a:pt x="3638113" y="3542454"/>
                  </a:lnTo>
                  <a:lnTo>
                    <a:pt x="3591689" y="3551579"/>
                  </a:lnTo>
                  <a:lnTo>
                    <a:pt x="3545162" y="3560334"/>
                  </a:lnTo>
                  <a:lnTo>
                    <a:pt x="3498539" y="3568744"/>
                  </a:lnTo>
                  <a:lnTo>
                    <a:pt x="3451830" y="3576832"/>
                  </a:lnTo>
                  <a:lnTo>
                    <a:pt x="3405042" y="3584620"/>
                  </a:lnTo>
                  <a:lnTo>
                    <a:pt x="3358185" y="3592133"/>
                  </a:lnTo>
                  <a:lnTo>
                    <a:pt x="3311267" y="3599392"/>
                  </a:lnTo>
                  <a:lnTo>
                    <a:pt x="3264296" y="3606421"/>
                  </a:lnTo>
                  <a:lnTo>
                    <a:pt x="3217282" y="3613243"/>
                  </a:lnTo>
                  <a:lnTo>
                    <a:pt x="3170233" y="3619881"/>
                  </a:lnTo>
                  <a:lnTo>
                    <a:pt x="3123156" y="3626358"/>
                  </a:lnTo>
                  <a:lnTo>
                    <a:pt x="3076062" y="3632698"/>
                  </a:lnTo>
                  <a:lnTo>
                    <a:pt x="3028958" y="3638923"/>
                  </a:lnTo>
                  <a:lnTo>
                    <a:pt x="2981854" y="3645056"/>
                  </a:lnTo>
                  <a:lnTo>
                    <a:pt x="2934757" y="3651121"/>
                  </a:lnTo>
                  <a:lnTo>
                    <a:pt x="2793597" y="3669136"/>
                  </a:lnTo>
                  <a:lnTo>
                    <a:pt x="2746616" y="3675158"/>
                  </a:lnTo>
                  <a:lnTo>
                    <a:pt x="2699685" y="3681227"/>
                  </a:lnTo>
                  <a:lnTo>
                    <a:pt x="2652814" y="3687366"/>
                  </a:lnTo>
                  <a:lnTo>
                    <a:pt x="2606010" y="3693598"/>
                  </a:lnTo>
                  <a:lnTo>
                    <a:pt x="2559283" y="3699947"/>
                  </a:lnTo>
                  <a:lnTo>
                    <a:pt x="2512640" y="3706434"/>
                  </a:lnTo>
                  <a:lnTo>
                    <a:pt x="2466090" y="3713085"/>
                  </a:lnTo>
                  <a:lnTo>
                    <a:pt x="2419643" y="3719920"/>
                  </a:lnTo>
                  <a:lnTo>
                    <a:pt x="2373306" y="3726964"/>
                  </a:lnTo>
                  <a:lnTo>
                    <a:pt x="2327088" y="3734240"/>
                  </a:lnTo>
                  <a:lnTo>
                    <a:pt x="2280997" y="3741771"/>
                  </a:lnTo>
                  <a:lnTo>
                    <a:pt x="2235043" y="3749579"/>
                  </a:lnTo>
                  <a:lnTo>
                    <a:pt x="2189233" y="3757688"/>
                  </a:lnTo>
                  <a:lnTo>
                    <a:pt x="2143577" y="3766122"/>
                  </a:lnTo>
                  <a:lnTo>
                    <a:pt x="2098083" y="3774902"/>
                  </a:lnTo>
                  <a:lnTo>
                    <a:pt x="2052759" y="3784053"/>
                  </a:lnTo>
                  <a:lnTo>
                    <a:pt x="2007614" y="3793597"/>
                  </a:lnTo>
                  <a:lnTo>
                    <a:pt x="1962657" y="3803557"/>
                  </a:lnTo>
                  <a:lnTo>
                    <a:pt x="1917896" y="3813956"/>
                  </a:lnTo>
                  <a:lnTo>
                    <a:pt x="1873340" y="3824818"/>
                  </a:lnTo>
                  <a:lnTo>
                    <a:pt x="1828997" y="3836166"/>
                  </a:lnTo>
                  <a:lnTo>
                    <a:pt x="1784876" y="3848023"/>
                  </a:lnTo>
                  <a:lnTo>
                    <a:pt x="1740986" y="3860411"/>
                  </a:lnTo>
                  <a:lnTo>
                    <a:pt x="1697335" y="3873354"/>
                  </a:lnTo>
                  <a:lnTo>
                    <a:pt x="1653931" y="3886875"/>
                  </a:lnTo>
                  <a:lnTo>
                    <a:pt x="1610783" y="3900997"/>
                  </a:lnTo>
                  <a:lnTo>
                    <a:pt x="1567900" y="3915743"/>
                  </a:lnTo>
                  <a:lnTo>
                    <a:pt x="1525291" y="3931136"/>
                  </a:lnTo>
                  <a:lnTo>
                    <a:pt x="1482963" y="3947200"/>
                  </a:lnTo>
                  <a:lnTo>
                    <a:pt x="1440926" y="3963957"/>
                  </a:lnTo>
                  <a:lnTo>
                    <a:pt x="1399188" y="3981430"/>
                  </a:lnTo>
                  <a:lnTo>
                    <a:pt x="1357758" y="3999643"/>
                  </a:lnTo>
                  <a:lnTo>
                    <a:pt x="1316643" y="4018619"/>
                  </a:lnTo>
                  <a:lnTo>
                    <a:pt x="1275854" y="4038380"/>
                  </a:lnTo>
                  <a:lnTo>
                    <a:pt x="1235398" y="4058950"/>
                  </a:lnTo>
                  <a:lnTo>
                    <a:pt x="1195284" y="4080352"/>
                  </a:lnTo>
                  <a:lnTo>
                    <a:pt x="1155520" y="4102609"/>
                  </a:lnTo>
                  <a:lnTo>
                    <a:pt x="1116115" y="4125744"/>
                  </a:lnTo>
                  <a:lnTo>
                    <a:pt x="1077078" y="4149780"/>
                  </a:lnTo>
                  <a:lnTo>
                    <a:pt x="1038417" y="4174741"/>
                  </a:lnTo>
                  <a:lnTo>
                    <a:pt x="1000141" y="4200648"/>
                  </a:lnTo>
                  <a:lnTo>
                    <a:pt x="962258" y="4227526"/>
                  </a:lnTo>
                  <a:lnTo>
                    <a:pt x="924777" y="4255398"/>
                  </a:lnTo>
                  <a:lnTo>
                    <a:pt x="887707" y="4284286"/>
                  </a:lnTo>
                  <a:lnTo>
                    <a:pt x="851055" y="4314214"/>
                  </a:lnTo>
                  <a:lnTo>
                    <a:pt x="814831" y="4345204"/>
                  </a:lnTo>
                  <a:lnTo>
                    <a:pt x="779044" y="4377281"/>
                  </a:lnTo>
                  <a:lnTo>
                    <a:pt x="743701" y="4410466"/>
                  </a:lnTo>
                  <a:lnTo>
                    <a:pt x="708812" y="4444783"/>
                  </a:lnTo>
                  <a:lnTo>
                    <a:pt x="674384" y="4480256"/>
                  </a:lnTo>
                  <a:lnTo>
                    <a:pt x="640427" y="4516906"/>
                  </a:lnTo>
                  <a:lnTo>
                    <a:pt x="606949" y="4554758"/>
                  </a:lnTo>
                  <a:lnTo>
                    <a:pt x="573958" y="4593834"/>
                  </a:lnTo>
                  <a:lnTo>
                    <a:pt x="541464" y="4634158"/>
                  </a:lnTo>
                  <a:lnTo>
                    <a:pt x="509475" y="4675752"/>
                  </a:lnTo>
                  <a:lnTo>
                    <a:pt x="479994" y="4715687"/>
                  </a:lnTo>
                  <a:lnTo>
                    <a:pt x="451295" y="4756086"/>
                  </a:lnTo>
                  <a:lnTo>
                    <a:pt x="423388" y="4796936"/>
                  </a:lnTo>
                  <a:lnTo>
                    <a:pt x="396281" y="4838224"/>
                  </a:lnTo>
                  <a:lnTo>
                    <a:pt x="369984" y="4879939"/>
                  </a:lnTo>
                  <a:lnTo>
                    <a:pt x="344505" y="4922067"/>
                  </a:lnTo>
                  <a:lnTo>
                    <a:pt x="319856" y="4964596"/>
                  </a:lnTo>
                  <a:lnTo>
                    <a:pt x="296043" y="5007512"/>
                  </a:lnTo>
                  <a:lnTo>
                    <a:pt x="273078" y="5050804"/>
                  </a:lnTo>
                  <a:lnTo>
                    <a:pt x="250969" y="5094458"/>
                  </a:lnTo>
                  <a:lnTo>
                    <a:pt x="229726" y="5138463"/>
                  </a:lnTo>
                  <a:lnTo>
                    <a:pt x="209357" y="5182804"/>
                  </a:lnTo>
                  <a:lnTo>
                    <a:pt x="189872" y="5227470"/>
                  </a:lnTo>
                  <a:lnTo>
                    <a:pt x="171281" y="5272447"/>
                  </a:lnTo>
                  <a:lnTo>
                    <a:pt x="153592" y="5317724"/>
                  </a:lnTo>
                  <a:lnTo>
                    <a:pt x="136816" y="5363287"/>
                  </a:lnTo>
                  <a:lnTo>
                    <a:pt x="120960" y="5409124"/>
                  </a:lnTo>
                  <a:lnTo>
                    <a:pt x="106036" y="5455222"/>
                  </a:lnTo>
                  <a:lnTo>
                    <a:pt x="92051" y="5501568"/>
                  </a:lnTo>
                  <a:lnTo>
                    <a:pt x="79015" y="5548150"/>
                  </a:lnTo>
                  <a:lnTo>
                    <a:pt x="66937" y="5594955"/>
                  </a:lnTo>
                  <a:lnTo>
                    <a:pt x="55828" y="5641970"/>
                  </a:lnTo>
                  <a:lnTo>
                    <a:pt x="45695" y="5689183"/>
                  </a:lnTo>
                  <a:lnTo>
                    <a:pt x="36549" y="5736580"/>
                  </a:lnTo>
                  <a:lnTo>
                    <a:pt x="28398" y="5784150"/>
                  </a:lnTo>
                  <a:lnTo>
                    <a:pt x="21252" y="5831880"/>
                  </a:lnTo>
                  <a:lnTo>
                    <a:pt x="15120" y="5879756"/>
                  </a:lnTo>
                  <a:lnTo>
                    <a:pt x="10012" y="5927767"/>
                  </a:lnTo>
                  <a:lnTo>
                    <a:pt x="5937" y="5975899"/>
                  </a:lnTo>
                  <a:lnTo>
                    <a:pt x="2903" y="6024140"/>
                  </a:lnTo>
                  <a:lnTo>
                    <a:pt x="921" y="6072477"/>
                  </a:lnTo>
                  <a:lnTo>
                    <a:pt x="0" y="6120897"/>
                  </a:lnTo>
                  <a:lnTo>
                    <a:pt x="148" y="6169389"/>
                  </a:lnTo>
                  <a:lnTo>
                    <a:pt x="1376" y="6217938"/>
                  </a:lnTo>
                  <a:lnTo>
                    <a:pt x="3692" y="6266533"/>
                  </a:lnTo>
                  <a:lnTo>
                    <a:pt x="7106" y="6315160"/>
                  </a:lnTo>
                  <a:lnTo>
                    <a:pt x="11627" y="6363807"/>
                  </a:lnTo>
                  <a:lnTo>
                    <a:pt x="17264" y="6412462"/>
                  </a:lnTo>
                  <a:lnTo>
                    <a:pt x="24027" y="6461112"/>
                  </a:lnTo>
                  <a:lnTo>
                    <a:pt x="31925" y="6509743"/>
                  </a:lnTo>
                  <a:lnTo>
                    <a:pt x="36810" y="6535999"/>
                  </a:lnTo>
                  <a:lnTo>
                    <a:pt x="5049379" y="6535999"/>
                  </a:lnTo>
                  <a:close/>
                </a:path>
                <a:path w="7691755" h="6536055">
                  <a:moveTo>
                    <a:pt x="7691578" y="6535999"/>
                  </a:moveTo>
                  <a:lnTo>
                    <a:pt x="7691578" y="0"/>
                  </a:lnTo>
                  <a:lnTo>
                    <a:pt x="7646216" y="8609"/>
                  </a:lnTo>
                  <a:lnTo>
                    <a:pt x="7597578" y="16594"/>
                  </a:lnTo>
                  <a:lnTo>
                    <a:pt x="7548755" y="23451"/>
                  </a:lnTo>
                  <a:lnTo>
                    <a:pt x="7499768" y="29262"/>
                  </a:lnTo>
                  <a:lnTo>
                    <a:pt x="7450638" y="34106"/>
                  </a:lnTo>
                  <a:lnTo>
                    <a:pt x="7401386" y="38065"/>
                  </a:lnTo>
                  <a:lnTo>
                    <a:pt x="7352032" y="41219"/>
                  </a:lnTo>
                  <a:lnTo>
                    <a:pt x="7302598" y="43648"/>
                  </a:lnTo>
                  <a:lnTo>
                    <a:pt x="7253104" y="45432"/>
                  </a:lnTo>
                  <a:lnTo>
                    <a:pt x="7203572" y="46654"/>
                  </a:lnTo>
                  <a:lnTo>
                    <a:pt x="7154021" y="47392"/>
                  </a:lnTo>
                  <a:lnTo>
                    <a:pt x="7104474" y="47727"/>
                  </a:lnTo>
                  <a:lnTo>
                    <a:pt x="7054950" y="47741"/>
                  </a:lnTo>
                  <a:lnTo>
                    <a:pt x="7005472" y="47513"/>
                  </a:lnTo>
                  <a:lnTo>
                    <a:pt x="6956058" y="47123"/>
                  </a:lnTo>
                  <a:lnTo>
                    <a:pt x="6906732" y="46654"/>
                  </a:lnTo>
                  <a:lnTo>
                    <a:pt x="6857225" y="46604"/>
                  </a:lnTo>
                  <a:lnTo>
                    <a:pt x="6807725" y="46928"/>
                  </a:lnTo>
                  <a:lnTo>
                    <a:pt x="6758258" y="47668"/>
                  </a:lnTo>
                  <a:lnTo>
                    <a:pt x="6708854" y="48868"/>
                  </a:lnTo>
                  <a:lnTo>
                    <a:pt x="6659541" y="50569"/>
                  </a:lnTo>
                  <a:lnTo>
                    <a:pt x="6610347" y="52815"/>
                  </a:lnTo>
                  <a:lnTo>
                    <a:pt x="6561300" y="55647"/>
                  </a:lnTo>
                  <a:lnTo>
                    <a:pt x="6512430" y="59109"/>
                  </a:lnTo>
                  <a:lnTo>
                    <a:pt x="6463765" y="63242"/>
                  </a:lnTo>
                  <a:lnTo>
                    <a:pt x="6415333" y="68089"/>
                  </a:lnTo>
                  <a:lnTo>
                    <a:pt x="6367162" y="73693"/>
                  </a:lnTo>
                  <a:lnTo>
                    <a:pt x="6319281" y="80097"/>
                  </a:lnTo>
                  <a:lnTo>
                    <a:pt x="6271719" y="87342"/>
                  </a:lnTo>
                  <a:lnTo>
                    <a:pt x="6224503" y="95471"/>
                  </a:lnTo>
                  <a:lnTo>
                    <a:pt x="6177663" y="104527"/>
                  </a:lnTo>
                  <a:lnTo>
                    <a:pt x="6131227" y="114553"/>
                  </a:lnTo>
                  <a:lnTo>
                    <a:pt x="6085222" y="125590"/>
                  </a:lnTo>
                  <a:lnTo>
                    <a:pt x="6039678" y="137681"/>
                  </a:lnTo>
                  <a:lnTo>
                    <a:pt x="5994624" y="150870"/>
                  </a:lnTo>
                  <a:lnTo>
                    <a:pt x="5950086" y="165197"/>
                  </a:lnTo>
                  <a:lnTo>
                    <a:pt x="5906095" y="180707"/>
                  </a:lnTo>
                  <a:lnTo>
                    <a:pt x="5862678" y="197441"/>
                  </a:lnTo>
                  <a:lnTo>
                    <a:pt x="5819864" y="215441"/>
                  </a:lnTo>
                  <a:lnTo>
                    <a:pt x="5777681" y="234751"/>
                  </a:lnTo>
                  <a:lnTo>
                    <a:pt x="5736158" y="255413"/>
                  </a:lnTo>
                  <a:lnTo>
                    <a:pt x="5695323" y="277470"/>
                  </a:lnTo>
                  <a:lnTo>
                    <a:pt x="5655204" y="300963"/>
                  </a:lnTo>
                  <a:lnTo>
                    <a:pt x="5615830" y="325936"/>
                  </a:lnTo>
                  <a:lnTo>
                    <a:pt x="5577230" y="352431"/>
                  </a:lnTo>
                  <a:lnTo>
                    <a:pt x="5539432" y="380490"/>
                  </a:lnTo>
                  <a:lnTo>
                    <a:pt x="5502464" y="410156"/>
                  </a:lnTo>
                  <a:lnTo>
                    <a:pt x="5466355" y="441472"/>
                  </a:lnTo>
                  <a:lnTo>
                    <a:pt x="5431133" y="474479"/>
                  </a:lnTo>
                  <a:lnTo>
                    <a:pt x="5396826" y="509222"/>
                  </a:lnTo>
                  <a:lnTo>
                    <a:pt x="5363464" y="545741"/>
                  </a:lnTo>
                  <a:lnTo>
                    <a:pt x="5331074" y="584079"/>
                  </a:lnTo>
                  <a:lnTo>
                    <a:pt x="5299685" y="624280"/>
                  </a:lnTo>
                  <a:lnTo>
                    <a:pt x="5269326" y="666386"/>
                  </a:lnTo>
                  <a:lnTo>
                    <a:pt x="5240024" y="710438"/>
                  </a:lnTo>
                  <a:lnTo>
                    <a:pt x="5213520" y="753587"/>
                  </a:lnTo>
                  <a:lnTo>
                    <a:pt x="5189351" y="796882"/>
                  </a:lnTo>
                  <a:lnTo>
                    <a:pt x="5167415" y="840316"/>
                  </a:lnTo>
                  <a:lnTo>
                    <a:pt x="5147612" y="883885"/>
                  </a:lnTo>
                  <a:lnTo>
                    <a:pt x="5129839" y="927584"/>
                  </a:lnTo>
                  <a:lnTo>
                    <a:pt x="5113997" y="971407"/>
                  </a:lnTo>
                  <a:lnTo>
                    <a:pt x="5099982" y="1015349"/>
                  </a:lnTo>
                  <a:lnTo>
                    <a:pt x="5087696" y="1059405"/>
                  </a:lnTo>
                  <a:lnTo>
                    <a:pt x="5077035" y="1103569"/>
                  </a:lnTo>
                  <a:lnTo>
                    <a:pt x="5067898" y="1147836"/>
                  </a:lnTo>
                  <a:lnTo>
                    <a:pt x="5060185" y="1192202"/>
                  </a:lnTo>
                  <a:lnTo>
                    <a:pt x="5053794" y="1236660"/>
                  </a:lnTo>
                  <a:lnTo>
                    <a:pt x="5048624" y="1281206"/>
                  </a:lnTo>
                  <a:lnTo>
                    <a:pt x="5044574" y="1325834"/>
                  </a:lnTo>
                  <a:lnTo>
                    <a:pt x="5041542" y="1370539"/>
                  </a:lnTo>
                  <a:lnTo>
                    <a:pt x="5039426" y="1415315"/>
                  </a:lnTo>
                  <a:lnTo>
                    <a:pt x="5038127" y="1460159"/>
                  </a:lnTo>
                  <a:lnTo>
                    <a:pt x="5037541" y="1505063"/>
                  </a:lnTo>
                  <a:lnTo>
                    <a:pt x="5037569" y="1550023"/>
                  </a:lnTo>
                  <a:lnTo>
                    <a:pt x="5039060" y="1640091"/>
                  </a:lnTo>
                  <a:lnTo>
                    <a:pt x="5047713" y="1911093"/>
                  </a:lnTo>
                  <a:lnTo>
                    <a:pt x="5049291" y="2001553"/>
                  </a:lnTo>
                  <a:lnTo>
                    <a:pt x="5049379" y="6535999"/>
                  </a:lnTo>
                  <a:lnTo>
                    <a:pt x="7691578" y="6535999"/>
                  </a:lnTo>
                  <a:close/>
                </a:path>
              </a:pathLst>
            </a:custGeom>
            <a:solidFill>
              <a:srgbClr val="FAB6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07168" y="1966594"/>
              <a:ext cx="7553324" cy="6486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4000" spc="175" dirty="0">
                <a:solidFill>
                  <a:srgbClr val="3A6266"/>
                </a:solidFill>
                <a:latin typeface="Arial"/>
                <a:cs typeface="Arial"/>
              </a:rPr>
              <a:t>ZORLAYICI</a:t>
            </a:r>
            <a:r>
              <a:rPr sz="4000" spc="-5" dirty="0">
                <a:solidFill>
                  <a:srgbClr val="3A6266"/>
                </a:solidFill>
                <a:latin typeface="Arial"/>
                <a:cs typeface="Arial"/>
              </a:rPr>
              <a:t> </a:t>
            </a:r>
            <a:r>
              <a:rPr sz="4000" spc="85" dirty="0">
                <a:solidFill>
                  <a:srgbClr val="3A6266"/>
                </a:solidFill>
                <a:latin typeface="Arial"/>
                <a:cs typeface="Arial"/>
              </a:rPr>
              <a:t>YA</a:t>
            </a:r>
            <a:r>
              <a:rPr sz="4000" b="0" spc="85" dirty="0">
                <a:solidFill>
                  <a:srgbClr val="3A6266"/>
                </a:solidFill>
                <a:latin typeface="Arial Black"/>
                <a:cs typeface="Arial Black"/>
              </a:rPr>
              <a:t>Ş</a:t>
            </a:r>
            <a:r>
              <a:rPr sz="4000" spc="85" dirty="0">
                <a:solidFill>
                  <a:srgbClr val="3A6266"/>
                </a:solidFill>
                <a:latin typeface="Arial"/>
                <a:cs typeface="Arial"/>
              </a:rPr>
              <a:t>AM</a:t>
            </a:r>
            <a:r>
              <a:rPr sz="4000" spc="-5" dirty="0">
                <a:solidFill>
                  <a:srgbClr val="3A6266"/>
                </a:solidFill>
                <a:latin typeface="Arial"/>
                <a:cs typeface="Arial"/>
              </a:rPr>
              <a:t> </a:t>
            </a:r>
            <a:r>
              <a:rPr sz="4000" spc="140" dirty="0">
                <a:solidFill>
                  <a:srgbClr val="3A6266"/>
                </a:solidFill>
                <a:latin typeface="Arial"/>
                <a:cs typeface="Arial"/>
              </a:rPr>
              <a:t>OLAYLARINDAN </a:t>
            </a:r>
            <a:r>
              <a:rPr sz="4000" spc="190" dirty="0">
                <a:solidFill>
                  <a:srgbClr val="3A6266"/>
                </a:solidFill>
                <a:latin typeface="Arial"/>
                <a:cs typeface="Arial"/>
              </a:rPr>
              <a:t>KAYNAKLI</a:t>
            </a:r>
            <a:r>
              <a:rPr sz="4000" spc="-95" dirty="0">
                <a:solidFill>
                  <a:srgbClr val="3A6266"/>
                </a:solidFill>
                <a:latin typeface="Arial"/>
                <a:cs typeface="Arial"/>
              </a:rPr>
              <a:t> </a:t>
            </a:r>
            <a:r>
              <a:rPr sz="4000" spc="-114" dirty="0">
                <a:solidFill>
                  <a:srgbClr val="3A6266"/>
                </a:solidFill>
                <a:latin typeface="Arial"/>
                <a:cs typeface="Arial"/>
              </a:rPr>
              <a:t>STRESE</a:t>
            </a:r>
            <a:r>
              <a:rPr sz="4000" spc="-95" dirty="0">
                <a:solidFill>
                  <a:srgbClr val="3A6266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3A6266"/>
                </a:solidFill>
                <a:latin typeface="Arial"/>
                <a:cs typeface="Arial"/>
              </a:rPr>
              <a:t>VER</a:t>
            </a:r>
            <a:r>
              <a:rPr sz="4000" b="0" dirty="0">
                <a:solidFill>
                  <a:srgbClr val="3A6266"/>
                </a:solidFill>
                <a:latin typeface="Arial Black"/>
                <a:cs typeface="Arial Black"/>
              </a:rPr>
              <a:t>İ</a:t>
            </a:r>
            <a:r>
              <a:rPr sz="4000" dirty="0">
                <a:solidFill>
                  <a:srgbClr val="3A6266"/>
                </a:solidFill>
                <a:latin typeface="Arial"/>
                <a:cs typeface="Arial"/>
              </a:rPr>
              <a:t>LEN</a:t>
            </a:r>
            <a:r>
              <a:rPr sz="4000" spc="-95" dirty="0">
                <a:solidFill>
                  <a:srgbClr val="3A6266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3A6266"/>
                </a:solidFill>
                <a:latin typeface="Arial"/>
                <a:cs typeface="Arial"/>
              </a:rPr>
              <a:t>TEPK</a:t>
            </a:r>
            <a:r>
              <a:rPr sz="4000" b="0" spc="-10" dirty="0">
                <a:solidFill>
                  <a:srgbClr val="3A6266"/>
                </a:solidFill>
                <a:latin typeface="Arial Black"/>
                <a:cs typeface="Arial Black"/>
              </a:rPr>
              <a:t>İ</a:t>
            </a:r>
            <a:r>
              <a:rPr sz="4000" spc="-10" dirty="0">
                <a:solidFill>
                  <a:srgbClr val="3A6266"/>
                </a:solidFill>
                <a:latin typeface="Arial"/>
                <a:cs typeface="Arial"/>
              </a:rPr>
              <a:t>LER</a:t>
            </a:r>
            <a:r>
              <a:rPr sz="4000" b="0" spc="-10" dirty="0">
                <a:solidFill>
                  <a:srgbClr val="3A6266"/>
                </a:solidFill>
                <a:latin typeface="Arial Black"/>
                <a:cs typeface="Arial Black"/>
              </a:rPr>
              <a:t>İ</a:t>
            </a:r>
            <a:r>
              <a:rPr sz="4000" spc="-10" dirty="0">
                <a:solidFill>
                  <a:srgbClr val="3A6266"/>
                </a:solidFill>
                <a:latin typeface="Arial"/>
                <a:cs typeface="Arial"/>
              </a:rPr>
              <a:t>M</a:t>
            </a:r>
            <a:r>
              <a:rPr sz="4000" b="0" spc="-10" dirty="0">
                <a:solidFill>
                  <a:srgbClr val="3A6266"/>
                </a:solidFill>
                <a:latin typeface="Arial Black"/>
                <a:cs typeface="Arial Black"/>
              </a:rPr>
              <a:t>İ</a:t>
            </a:r>
            <a:r>
              <a:rPr sz="4000" spc="-10" dirty="0">
                <a:solidFill>
                  <a:srgbClr val="3A6266"/>
                </a:solidFill>
                <a:latin typeface="Arial"/>
                <a:cs typeface="Arial"/>
              </a:rPr>
              <a:t>Z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6423" y="1919001"/>
            <a:ext cx="8246109" cy="7535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1820">
              <a:lnSpc>
                <a:spcPct val="100000"/>
              </a:lnSpc>
              <a:spcBef>
                <a:spcPts val="100"/>
              </a:spcBef>
            </a:pPr>
            <a:r>
              <a:rPr sz="4000" spc="-70" dirty="0">
                <a:latin typeface="Trebuchet MS"/>
                <a:cs typeface="Trebuchet MS"/>
              </a:rPr>
              <a:t>Davranı</a:t>
            </a:r>
            <a:r>
              <a:rPr sz="4000" spc="-70" dirty="0">
                <a:latin typeface="Lucida Sans Unicode"/>
                <a:cs typeface="Lucida Sans Unicode"/>
              </a:rPr>
              <a:t>ş</a:t>
            </a:r>
            <a:r>
              <a:rPr sz="4000" spc="-70" dirty="0">
                <a:latin typeface="Trebuchet MS"/>
                <a:cs typeface="Trebuchet MS"/>
              </a:rPr>
              <a:t>sal</a:t>
            </a:r>
            <a:r>
              <a:rPr sz="4000" spc="-200" dirty="0">
                <a:latin typeface="Trebuchet MS"/>
                <a:cs typeface="Trebuchet MS"/>
              </a:rPr>
              <a:t> </a:t>
            </a:r>
            <a:r>
              <a:rPr sz="4000" spc="-105" dirty="0">
                <a:latin typeface="Trebuchet MS"/>
                <a:cs typeface="Trebuchet MS"/>
              </a:rPr>
              <a:t>tepkilerimiz</a:t>
            </a:r>
            <a:endParaRPr sz="4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35"/>
              </a:spcBef>
            </a:pPr>
            <a:endParaRPr sz="4000">
              <a:latin typeface="Trebuchet MS"/>
              <a:cs typeface="Trebuchet MS"/>
            </a:endParaRPr>
          </a:p>
          <a:p>
            <a:pPr marL="12065" marR="5080" algn="ctr">
              <a:lnSpc>
                <a:spcPct val="115700"/>
              </a:lnSpc>
            </a:pPr>
            <a:r>
              <a:rPr sz="2700" spc="-10" dirty="0">
                <a:latin typeface="Roboto"/>
                <a:cs typeface="Roboto"/>
              </a:rPr>
              <a:t>Zorlayıcı</a:t>
            </a:r>
            <a:r>
              <a:rPr sz="2700" spc="-90" dirty="0">
                <a:latin typeface="Roboto"/>
                <a:cs typeface="Roboto"/>
              </a:rPr>
              <a:t> </a:t>
            </a:r>
            <a:r>
              <a:rPr sz="2700" spc="-25" dirty="0">
                <a:latin typeface="Roboto"/>
                <a:cs typeface="Roboto"/>
              </a:rPr>
              <a:t>yaşantılarımız</a:t>
            </a:r>
            <a:r>
              <a:rPr sz="2700" spc="-85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karşısında</a:t>
            </a:r>
            <a:r>
              <a:rPr sz="2700" spc="-90" dirty="0">
                <a:latin typeface="Roboto"/>
                <a:cs typeface="Roboto"/>
              </a:rPr>
              <a:t> </a:t>
            </a:r>
            <a:r>
              <a:rPr sz="2700" spc="-25" dirty="0">
                <a:latin typeface="Roboto"/>
                <a:cs typeface="Roboto"/>
              </a:rPr>
              <a:t>duygusal</a:t>
            </a:r>
            <a:r>
              <a:rPr sz="2700" spc="-8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ve</a:t>
            </a:r>
            <a:r>
              <a:rPr sz="2700" spc="-9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bilişsel </a:t>
            </a:r>
            <a:r>
              <a:rPr sz="2700" spc="-20" dirty="0">
                <a:latin typeface="Roboto"/>
                <a:cs typeface="Roboto"/>
              </a:rPr>
              <a:t>zorlanmalarımız</a:t>
            </a:r>
            <a:r>
              <a:rPr sz="2700" spc="-5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ve</a:t>
            </a:r>
            <a:r>
              <a:rPr sz="2700" spc="-5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bedensel</a:t>
            </a:r>
            <a:endParaRPr sz="2700">
              <a:latin typeface="Roboto"/>
              <a:cs typeface="Roboto"/>
            </a:endParaRPr>
          </a:p>
          <a:p>
            <a:pPr marL="359410" marR="351790" algn="ctr">
              <a:lnSpc>
                <a:spcPct val="115700"/>
              </a:lnSpc>
            </a:pPr>
            <a:r>
              <a:rPr sz="2700" spc="-20" dirty="0">
                <a:latin typeface="Roboto"/>
                <a:cs typeface="Roboto"/>
              </a:rPr>
              <a:t>değişimlerimizin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buna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eşlik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etmesiyle</a:t>
            </a:r>
            <a:r>
              <a:rPr sz="2700" spc="-10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birlikte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bazı </a:t>
            </a:r>
            <a:r>
              <a:rPr sz="2700" spc="-25" dirty="0">
                <a:latin typeface="Roboto"/>
                <a:cs typeface="Roboto"/>
              </a:rPr>
              <a:t>davranışsal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tepkiler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veririz.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spc="-25" dirty="0">
                <a:latin typeface="Roboto"/>
                <a:cs typeface="Roboto"/>
              </a:rPr>
              <a:t>Bu</a:t>
            </a:r>
            <a:endParaRPr sz="2700">
              <a:latin typeface="Roboto"/>
              <a:cs typeface="Roboto"/>
            </a:endParaRPr>
          </a:p>
          <a:p>
            <a:pPr marL="434975" marR="427355" algn="ctr">
              <a:lnSpc>
                <a:spcPct val="115700"/>
              </a:lnSpc>
            </a:pPr>
            <a:r>
              <a:rPr sz="2700" spc="-35" dirty="0">
                <a:latin typeface="Roboto"/>
                <a:cs typeface="Roboto"/>
              </a:rPr>
              <a:t>davranışlar;</a:t>
            </a:r>
            <a:r>
              <a:rPr sz="2700" spc="-90" dirty="0">
                <a:latin typeface="Roboto"/>
                <a:cs typeface="Roboto"/>
              </a:rPr>
              <a:t> </a:t>
            </a:r>
            <a:r>
              <a:rPr sz="2700" spc="-30" dirty="0">
                <a:latin typeface="Roboto"/>
                <a:cs typeface="Roboto"/>
              </a:rPr>
              <a:t>bulunduğumuz</a:t>
            </a:r>
            <a:r>
              <a:rPr sz="2700" spc="-9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arkadaş</a:t>
            </a:r>
            <a:r>
              <a:rPr sz="2700" spc="-9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ortamından kendimizi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geri</a:t>
            </a:r>
            <a:r>
              <a:rPr sz="2700" spc="-9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çekme,</a:t>
            </a:r>
            <a:r>
              <a:rPr sz="2700" spc="-9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kimseyle</a:t>
            </a:r>
            <a:r>
              <a:rPr sz="2700" spc="-9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görüşmek </a:t>
            </a:r>
            <a:r>
              <a:rPr sz="2700" dirty="0">
                <a:latin typeface="Roboto"/>
                <a:cs typeface="Roboto"/>
              </a:rPr>
              <a:t>istememe,</a:t>
            </a:r>
            <a:r>
              <a:rPr sz="2700" spc="-114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daha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fazla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yalnız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kalmayı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tercih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etme, </a:t>
            </a:r>
            <a:r>
              <a:rPr sz="2700" spc="-25" dirty="0">
                <a:latin typeface="Roboto"/>
                <a:cs typeface="Roboto"/>
              </a:rPr>
              <a:t>bilgisayar</a:t>
            </a:r>
            <a:r>
              <a:rPr sz="2700" spc="-100" dirty="0">
                <a:latin typeface="Roboto"/>
                <a:cs typeface="Roboto"/>
              </a:rPr>
              <a:t> </a:t>
            </a:r>
            <a:r>
              <a:rPr sz="2700" spc="-30" dirty="0">
                <a:latin typeface="Roboto"/>
                <a:cs typeface="Roboto"/>
              </a:rPr>
              <a:t>oyununda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ya</a:t>
            </a:r>
            <a:r>
              <a:rPr sz="2700" spc="-10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da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sosyal</a:t>
            </a:r>
            <a:r>
              <a:rPr sz="2700" spc="-10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medyada</a:t>
            </a:r>
            <a:endParaRPr sz="2700">
              <a:latin typeface="Roboto"/>
              <a:cs typeface="Roboto"/>
            </a:endParaRPr>
          </a:p>
          <a:p>
            <a:pPr marL="65405" marR="57785" indent="-635" algn="ctr">
              <a:lnSpc>
                <a:spcPct val="115700"/>
              </a:lnSpc>
              <a:spcBef>
                <a:spcPts val="5"/>
              </a:spcBef>
            </a:pPr>
            <a:r>
              <a:rPr sz="2700" dirty="0">
                <a:latin typeface="Roboto"/>
                <a:cs typeface="Roboto"/>
              </a:rPr>
              <a:t>daha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fazla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zaman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geçirme,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spc="-180" dirty="0">
                <a:latin typeface="Roboto"/>
                <a:cs typeface="Roboto"/>
              </a:rPr>
              <a:t>öz-</a:t>
            </a:r>
            <a:r>
              <a:rPr sz="2700" spc="-10" dirty="0">
                <a:latin typeface="Roboto"/>
                <a:cs typeface="Roboto"/>
              </a:rPr>
              <a:t>bakımımıza</a:t>
            </a:r>
            <a:r>
              <a:rPr sz="2700" spc="-9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dikkat </a:t>
            </a:r>
            <a:r>
              <a:rPr sz="2700" dirty="0">
                <a:latin typeface="Roboto"/>
                <a:cs typeface="Roboto"/>
              </a:rPr>
              <a:t>etmeme,</a:t>
            </a:r>
            <a:r>
              <a:rPr sz="2700" spc="-114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yapmamız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gereken</a:t>
            </a:r>
            <a:r>
              <a:rPr sz="2700" spc="-11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görev</a:t>
            </a:r>
            <a:r>
              <a:rPr sz="2700" spc="-114" dirty="0">
                <a:latin typeface="Roboto"/>
                <a:cs typeface="Roboto"/>
              </a:rPr>
              <a:t> </a:t>
            </a:r>
            <a:r>
              <a:rPr sz="2700" spc="-25" dirty="0">
                <a:latin typeface="Roboto"/>
                <a:cs typeface="Roboto"/>
              </a:rPr>
              <a:t>ve sorumluluklarımızı</a:t>
            </a:r>
            <a:r>
              <a:rPr sz="2700" spc="-6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erteleme,</a:t>
            </a:r>
            <a:r>
              <a:rPr sz="2700" spc="-60" dirty="0">
                <a:latin typeface="Roboto"/>
                <a:cs typeface="Roboto"/>
              </a:rPr>
              <a:t> </a:t>
            </a:r>
            <a:r>
              <a:rPr sz="2700" spc="-20" dirty="0">
                <a:latin typeface="Roboto"/>
                <a:cs typeface="Roboto"/>
              </a:rPr>
              <a:t>ilişkilerimizi</a:t>
            </a:r>
            <a:r>
              <a:rPr sz="2700" spc="-6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sürdürmede güçlük</a:t>
            </a:r>
            <a:r>
              <a:rPr sz="2700" spc="-10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çekme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gibi</a:t>
            </a:r>
            <a:r>
              <a:rPr sz="2700" spc="-9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davranışları</a:t>
            </a:r>
            <a:endParaRPr sz="27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509"/>
              </a:spcBef>
            </a:pPr>
            <a:r>
              <a:rPr sz="2700" spc="-10" dirty="0">
                <a:latin typeface="Roboto"/>
                <a:cs typeface="Roboto"/>
              </a:rPr>
              <a:t>kapsamaktadır</a:t>
            </a:r>
            <a:endParaRPr sz="27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CF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998782"/>
            <a:ext cx="7526655" cy="5288280"/>
          </a:xfrm>
          <a:custGeom>
            <a:avLst/>
            <a:gdLst/>
            <a:ahLst/>
            <a:cxnLst/>
            <a:rect l="l" t="t" r="r" b="b"/>
            <a:pathLst>
              <a:path w="7526655" h="5288280">
                <a:moveTo>
                  <a:pt x="2642162" y="5288217"/>
                </a:moveTo>
                <a:lnTo>
                  <a:pt x="2642162" y="2046776"/>
                </a:lnTo>
                <a:lnTo>
                  <a:pt x="2642676" y="2091999"/>
                </a:lnTo>
                <a:lnTo>
                  <a:pt x="2643894" y="2137209"/>
                </a:lnTo>
                <a:lnTo>
                  <a:pt x="2645916" y="2182403"/>
                </a:lnTo>
                <a:lnTo>
                  <a:pt x="2648844" y="2227573"/>
                </a:lnTo>
                <a:lnTo>
                  <a:pt x="2652780" y="2272715"/>
                </a:lnTo>
                <a:lnTo>
                  <a:pt x="2657824" y="2317825"/>
                </a:lnTo>
                <a:lnTo>
                  <a:pt x="2664078" y="2362895"/>
                </a:lnTo>
                <a:lnTo>
                  <a:pt x="2671644" y="2407922"/>
                </a:lnTo>
                <a:lnTo>
                  <a:pt x="2680621" y="2452900"/>
                </a:lnTo>
                <a:lnTo>
                  <a:pt x="2691113" y="2497824"/>
                </a:lnTo>
                <a:lnTo>
                  <a:pt x="2703219" y="2542688"/>
                </a:lnTo>
                <a:lnTo>
                  <a:pt x="2717042" y="2587488"/>
                </a:lnTo>
                <a:lnTo>
                  <a:pt x="2732682" y="2632217"/>
                </a:lnTo>
                <a:lnTo>
                  <a:pt x="2750514" y="2677090"/>
                </a:lnTo>
                <a:lnTo>
                  <a:pt x="2770301" y="2720825"/>
                </a:lnTo>
                <a:lnTo>
                  <a:pt x="2791970" y="2763423"/>
                </a:lnTo>
                <a:lnTo>
                  <a:pt x="2815448" y="2804886"/>
                </a:lnTo>
                <a:lnTo>
                  <a:pt x="2840664" y="2845216"/>
                </a:lnTo>
                <a:lnTo>
                  <a:pt x="2867545" y="2884415"/>
                </a:lnTo>
                <a:lnTo>
                  <a:pt x="2896019" y="2922484"/>
                </a:lnTo>
                <a:lnTo>
                  <a:pt x="2926012" y="2959425"/>
                </a:lnTo>
                <a:lnTo>
                  <a:pt x="2957454" y="2995240"/>
                </a:lnTo>
                <a:lnTo>
                  <a:pt x="2990270" y="3029931"/>
                </a:lnTo>
                <a:lnTo>
                  <a:pt x="3024390" y="3063499"/>
                </a:lnTo>
                <a:lnTo>
                  <a:pt x="3059741" y="3095946"/>
                </a:lnTo>
                <a:lnTo>
                  <a:pt x="3096250" y="3127274"/>
                </a:lnTo>
                <a:lnTo>
                  <a:pt x="3133844" y="3157485"/>
                </a:lnTo>
                <a:lnTo>
                  <a:pt x="3172452" y="3186580"/>
                </a:lnTo>
                <a:lnTo>
                  <a:pt x="3212001" y="3214561"/>
                </a:lnTo>
                <a:lnTo>
                  <a:pt x="3252419" y="3241430"/>
                </a:lnTo>
                <a:lnTo>
                  <a:pt x="3293633" y="3267188"/>
                </a:lnTo>
                <a:lnTo>
                  <a:pt x="3335571" y="3291838"/>
                </a:lnTo>
                <a:lnTo>
                  <a:pt x="3378161" y="3315381"/>
                </a:lnTo>
                <a:lnTo>
                  <a:pt x="3421330" y="3337820"/>
                </a:lnTo>
                <a:lnTo>
                  <a:pt x="3465005" y="3359154"/>
                </a:lnTo>
                <a:lnTo>
                  <a:pt x="3509115" y="3379387"/>
                </a:lnTo>
                <a:lnTo>
                  <a:pt x="3553586" y="3398520"/>
                </a:lnTo>
                <a:lnTo>
                  <a:pt x="3598348" y="3416555"/>
                </a:lnTo>
                <a:lnTo>
                  <a:pt x="3643326" y="3433494"/>
                </a:lnTo>
                <a:lnTo>
                  <a:pt x="3688449" y="3449338"/>
                </a:lnTo>
                <a:lnTo>
                  <a:pt x="3733645" y="3464089"/>
                </a:lnTo>
                <a:lnTo>
                  <a:pt x="3778840" y="3477750"/>
                </a:lnTo>
                <a:lnTo>
                  <a:pt x="3823963" y="3490320"/>
                </a:lnTo>
                <a:lnTo>
                  <a:pt x="3868942" y="3501803"/>
                </a:lnTo>
                <a:lnTo>
                  <a:pt x="3914865" y="3512633"/>
                </a:lnTo>
                <a:lnTo>
                  <a:pt x="3960926" y="3523001"/>
                </a:lnTo>
                <a:lnTo>
                  <a:pt x="4007116" y="3532932"/>
                </a:lnTo>
                <a:lnTo>
                  <a:pt x="4053427" y="3542448"/>
                </a:lnTo>
                <a:lnTo>
                  <a:pt x="4099851" y="3551572"/>
                </a:lnTo>
                <a:lnTo>
                  <a:pt x="4146379" y="3560327"/>
                </a:lnTo>
                <a:lnTo>
                  <a:pt x="4193002" y="3568737"/>
                </a:lnTo>
                <a:lnTo>
                  <a:pt x="4239711" y="3576825"/>
                </a:lnTo>
                <a:lnTo>
                  <a:pt x="4286499" y="3584614"/>
                </a:lnTo>
                <a:lnTo>
                  <a:pt x="4333356" y="3592126"/>
                </a:lnTo>
                <a:lnTo>
                  <a:pt x="4380274" y="3599385"/>
                </a:lnTo>
                <a:lnTo>
                  <a:pt x="4427244" y="3606414"/>
                </a:lnTo>
                <a:lnTo>
                  <a:pt x="4474258" y="3613236"/>
                </a:lnTo>
                <a:lnTo>
                  <a:pt x="4521308" y="3619874"/>
                </a:lnTo>
                <a:lnTo>
                  <a:pt x="4568384" y="3626351"/>
                </a:lnTo>
                <a:lnTo>
                  <a:pt x="4615478" y="3632691"/>
                </a:lnTo>
                <a:lnTo>
                  <a:pt x="4662582" y="3638916"/>
                </a:lnTo>
                <a:lnTo>
                  <a:pt x="4709687" y="3645049"/>
                </a:lnTo>
                <a:lnTo>
                  <a:pt x="4756784" y="3651114"/>
                </a:lnTo>
                <a:lnTo>
                  <a:pt x="4897944" y="3669129"/>
                </a:lnTo>
                <a:lnTo>
                  <a:pt x="4944925" y="3675151"/>
                </a:lnTo>
                <a:lnTo>
                  <a:pt x="4991855" y="3681220"/>
                </a:lnTo>
                <a:lnTo>
                  <a:pt x="5038727" y="3687359"/>
                </a:lnTo>
                <a:lnTo>
                  <a:pt x="5085530" y="3693591"/>
                </a:lnTo>
                <a:lnTo>
                  <a:pt x="5132258" y="3699940"/>
                </a:lnTo>
                <a:lnTo>
                  <a:pt x="5178901" y="3706427"/>
                </a:lnTo>
                <a:lnTo>
                  <a:pt x="5225450" y="3713078"/>
                </a:lnTo>
                <a:lnTo>
                  <a:pt x="5271898" y="3719913"/>
                </a:lnTo>
                <a:lnTo>
                  <a:pt x="5318235" y="3726957"/>
                </a:lnTo>
                <a:lnTo>
                  <a:pt x="5364453" y="3734233"/>
                </a:lnTo>
                <a:lnTo>
                  <a:pt x="5410543" y="3741764"/>
                </a:lnTo>
                <a:lnTo>
                  <a:pt x="5456498" y="3749572"/>
                </a:lnTo>
                <a:lnTo>
                  <a:pt x="5502307" y="3757681"/>
                </a:lnTo>
                <a:lnTo>
                  <a:pt x="5547963" y="3766115"/>
                </a:lnTo>
                <a:lnTo>
                  <a:pt x="5593458" y="3774895"/>
                </a:lnTo>
                <a:lnTo>
                  <a:pt x="5638781" y="3784046"/>
                </a:lnTo>
                <a:lnTo>
                  <a:pt x="5683926" y="3793590"/>
                </a:lnTo>
                <a:lnTo>
                  <a:pt x="5728883" y="3803550"/>
                </a:lnTo>
                <a:lnTo>
                  <a:pt x="5773644" y="3813949"/>
                </a:lnTo>
                <a:lnTo>
                  <a:pt x="5818200" y="3824811"/>
                </a:lnTo>
                <a:lnTo>
                  <a:pt x="5862543" y="3836159"/>
                </a:lnTo>
                <a:lnTo>
                  <a:pt x="5906664" y="3848016"/>
                </a:lnTo>
                <a:lnTo>
                  <a:pt x="5950555" y="3860404"/>
                </a:lnTo>
                <a:lnTo>
                  <a:pt x="5994206" y="3873347"/>
                </a:lnTo>
                <a:lnTo>
                  <a:pt x="6037610" y="3886868"/>
                </a:lnTo>
                <a:lnTo>
                  <a:pt x="6080757" y="3900990"/>
                </a:lnTo>
                <a:lnTo>
                  <a:pt x="6123640" y="3915736"/>
                </a:lnTo>
                <a:lnTo>
                  <a:pt x="6166250" y="3931129"/>
                </a:lnTo>
                <a:lnTo>
                  <a:pt x="6208577" y="3947193"/>
                </a:lnTo>
                <a:lnTo>
                  <a:pt x="6250614" y="3963950"/>
                </a:lnTo>
                <a:lnTo>
                  <a:pt x="6292352" y="3981423"/>
                </a:lnTo>
                <a:lnTo>
                  <a:pt x="6333783" y="3999636"/>
                </a:lnTo>
                <a:lnTo>
                  <a:pt x="6374897" y="4018612"/>
                </a:lnTo>
                <a:lnTo>
                  <a:pt x="6415687" y="4038373"/>
                </a:lnTo>
                <a:lnTo>
                  <a:pt x="6456143" y="4058943"/>
                </a:lnTo>
                <a:lnTo>
                  <a:pt x="6496257" y="4080345"/>
                </a:lnTo>
                <a:lnTo>
                  <a:pt x="6536021" y="4102602"/>
                </a:lnTo>
                <a:lnTo>
                  <a:pt x="6575425" y="4125737"/>
                </a:lnTo>
                <a:lnTo>
                  <a:pt x="6614463" y="4149773"/>
                </a:lnTo>
                <a:lnTo>
                  <a:pt x="6653124" y="4174734"/>
                </a:lnTo>
                <a:lnTo>
                  <a:pt x="6691400" y="4200641"/>
                </a:lnTo>
                <a:lnTo>
                  <a:pt x="6729283" y="4227519"/>
                </a:lnTo>
                <a:lnTo>
                  <a:pt x="6766763" y="4255391"/>
                </a:lnTo>
                <a:lnTo>
                  <a:pt x="6803834" y="4284279"/>
                </a:lnTo>
                <a:lnTo>
                  <a:pt x="6840485" y="4314207"/>
                </a:lnTo>
                <a:lnTo>
                  <a:pt x="6876709" y="4345198"/>
                </a:lnTo>
                <a:lnTo>
                  <a:pt x="6912497" y="4377274"/>
                </a:lnTo>
                <a:lnTo>
                  <a:pt x="6947840" y="4410459"/>
                </a:lnTo>
                <a:lnTo>
                  <a:pt x="6982729" y="4444777"/>
                </a:lnTo>
                <a:lnTo>
                  <a:pt x="7017157" y="4480249"/>
                </a:lnTo>
                <a:lnTo>
                  <a:pt x="7051114" y="4516899"/>
                </a:lnTo>
                <a:lnTo>
                  <a:pt x="7084592" y="4554751"/>
                </a:lnTo>
                <a:lnTo>
                  <a:pt x="7117582" y="4593827"/>
                </a:lnTo>
                <a:lnTo>
                  <a:pt x="7150077" y="4634151"/>
                </a:lnTo>
                <a:lnTo>
                  <a:pt x="7182066" y="4675745"/>
                </a:lnTo>
                <a:lnTo>
                  <a:pt x="7211547" y="4715680"/>
                </a:lnTo>
                <a:lnTo>
                  <a:pt x="7240245" y="4756079"/>
                </a:lnTo>
                <a:lnTo>
                  <a:pt x="7268153" y="4796929"/>
                </a:lnTo>
                <a:lnTo>
                  <a:pt x="7295260" y="4838218"/>
                </a:lnTo>
                <a:lnTo>
                  <a:pt x="7321557" y="4879932"/>
                </a:lnTo>
                <a:lnTo>
                  <a:pt x="7347035" y="4922060"/>
                </a:lnTo>
                <a:lnTo>
                  <a:pt x="7371685" y="4964589"/>
                </a:lnTo>
                <a:lnTo>
                  <a:pt x="7395497" y="5007505"/>
                </a:lnTo>
                <a:lnTo>
                  <a:pt x="7418462" y="5050797"/>
                </a:lnTo>
                <a:lnTo>
                  <a:pt x="7440571" y="5094451"/>
                </a:lnTo>
                <a:lnTo>
                  <a:pt x="7461815" y="5138456"/>
                </a:lnTo>
                <a:lnTo>
                  <a:pt x="7482184" y="5182797"/>
                </a:lnTo>
                <a:lnTo>
                  <a:pt x="7501668" y="5227463"/>
                </a:lnTo>
                <a:lnTo>
                  <a:pt x="7520260" y="5272440"/>
                </a:lnTo>
                <a:lnTo>
                  <a:pt x="7526423" y="5288217"/>
                </a:lnTo>
                <a:lnTo>
                  <a:pt x="2642162" y="5288217"/>
                </a:lnTo>
                <a:close/>
              </a:path>
              <a:path w="7526655" h="5288280">
                <a:moveTo>
                  <a:pt x="0" y="5288217"/>
                </a:moveTo>
                <a:lnTo>
                  <a:pt x="0" y="0"/>
                </a:lnTo>
                <a:lnTo>
                  <a:pt x="45325" y="8602"/>
                </a:lnTo>
                <a:lnTo>
                  <a:pt x="93963" y="16587"/>
                </a:lnTo>
                <a:lnTo>
                  <a:pt x="142786" y="23444"/>
                </a:lnTo>
                <a:lnTo>
                  <a:pt x="191772" y="29255"/>
                </a:lnTo>
                <a:lnTo>
                  <a:pt x="240902" y="34099"/>
                </a:lnTo>
                <a:lnTo>
                  <a:pt x="290155" y="38058"/>
                </a:lnTo>
                <a:lnTo>
                  <a:pt x="339508" y="41212"/>
                </a:lnTo>
                <a:lnTo>
                  <a:pt x="388942" y="43641"/>
                </a:lnTo>
                <a:lnTo>
                  <a:pt x="438436" y="45425"/>
                </a:lnTo>
                <a:lnTo>
                  <a:pt x="487969" y="46647"/>
                </a:lnTo>
                <a:lnTo>
                  <a:pt x="537519" y="47385"/>
                </a:lnTo>
                <a:lnTo>
                  <a:pt x="587067" y="47720"/>
                </a:lnTo>
                <a:lnTo>
                  <a:pt x="636590" y="47734"/>
                </a:lnTo>
                <a:lnTo>
                  <a:pt x="686069" y="47506"/>
                </a:lnTo>
                <a:lnTo>
                  <a:pt x="735482" y="47116"/>
                </a:lnTo>
                <a:lnTo>
                  <a:pt x="784809" y="46647"/>
                </a:lnTo>
                <a:lnTo>
                  <a:pt x="834315" y="46597"/>
                </a:lnTo>
                <a:lnTo>
                  <a:pt x="883816" y="46921"/>
                </a:lnTo>
                <a:lnTo>
                  <a:pt x="933283" y="47661"/>
                </a:lnTo>
                <a:lnTo>
                  <a:pt x="982687" y="48861"/>
                </a:lnTo>
                <a:lnTo>
                  <a:pt x="1032000" y="50563"/>
                </a:lnTo>
                <a:lnTo>
                  <a:pt x="1081194" y="52808"/>
                </a:lnTo>
                <a:lnTo>
                  <a:pt x="1130240" y="55640"/>
                </a:lnTo>
                <a:lnTo>
                  <a:pt x="1179110" y="59102"/>
                </a:lnTo>
                <a:lnTo>
                  <a:pt x="1227776" y="63235"/>
                </a:lnTo>
                <a:lnTo>
                  <a:pt x="1276208" y="68082"/>
                </a:lnTo>
                <a:lnTo>
                  <a:pt x="1324379" y="73686"/>
                </a:lnTo>
                <a:lnTo>
                  <a:pt x="1372259" y="80090"/>
                </a:lnTo>
                <a:lnTo>
                  <a:pt x="1419822" y="87335"/>
                </a:lnTo>
                <a:lnTo>
                  <a:pt x="1467037" y="95464"/>
                </a:lnTo>
                <a:lnTo>
                  <a:pt x="1513877" y="104520"/>
                </a:lnTo>
                <a:lnTo>
                  <a:pt x="1560314" y="114546"/>
                </a:lnTo>
                <a:lnTo>
                  <a:pt x="1606318" y="125583"/>
                </a:lnTo>
                <a:lnTo>
                  <a:pt x="1651862" y="137674"/>
                </a:lnTo>
                <a:lnTo>
                  <a:pt x="1696917" y="150863"/>
                </a:lnTo>
                <a:lnTo>
                  <a:pt x="1741454" y="165190"/>
                </a:lnTo>
                <a:lnTo>
                  <a:pt x="1785445" y="180700"/>
                </a:lnTo>
                <a:lnTo>
                  <a:pt x="1828862" y="197434"/>
                </a:lnTo>
                <a:lnTo>
                  <a:pt x="1871677" y="215434"/>
                </a:lnTo>
                <a:lnTo>
                  <a:pt x="1913860" y="234744"/>
                </a:lnTo>
                <a:lnTo>
                  <a:pt x="1955383" y="255406"/>
                </a:lnTo>
                <a:lnTo>
                  <a:pt x="1996218" y="277463"/>
                </a:lnTo>
                <a:lnTo>
                  <a:pt x="2036337" y="300956"/>
                </a:lnTo>
                <a:lnTo>
                  <a:pt x="2075710" y="325929"/>
                </a:lnTo>
                <a:lnTo>
                  <a:pt x="2114310" y="352424"/>
                </a:lnTo>
                <a:lnTo>
                  <a:pt x="2152109" y="380483"/>
                </a:lnTo>
                <a:lnTo>
                  <a:pt x="2189077" y="410149"/>
                </a:lnTo>
                <a:lnTo>
                  <a:pt x="2225186" y="441465"/>
                </a:lnTo>
                <a:lnTo>
                  <a:pt x="2260408" y="474472"/>
                </a:lnTo>
                <a:lnTo>
                  <a:pt x="2294714" y="509215"/>
                </a:lnTo>
                <a:lnTo>
                  <a:pt x="2328077" y="545734"/>
                </a:lnTo>
                <a:lnTo>
                  <a:pt x="2360466" y="584072"/>
                </a:lnTo>
                <a:lnTo>
                  <a:pt x="2391855" y="624273"/>
                </a:lnTo>
                <a:lnTo>
                  <a:pt x="2422215" y="666379"/>
                </a:lnTo>
                <a:lnTo>
                  <a:pt x="2451516" y="710431"/>
                </a:lnTo>
                <a:lnTo>
                  <a:pt x="2478020" y="753580"/>
                </a:lnTo>
                <a:lnTo>
                  <a:pt x="2502190" y="796875"/>
                </a:lnTo>
                <a:lnTo>
                  <a:pt x="2524126" y="840309"/>
                </a:lnTo>
                <a:lnTo>
                  <a:pt x="2543929" y="883878"/>
                </a:lnTo>
                <a:lnTo>
                  <a:pt x="2561701" y="927577"/>
                </a:lnTo>
                <a:lnTo>
                  <a:pt x="2577544" y="971400"/>
                </a:lnTo>
                <a:lnTo>
                  <a:pt x="2591558" y="1015342"/>
                </a:lnTo>
                <a:lnTo>
                  <a:pt x="2603845" y="1059398"/>
                </a:lnTo>
                <a:lnTo>
                  <a:pt x="2614506" y="1103562"/>
                </a:lnTo>
                <a:lnTo>
                  <a:pt x="2623642" y="1147829"/>
                </a:lnTo>
                <a:lnTo>
                  <a:pt x="2631355" y="1192195"/>
                </a:lnTo>
                <a:lnTo>
                  <a:pt x="2637746" y="1236653"/>
                </a:lnTo>
                <a:lnTo>
                  <a:pt x="2642916" y="1281199"/>
                </a:lnTo>
                <a:lnTo>
                  <a:pt x="2646967" y="1325827"/>
                </a:lnTo>
                <a:lnTo>
                  <a:pt x="2649999" y="1370532"/>
                </a:lnTo>
                <a:lnTo>
                  <a:pt x="2652114" y="1415308"/>
                </a:lnTo>
                <a:lnTo>
                  <a:pt x="2653414" y="1460152"/>
                </a:lnTo>
                <a:lnTo>
                  <a:pt x="2653999" y="1505056"/>
                </a:lnTo>
                <a:lnTo>
                  <a:pt x="2653971" y="1550017"/>
                </a:lnTo>
                <a:lnTo>
                  <a:pt x="2652481" y="1640084"/>
                </a:lnTo>
                <a:lnTo>
                  <a:pt x="2643828" y="1911086"/>
                </a:lnTo>
                <a:lnTo>
                  <a:pt x="2642250" y="2001546"/>
                </a:lnTo>
                <a:lnTo>
                  <a:pt x="2642162" y="5288217"/>
                </a:lnTo>
                <a:lnTo>
                  <a:pt x="0" y="5288217"/>
                </a:lnTo>
                <a:close/>
              </a:path>
            </a:pathLst>
          </a:custGeom>
          <a:solidFill>
            <a:srgbClr val="3A6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036519" y="4998775"/>
            <a:ext cx="13251815" cy="5288280"/>
            <a:chOff x="5036519" y="4998775"/>
            <a:chExt cx="13251815" cy="5288280"/>
          </a:xfrm>
        </p:grpSpPr>
        <p:sp>
          <p:nvSpPr>
            <p:cNvPr id="5" name="object 5"/>
            <p:cNvSpPr/>
            <p:nvPr/>
          </p:nvSpPr>
          <p:spPr>
            <a:xfrm>
              <a:off x="10761539" y="4998775"/>
              <a:ext cx="7526655" cy="5288280"/>
            </a:xfrm>
            <a:custGeom>
              <a:avLst/>
              <a:gdLst/>
              <a:ahLst/>
              <a:cxnLst/>
              <a:rect l="l" t="t" r="r" b="b"/>
              <a:pathLst>
                <a:path w="7526655" h="5288280">
                  <a:moveTo>
                    <a:pt x="4884261" y="5288224"/>
                  </a:moveTo>
                  <a:lnTo>
                    <a:pt x="4884261" y="2046783"/>
                  </a:lnTo>
                  <a:lnTo>
                    <a:pt x="4883747" y="2092006"/>
                  </a:lnTo>
                  <a:lnTo>
                    <a:pt x="4882529" y="2137216"/>
                  </a:lnTo>
                  <a:lnTo>
                    <a:pt x="4880507" y="2182410"/>
                  </a:lnTo>
                  <a:lnTo>
                    <a:pt x="4877578" y="2227580"/>
                  </a:lnTo>
                  <a:lnTo>
                    <a:pt x="4873643" y="2272722"/>
                  </a:lnTo>
                  <a:lnTo>
                    <a:pt x="4868598" y="2317832"/>
                  </a:lnTo>
                  <a:lnTo>
                    <a:pt x="4862344" y="2362902"/>
                  </a:lnTo>
                  <a:lnTo>
                    <a:pt x="4854779" y="2407929"/>
                  </a:lnTo>
                  <a:lnTo>
                    <a:pt x="4845801" y="2452907"/>
                  </a:lnTo>
                  <a:lnTo>
                    <a:pt x="4835310" y="2497831"/>
                  </a:lnTo>
                  <a:lnTo>
                    <a:pt x="4823203" y="2542695"/>
                  </a:lnTo>
                  <a:lnTo>
                    <a:pt x="4809381" y="2587495"/>
                  </a:lnTo>
                  <a:lnTo>
                    <a:pt x="4793740" y="2632224"/>
                  </a:lnTo>
                  <a:lnTo>
                    <a:pt x="4775908" y="2677097"/>
                  </a:lnTo>
                  <a:lnTo>
                    <a:pt x="4756122" y="2720832"/>
                  </a:lnTo>
                  <a:lnTo>
                    <a:pt x="4734453" y="2763430"/>
                  </a:lnTo>
                  <a:lnTo>
                    <a:pt x="4710974" y="2804893"/>
                  </a:lnTo>
                  <a:lnTo>
                    <a:pt x="4685758" y="2845223"/>
                  </a:lnTo>
                  <a:lnTo>
                    <a:pt x="4658878" y="2884422"/>
                  </a:lnTo>
                  <a:lnTo>
                    <a:pt x="4630404" y="2922491"/>
                  </a:lnTo>
                  <a:lnTo>
                    <a:pt x="4600410" y="2959432"/>
                  </a:lnTo>
                  <a:lnTo>
                    <a:pt x="4568969" y="2995247"/>
                  </a:lnTo>
                  <a:lnTo>
                    <a:pt x="4536152" y="3029938"/>
                  </a:lnTo>
                  <a:lnTo>
                    <a:pt x="4502032" y="3063506"/>
                  </a:lnTo>
                  <a:lnTo>
                    <a:pt x="4466682" y="3095953"/>
                  </a:lnTo>
                  <a:lnTo>
                    <a:pt x="4430173" y="3127281"/>
                  </a:lnTo>
                  <a:lnTo>
                    <a:pt x="4392578" y="3157492"/>
                  </a:lnTo>
                  <a:lnTo>
                    <a:pt x="4353970" y="3186587"/>
                  </a:lnTo>
                  <a:lnTo>
                    <a:pt x="4314421" y="3214568"/>
                  </a:lnTo>
                  <a:lnTo>
                    <a:pt x="4274003" y="3241437"/>
                  </a:lnTo>
                  <a:lnTo>
                    <a:pt x="4232789" y="3267195"/>
                  </a:lnTo>
                  <a:lnTo>
                    <a:pt x="4190851" y="3291845"/>
                  </a:lnTo>
                  <a:lnTo>
                    <a:pt x="4148262" y="3315388"/>
                  </a:lnTo>
                  <a:lnTo>
                    <a:pt x="4105093" y="3337826"/>
                  </a:lnTo>
                  <a:lnTo>
                    <a:pt x="4061418" y="3359161"/>
                  </a:lnTo>
                  <a:lnTo>
                    <a:pt x="4017308" y="3379394"/>
                  </a:lnTo>
                  <a:lnTo>
                    <a:pt x="3972836" y="3398527"/>
                  </a:lnTo>
                  <a:lnTo>
                    <a:pt x="3928075" y="3416562"/>
                  </a:lnTo>
                  <a:lnTo>
                    <a:pt x="3883097" y="3433501"/>
                  </a:lnTo>
                  <a:lnTo>
                    <a:pt x="3837974" y="3449345"/>
                  </a:lnTo>
                  <a:lnTo>
                    <a:pt x="3792778" y="3464096"/>
                  </a:lnTo>
                  <a:lnTo>
                    <a:pt x="3747582" y="3477756"/>
                  </a:lnTo>
                  <a:lnTo>
                    <a:pt x="3702459" y="3490327"/>
                  </a:lnTo>
                  <a:lnTo>
                    <a:pt x="3657481" y="3501810"/>
                  </a:lnTo>
                  <a:lnTo>
                    <a:pt x="3611558" y="3512640"/>
                  </a:lnTo>
                  <a:lnTo>
                    <a:pt x="3565497" y="3523008"/>
                  </a:lnTo>
                  <a:lnTo>
                    <a:pt x="3519307" y="3532939"/>
                  </a:lnTo>
                  <a:lnTo>
                    <a:pt x="3472995" y="3542454"/>
                  </a:lnTo>
                  <a:lnTo>
                    <a:pt x="3426572" y="3551579"/>
                  </a:lnTo>
                  <a:lnTo>
                    <a:pt x="3380044" y="3560334"/>
                  </a:lnTo>
                  <a:lnTo>
                    <a:pt x="3333421" y="3568744"/>
                  </a:lnTo>
                  <a:lnTo>
                    <a:pt x="3286712" y="3576832"/>
                  </a:lnTo>
                  <a:lnTo>
                    <a:pt x="3239924" y="3584620"/>
                  </a:lnTo>
                  <a:lnTo>
                    <a:pt x="3193067" y="3592133"/>
                  </a:lnTo>
                  <a:lnTo>
                    <a:pt x="3146149" y="3599392"/>
                  </a:lnTo>
                  <a:lnTo>
                    <a:pt x="3099178" y="3606421"/>
                  </a:lnTo>
                  <a:lnTo>
                    <a:pt x="3052164" y="3613243"/>
                  </a:lnTo>
                  <a:lnTo>
                    <a:pt x="3005115" y="3619881"/>
                  </a:lnTo>
                  <a:lnTo>
                    <a:pt x="2958039" y="3626358"/>
                  </a:lnTo>
                  <a:lnTo>
                    <a:pt x="2910944" y="3632698"/>
                  </a:lnTo>
                  <a:lnTo>
                    <a:pt x="2863841" y="3638923"/>
                  </a:lnTo>
                  <a:lnTo>
                    <a:pt x="2816736" y="3645056"/>
                  </a:lnTo>
                  <a:lnTo>
                    <a:pt x="2769639" y="3651121"/>
                  </a:lnTo>
                  <a:lnTo>
                    <a:pt x="2628479" y="3669136"/>
                  </a:lnTo>
                  <a:lnTo>
                    <a:pt x="2581498" y="3675158"/>
                  </a:lnTo>
                  <a:lnTo>
                    <a:pt x="2534567" y="3681227"/>
                  </a:lnTo>
                  <a:lnTo>
                    <a:pt x="2487696" y="3687366"/>
                  </a:lnTo>
                  <a:lnTo>
                    <a:pt x="2440892" y="3693598"/>
                  </a:lnTo>
                  <a:lnTo>
                    <a:pt x="2394165" y="3699947"/>
                  </a:lnTo>
                  <a:lnTo>
                    <a:pt x="2347522" y="3706434"/>
                  </a:lnTo>
                  <a:lnTo>
                    <a:pt x="2300972" y="3713085"/>
                  </a:lnTo>
                  <a:lnTo>
                    <a:pt x="2254525" y="3719920"/>
                  </a:lnTo>
                  <a:lnTo>
                    <a:pt x="2208188" y="3726964"/>
                  </a:lnTo>
                  <a:lnTo>
                    <a:pt x="2161970" y="3734240"/>
                  </a:lnTo>
                  <a:lnTo>
                    <a:pt x="2115879" y="3741771"/>
                  </a:lnTo>
                  <a:lnTo>
                    <a:pt x="2069925" y="3749579"/>
                  </a:lnTo>
                  <a:lnTo>
                    <a:pt x="2024115" y="3757688"/>
                  </a:lnTo>
                  <a:lnTo>
                    <a:pt x="1978459" y="3766122"/>
                  </a:lnTo>
                  <a:lnTo>
                    <a:pt x="1932965" y="3774902"/>
                  </a:lnTo>
                  <a:lnTo>
                    <a:pt x="1887641" y="3784053"/>
                  </a:lnTo>
                  <a:lnTo>
                    <a:pt x="1842497" y="3793597"/>
                  </a:lnTo>
                  <a:lnTo>
                    <a:pt x="1797539" y="3803557"/>
                  </a:lnTo>
                  <a:lnTo>
                    <a:pt x="1752779" y="3813956"/>
                  </a:lnTo>
                  <a:lnTo>
                    <a:pt x="1708222" y="3824818"/>
                  </a:lnTo>
                  <a:lnTo>
                    <a:pt x="1663880" y="3836166"/>
                  </a:lnTo>
                  <a:lnTo>
                    <a:pt x="1619759" y="3848023"/>
                  </a:lnTo>
                  <a:lnTo>
                    <a:pt x="1575868" y="3860411"/>
                  </a:lnTo>
                  <a:lnTo>
                    <a:pt x="1532217" y="3873354"/>
                  </a:lnTo>
                  <a:lnTo>
                    <a:pt x="1488813" y="3886875"/>
                  </a:lnTo>
                  <a:lnTo>
                    <a:pt x="1445665" y="3900997"/>
                  </a:lnTo>
                  <a:lnTo>
                    <a:pt x="1402783" y="3915743"/>
                  </a:lnTo>
                  <a:lnTo>
                    <a:pt x="1360173" y="3931136"/>
                  </a:lnTo>
                  <a:lnTo>
                    <a:pt x="1317845" y="3947200"/>
                  </a:lnTo>
                  <a:lnTo>
                    <a:pt x="1275808" y="3963957"/>
                  </a:lnTo>
                  <a:lnTo>
                    <a:pt x="1234070" y="3981430"/>
                  </a:lnTo>
                  <a:lnTo>
                    <a:pt x="1192640" y="3999643"/>
                  </a:lnTo>
                  <a:lnTo>
                    <a:pt x="1151526" y="4018619"/>
                  </a:lnTo>
                  <a:lnTo>
                    <a:pt x="1110736" y="4038380"/>
                  </a:lnTo>
                  <a:lnTo>
                    <a:pt x="1070280" y="4058950"/>
                  </a:lnTo>
                  <a:lnTo>
                    <a:pt x="1030166" y="4080352"/>
                  </a:lnTo>
                  <a:lnTo>
                    <a:pt x="990402" y="4102609"/>
                  </a:lnTo>
                  <a:lnTo>
                    <a:pt x="950997" y="4125744"/>
                  </a:lnTo>
                  <a:lnTo>
                    <a:pt x="911960" y="4149780"/>
                  </a:lnTo>
                  <a:lnTo>
                    <a:pt x="873299" y="4174741"/>
                  </a:lnTo>
                  <a:lnTo>
                    <a:pt x="835023" y="4200648"/>
                  </a:lnTo>
                  <a:lnTo>
                    <a:pt x="797140" y="4227526"/>
                  </a:lnTo>
                  <a:lnTo>
                    <a:pt x="759659" y="4255398"/>
                  </a:lnTo>
                  <a:lnTo>
                    <a:pt x="722589" y="4284286"/>
                  </a:lnTo>
                  <a:lnTo>
                    <a:pt x="685937" y="4314214"/>
                  </a:lnTo>
                  <a:lnTo>
                    <a:pt x="649714" y="4345204"/>
                  </a:lnTo>
                  <a:lnTo>
                    <a:pt x="613926" y="4377281"/>
                  </a:lnTo>
                  <a:lnTo>
                    <a:pt x="578583" y="4410466"/>
                  </a:lnTo>
                  <a:lnTo>
                    <a:pt x="543694" y="4444783"/>
                  </a:lnTo>
                  <a:lnTo>
                    <a:pt x="509266" y="4480256"/>
                  </a:lnTo>
                  <a:lnTo>
                    <a:pt x="475309" y="4516906"/>
                  </a:lnTo>
                  <a:lnTo>
                    <a:pt x="441831" y="4554758"/>
                  </a:lnTo>
                  <a:lnTo>
                    <a:pt x="408840" y="4593834"/>
                  </a:lnTo>
                  <a:lnTo>
                    <a:pt x="376346" y="4634158"/>
                  </a:lnTo>
                  <a:lnTo>
                    <a:pt x="344357" y="4675752"/>
                  </a:lnTo>
                  <a:lnTo>
                    <a:pt x="314876" y="4715687"/>
                  </a:lnTo>
                  <a:lnTo>
                    <a:pt x="286177" y="4756086"/>
                  </a:lnTo>
                  <a:lnTo>
                    <a:pt x="258270" y="4796936"/>
                  </a:lnTo>
                  <a:lnTo>
                    <a:pt x="231163" y="4838224"/>
                  </a:lnTo>
                  <a:lnTo>
                    <a:pt x="204866" y="4879939"/>
                  </a:lnTo>
                  <a:lnTo>
                    <a:pt x="179388" y="4922067"/>
                  </a:lnTo>
                  <a:lnTo>
                    <a:pt x="154738" y="4964596"/>
                  </a:lnTo>
                  <a:lnTo>
                    <a:pt x="130926" y="5007512"/>
                  </a:lnTo>
                  <a:lnTo>
                    <a:pt x="107960" y="5050804"/>
                  </a:lnTo>
                  <a:lnTo>
                    <a:pt x="85851" y="5094458"/>
                  </a:lnTo>
                  <a:lnTo>
                    <a:pt x="64608" y="5138463"/>
                  </a:lnTo>
                  <a:lnTo>
                    <a:pt x="44239" y="5182804"/>
                  </a:lnTo>
                  <a:lnTo>
                    <a:pt x="24754" y="5227470"/>
                  </a:lnTo>
                  <a:lnTo>
                    <a:pt x="6163" y="5272447"/>
                  </a:lnTo>
                  <a:lnTo>
                    <a:pt x="0" y="5288224"/>
                  </a:lnTo>
                  <a:lnTo>
                    <a:pt x="4884261" y="5288224"/>
                  </a:lnTo>
                  <a:close/>
                </a:path>
                <a:path w="7526655" h="5288280">
                  <a:moveTo>
                    <a:pt x="7526460" y="5288224"/>
                  </a:moveTo>
                  <a:lnTo>
                    <a:pt x="7526460" y="0"/>
                  </a:lnTo>
                  <a:lnTo>
                    <a:pt x="7481098" y="8609"/>
                  </a:lnTo>
                  <a:lnTo>
                    <a:pt x="7432460" y="16594"/>
                  </a:lnTo>
                  <a:lnTo>
                    <a:pt x="7383637" y="23451"/>
                  </a:lnTo>
                  <a:lnTo>
                    <a:pt x="7334650" y="29262"/>
                  </a:lnTo>
                  <a:lnTo>
                    <a:pt x="7285520" y="34106"/>
                  </a:lnTo>
                  <a:lnTo>
                    <a:pt x="7236268" y="38065"/>
                  </a:lnTo>
                  <a:lnTo>
                    <a:pt x="7186914" y="41219"/>
                  </a:lnTo>
                  <a:lnTo>
                    <a:pt x="7137480" y="43648"/>
                  </a:lnTo>
                  <a:lnTo>
                    <a:pt x="7087987" y="45432"/>
                  </a:lnTo>
                  <a:lnTo>
                    <a:pt x="7038454" y="46654"/>
                  </a:lnTo>
                  <a:lnTo>
                    <a:pt x="6988904" y="47392"/>
                  </a:lnTo>
                  <a:lnTo>
                    <a:pt x="6939356" y="47727"/>
                  </a:lnTo>
                  <a:lnTo>
                    <a:pt x="6889833" y="47741"/>
                  </a:lnTo>
                  <a:lnTo>
                    <a:pt x="6840354" y="47513"/>
                  </a:lnTo>
                  <a:lnTo>
                    <a:pt x="6790940" y="47123"/>
                  </a:lnTo>
                  <a:lnTo>
                    <a:pt x="6741614" y="46654"/>
                  </a:lnTo>
                  <a:lnTo>
                    <a:pt x="6692107" y="46604"/>
                  </a:lnTo>
                  <a:lnTo>
                    <a:pt x="6642607" y="46928"/>
                  </a:lnTo>
                  <a:lnTo>
                    <a:pt x="6593140" y="47668"/>
                  </a:lnTo>
                  <a:lnTo>
                    <a:pt x="6543736" y="48868"/>
                  </a:lnTo>
                  <a:lnTo>
                    <a:pt x="6494423" y="50569"/>
                  </a:lnTo>
                  <a:lnTo>
                    <a:pt x="6445229" y="52815"/>
                  </a:lnTo>
                  <a:lnTo>
                    <a:pt x="6396183" y="55647"/>
                  </a:lnTo>
                  <a:lnTo>
                    <a:pt x="6347313" y="59109"/>
                  </a:lnTo>
                  <a:lnTo>
                    <a:pt x="6298647" y="63242"/>
                  </a:lnTo>
                  <a:lnTo>
                    <a:pt x="6250215" y="68089"/>
                  </a:lnTo>
                  <a:lnTo>
                    <a:pt x="6202044" y="73693"/>
                  </a:lnTo>
                  <a:lnTo>
                    <a:pt x="6154163" y="80097"/>
                  </a:lnTo>
                  <a:lnTo>
                    <a:pt x="6106601" y="87342"/>
                  </a:lnTo>
                  <a:lnTo>
                    <a:pt x="6059385" y="95471"/>
                  </a:lnTo>
                  <a:lnTo>
                    <a:pt x="6012545" y="104527"/>
                  </a:lnTo>
                  <a:lnTo>
                    <a:pt x="5966109" y="114553"/>
                  </a:lnTo>
                  <a:lnTo>
                    <a:pt x="5920104" y="125590"/>
                  </a:lnTo>
                  <a:lnTo>
                    <a:pt x="5874561" y="137681"/>
                  </a:lnTo>
                  <a:lnTo>
                    <a:pt x="5829506" y="150870"/>
                  </a:lnTo>
                  <a:lnTo>
                    <a:pt x="5784969" y="165197"/>
                  </a:lnTo>
                  <a:lnTo>
                    <a:pt x="5740977" y="180707"/>
                  </a:lnTo>
                  <a:lnTo>
                    <a:pt x="5697560" y="197441"/>
                  </a:lnTo>
                  <a:lnTo>
                    <a:pt x="5654746" y="215441"/>
                  </a:lnTo>
                  <a:lnTo>
                    <a:pt x="5612563" y="234751"/>
                  </a:lnTo>
                  <a:lnTo>
                    <a:pt x="5571040" y="255413"/>
                  </a:lnTo>
                  <a:lnTo>
                    <a:pt x="5530205" y="277470"/>
                  </a:lnTo>
                  <a:lnTo>
                    <a:pt x="5490086" y="300963"/>
                  </a:lnTo>
                  <a:lnTo>
                    <a:pt x="5450713" y="325936"/>
                  </a:lnTo>
                  <a:lnTo>
                    <a:pt x="5412112" y="352431"/>
                  </a:lnTo>
                  <a:lnTo>
                    <a:pt x="5374314" y="380490"/>
                  </a:lnTo>
                  <a:lnTo>
                    <a:pt x="5337346" y="410156"/>
                  </a:lnTo>
                  <a:lnTo>
                    <a:pt x="5301237" y="441472"/>
                  </a:lnTo>
                  <a:lnTo>
                    <a:pt x="5266015" y="474479"/>
                  </a:lnTo>
                  <a:lnTo>
                    <a:pt x="5231708" y="509222"/>
                  </a:lnTo>
                  <a:lnTo>
                    <a:pt x="5198346" y="545741"/>
                  </a:lnTo>
                  <a:lnTo>
                    <a:pt x="5165956" y="584079"/>
                  </a:lnTo>
                  <a:lnTo>
                    <a:pt x="5134568" y="624280"/>
                  </a:lnTo>
                  <a:lnTo>
                    <a:pt x="5104208" y="666386"/>
                  </a:lnTo>
                  <a:lnTo>
                    <a:pt x="5074906" y="710438"/>
                  </a:lnTo>
                  <a:lnTo>
                    <a:pt x="5048402" y="753587"/>
                  </a:lnTo>
                  <a:lnTo>
                    <a:pt x="5024233" y="796882"/>
                  </a:lnTo>
                  <a:lnTo>
                    <a:pt x="5002297" y="840316"/>
                  </a:lnTo>
                  <a:lnTo>
                    <a:pt x="4982494" y="883885"/>
                  </a:lnTo>
                  <a:lnTo>
                    <a:pt x="4964721" y="927584"/>
                  </a:lnTo>
                  <a:lnTo>
                    <a:pt x="4948879" y="971407"/>
                  </a:lnTo>
                  <a:lnTo>
                    <a:pt x="4934865" y="1015349"/>
                  </a:lnTo>
                  <a:lnTo>
                    <a:pt x="4922578" y="1059405"/>
                  </a:lnTo>
                  <a:lnTo>
                    <a:pt x="4911917" y="1103569"/>
                  </a:lnTo>
                  <a:lnTo>
                    <a:pt x="4902780" y="1147836"/>
                  </a:lnTo>
                  <a:lnTo>
                    <a:pt x="4895067" y="1192202"/>
                  </a:lnTo>
                  <a:lnTo>
                    <a:pt x="4888677" y="1236660"/>
                  </a:lnTo>
                  <a:lnTo>
                    <a:pt x="4883506" y="1281206"/>
                  </a:lnTo>
                  <a:lnTo>
                    <a:pt x="4879456" y="1325834"/>
                  </a:lnTo>
                  <a:lnTo>
                    <a:pt x="4876424" y="1370539"/>
                  </a:lnTo>
                  <a:lnTo>
                    <a:pt x="4874308" y="1415315"/>
                  </a:lnTo>
                  <a:lnTo>
                    <a:pt x="4873009" y="1460159"/>
                  </a:lnTo>
                  <a:lnTo>
                    <a:pt x="4872424" y="1505063"/>
                  </a:lnTo>
                  <a:lnTo>
                    <a:pt x="4872452" y="1550023"/>
                  </a:lnTo>
                  <a:lnTo>
                    <a:pt x="4873942" y="1640091"/>
                  </a:lnTo>
                  <a:lnTo>
                    <a:pt x="4882595" y="1911093"/>
                  </a:lnTo>
                  <a:lnTo>
                    <a:pt x="4884173" y="2001553"/>
                  </a:lnTo>
                  <a:lnTo>
                    <a:pt x="4884261" y="5288224"/>
                  </a:lnTo>
                  <a:lnTo>
                    <a:pt x="7526460" y="5288224"/>
                  </a:lnTo>
                  <a:close/>
                </a:path>
              </a:pathLst>
            </a:custGeom>
            <a:solidFill>
              <a:srgbClr val="3A62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6519" y="5535867"/>
              <a:ext cx="8210549" cy="475113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22219" y="961378"/>
            <a:ext cx="11763375" cy="549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450" spc="-90" dirty="0">
                <a:solidFill>
                  <a:srgbClr val="3A6266"/>
                </a:solidFill>
                <a:latin typeface="Arial"/>
                <a:cs typeface="Arial"/>
              </a:rPr>
              <a:t>STERSL</a:t>
            </a:r>
            <a:r>
              <a:rPr sz="3450" b="0" spc="-90" dirty="0">
                <a:solidFill>
                  <a:srgbClr val="3A6266"/>
                </a:solidFill>
                <a:latin typeface="Arial Black"/>
                <a:cs typeface="Arial Black"/>
              </a:rPr>
              <a:t>İ</a:t>
            </a:r>
            <a:r>
              <a:rPr sz="3450" b="0" spc="-210" dirty="0">
                <a:solidFill>
                  <a:srgbClr val="3A6266"/>
                </a:solidFill>
                <a:latin typeface="Arial Black"/>
                <a:cs typeface="Arial Black"/>
              </a:rPr>
              <a:t> </a:t>
            </a:r>
            <a:r>
              <a:rPr sz="3450" spc="75" dirty="0">
                <a:solidFill>
                  <a:srgbClr val="3A6266"/>
                </a:solidFill>
                <a:latin typeface="Arial"/>
                <a:cs typeface="Arial"/>
              </a:rPr>
              <a:t>DURUMLARDA</a:t>
            </a:r>
            <a:r>
              <a:rPr sz="3450" spc="-5" dirty="0">
                <a:solidFill>
                  <a:srgbClr val="3A6266"/>
                </a:solidFill>
                <a:latin typeface="Arial"/>
                <a:cs typeface="Arial"/>
              </a:rPr>
              <a:t> </a:t>
            </a:r>
            <a:r>
              <a:rPr sz="3450" b="0" spc="114" dirty="0">
                <a:solidFill>
                  <a:srgbClr val="3A6266"/>
                </a:solidFill>
                <a:latin typeface="Arial Black"/>
                <a:cs typeface="Arial Black"/>
              </a:rPr>
              <a:t>İ</a:t>
            </a:r>
            <a:r>
              <a:rPr sz="3450" spc="114" dirty="0">
                <a:solidFill>
                  <a:srgbClr val="3A6266"/>
                </a:solidFill>
                <a:latin typeface="Arial"/>
                <a:cs typeface="Arial"/>
              </a:rPr>
              <a:t>HT</a:t>
            </a:r>
            <a:r>
              <a:rPr sz="3450" b="0" spc="114" dirty="0">
                <a:solidFill>
                  <a:srgbClr val="3A6266"/>
                </a:solidFill>
                <a:latin typeface="Arial Black"/>
                <a:cs typeface="Arial Black"/>
              </a:rPr>
              <a:t>İ</a:t>
            </a:r>
            <a:r>
              <a:rPr sz="3450" spc="114" dirty="0">
                <a:solidFill>
                  <a:srgbClr val="3A6266"/>
                </a:solidFill>
                <a:latin typeface="Arial"/>
                <a:cs typeface="Arial"/>
              </a:rPr>
              <a:t>YACIM</a:t>
            </a:r>
            <a:r>
              <a:rPr sz="3450" spc="-5" dirty="0">
                <a:solidFill>
                  <a:srgbClr val="3A6266"/>
                </a:solidFill>
                <a:latin typeface="Arial"/>
                <a:cs typeface="Arial"/>
              </a:rPr>
              <a:t> </a:t>
            </a:r>
            <a:r>
              <a:rPr sz="3450" spc="175" dirty="0">
                <a:solidFill>
                  <a:srgbClr val="3A6266"/>
                </a:solidFill>
                <a:latin typeface="Arial"/>
                <a:cs typeface="Arial"/>
              </a:rPr>
              <a:t>OLAN</a:t>
            </a:r>
            <a:r>
              <a:rPr sz="3450" spc="-5" dirty="0">
                <a:solidFill>
                  <a:srgbClr val="3A6266"/>
                </a:solidFill>
                <a:latin typeface="Arial"/>
                <a:cs typeface="Arial"/>
              </a:rPr>
              <a:t> </a:t>
            </a:r>
            <a:r>
              <a:rPr sz="3450" b="0" spc="-229" dirty="0">
                <a:solidFill>
                  <a:srgbClr val="3A6266"/>
                </a:solidFill>
                <a:latin typeface="Arial Black"/>
                <a:cs typeface="Arial Black"/>
              </a:rPr>
              <a:t>Ş</a:t>
            </a:r>
            <a:r>
              <a:rPr sz="3450" spc="-229" dirty="0">
                <a:solidFill>
                  <a:srgbClr val="3A6266"/>
                </a:solidFill>
                <a:latin typeface="Arial"/>
                <a:cs typeface="Arial"/>
              </a:rPr>
              <a:t>EY</a:t>
            </a:r>
            <a:r>
              <a:rPr sz="3450" dirty="0">
                <a:solidFill>
                  <a:srgbClr val="3A6266"/>
                </a:solidFill>
                <a:latin typeface="Arial"/>
                <a:cs typeface="Arial"/>
              </a:rPr>
              <a:t> </a:t>
            </a:r>
            <a:r>
              <a:rPr sz="3450" spc="-10" dirty="0">
                <a:solidFill>
                  <a:srgbClr val="3A6266"/>
                </a:solidFill>
                <a:latin typeface="Arial"/>
                <a:cs typeface="Arial"/>
              </a:rPr>
              <a:t>NED</a:t>
            </a:r>
            <a:r>
              <a:rPr sz="3450" b="0" spc="-10" dirty="0">
                <a:solidFill>
                  <a:srgbClr val="3A6266"/>
                </a:solidFill>
                <a:latin typeface="Arial Black"/>
                <a:cs typeface="Arial Black"/>
              </a:rPr>
              <a:t>İ</a:t>
            </a:r>
            <a:r>
              <a:rPr sz="3450" spc="-10" dirty="0">
                <a:solidFill>
                  <a:srgbClr val="3A6266"/>
                </a:solidFill>
                <a:latin typeface="Arial"/>
                <a:cs typeface="Arial"/>
              </a:rPr>
              <a:t>R</a:t>
            </a:r>
            <a:endParaRPr sz="3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CF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19654" y="485084"/>
            <a:ext cx="2609850" cy="2609850"/>
          </a:xfrm>
          <a:custGeom>
            <a:avLst/>
            <a:gdLst/>
            <a:ahLst/>
            <a:cxnLst/>
            <a:rect l="l" t="t" r="r" b="b"/>
            <a:pathLst>
              <a:path w="2609850" h="2609850">
                <a:moveTo>
                  <a:pt x="1304701" y="2609403"/>
                </a:moveTo>
                <a:lnTo>
                  <a:pt x="1256680" y="2608519"/>
                </a:lnTo>
                <a:lnTo>
                  <a:pt x="1208721" y="2605868"/>
                </a:lnTo>
                <a:lnTo>
                  <a:pt x="1160893" y="2601453"/>
                </a:lnTo>
                <a:lnTo>
                  <a:pt x="1113261" y="2595281"/>
                </a:lnTo>
                <a:lnTo>
                  <a:pt x="1065890" y="2587360"/>
                </a:lnTo>
                <a:lnTo>
                  <a:pt x="1018839" y="2577701"/>
                </a:lnTo>
                <a:lnTo>
                  <a:pt x="972176" y="2566316"/>
                </a:lnTo>
                <a:lnTo>
                  <a:pt x="925966" y="2553223"/>
                </a:lnTo>
                <a:lnTo>
                  <a:pt x="880269" y="2538437"/>
                </a:lnTo>
                <a:lnTo>
                  <a:pt x="835145" y="2521978"/>
                </a:lnTo>
                <a:lnTo>
                  <a:pt x="790658" y="2503870"/>
                </a:lnTo>
                <a:lnTo>
                  <a:pt x="746869" y="2484137"/>
                </a:lnTo>
                <a:lnTo>
                  <a:pt x="703836" y="2462806"/>
                </a:lnTo>
                <a:lnTo>
                  <a:pt x="661616" y="2439905"/>
                </a:lnTo>
                <a:lnTo>
                  <a:pt x="620267" y="2415465"/>
                </a:lnTo>
                <a:lnTo>
                  <a:pt x="579848" y="2389521"/>
                </a:lnTo>
                <a:lnTo>
                  <a:pt x="540411" y="2362106"/>
                </a:lnTo>
                <a:lnTo>
                  <a:pt x="502007" y="2333258"/>
                </a:lnTo>
                <a:lnTo>
                  <a:pt x="464692" y="2303015"/>
                </a:lnTo>
                <a:lnTo>
                  <a:pt x="428517" y="2271421"/>
                </a:lnTo>
                <a:lnTo>
                  <a:pt x="393529" y="2238517"/>
                </a:lnTo>
                <a:lnTo>
                  <a:pt x="359775" y="2204346"/>
                </a:lnTo>
                <a:lnTo>
                  <a:pt x="327301" y="2168955"/>
                </a:lnTo>
                <a:lnTo>
                  <a:pt x="296153" y="2132395"/>
                </a:lnTo>
                <a:lnTo>
                  <a:pt x="266372" y="2094713"/>
                </a:lnTo>
                <a:lnTo>
                  <a:pt x="237997" y="2055959"/>
                </a:lnTo>
                <a:lnTo>
                  <a:pt x="211067" y="2016186"/>
                </a:lnTo>
                <a:lnTo>
                  <a:pt x="185621" y="1975452"/>
                </a:lnTo>
                <a:lnTo>
                  <a:pt x="161692" y="1933808"/>
                </a:lnTo>
                <a:lnTo>
                  <a:pt x="139310" y="1891310"/>
                </a:lnTo>
                <a:lnTo>
                  <a:pt x="118508" y="1848016"/>
                </a:lnTo>
                <a:lnTo>
                  <a:pt x="99314" y="1803989"/>
                </a:lnTo>
                <a:lnTo>
                  <a:pt x="81754" y="1759284"/>
                </a:lnTo>
                <a:lnTo>
                  <a:pt x="65850" y="1713962"/>
                </a:lnTo>
                <a:lnTo>
                  <a:pt x="51625" y="1668085"/>
                </a:lnTo>
                <a:lnTo>
                  <a:pt x="39100" y="1621718"/>
                </a:lnTo>
                <a:lnTo>
                  <a:pt x="28289" y="1574921"/>
                </a:lnTo>
                <a:lnTo>
                  <a:pt x="19208" y="1527755"/>
                </a:lnTo>
                <a:lnTo>
                  <a:pt x="11869" y="1480288"/>
                </a:lnTo>
                <a:lnTo>
                  <a:pt x="6282" y="1432584"/>
                </a:lnTo>
                <a:lnTo>
                  <a:pt x="2455" y="1384708"/>
                </a:lnTo>
                <a:lnTo>
                  <a:pt x="392" y="1336720"/>
                </a:lnTo>
                <a:lnTo>
                  <a:pt x="0" y="1304701"/>
                </a:lnTo>
                <a:lnTo>
                  <a:pt x="98" y="1288689"/>
                </a:lnTo>
                <a:lnTo>
                  <a:pt x="1571" y="1240683"/>
                </a:lnTo>
                <a:lnTo>
                  <a:pt x="4810" y="1192763"/>
                </a:lnTo>
                <a:lnTo>
                  <a:pt x="9811" y="1144992"/>
                </a:lnTo>
                <a:lnTo>
                  <a:pt x="16567" y="1097437"/>
                </a:lnTo>
                <a:lnTo>
                  <a:pt x="25069" y="1050166"/>
                </a:lnTo>
                <a:lnTo>
                  <a:pt x="35304" y="1003240"/>
                </a:lnTo>
                <a:lnTo>
                  <a:pt x="47261" y="956720"/>
                </a:lnTo>
                <a:lnTo>
                  <a:pt x="60922" y="910672"/>
                </a:lnTo>
                <a:lnTo>
                  <a:pt x="76267" y="865160"/>
                </a:lnTo>
                <a:lnTo>
                  <a:pt x="93277" y="820244"/>
                </a:lnTo>
                <a:lnTo>
                  <a:pt x="111930" y="775982"/>
                </a:lnTo>
                <a:lnTo>
                  <a:pt x="132200" y="732437"/>
                </a:lnTo>
                <a:lnTo>
                  <a:pt x="154057" y="689669"/>
                </a:lnTo>
                <a:lnTo>
                  <a:pt x="177474" y="647735"/>
                </a:lnTo>
                <a:lnTo>
                  <a:pt x="202419" y="606689"/>
                </a:lnTo>
                <a:lnTo>
                  <a:pt x="228859" y="566589"/>
                </a:lnTo>
                <a:lnTo>
                  <a:pt x="256755" y="527491"/>
                </a:lnTo>
                <a:lnTo>
                  <a:pt x="286071" y="489447"/>
                </a:lnTo>
                <a:lnTo>
                  <a:pt x="316769" y="452505"/>
                </a:lnTo>
                <a:lnTo>
                  <a:pt x="348807" y="416719"/>
                </a:lnTo>
                <a:lnTo>
                  <a:pt x="382138" y="382138"/>
                </a:lnTo>
                <a:lnTo>
                  <a:pt x="416719" y="348807"/>
                </a:lnTo>
                <a:lnTo>
                  <a:pt x="452505" y="316769"/>
                </a:lnTo>
                <a:lnTo>
                  <a:pt x="489447" y="286071"/>
                </a:lnTo>
                <a:lnTo>
                  <a:pt x="527491" y="256755"/>
                </a:lnTo>
                <a:lnTo>
                  <a:pt x="566589" y="228859"/>
                </a:lnTo>
                <a:lnTo>
                  <a:pt x="606689" y="202419"/>
                </a:lnTo>
                <a:lnTo>
                  <a:pt x="647735" y="177474"/>
                </a:lnTo>
                <a:lnTo>
                  <a:pt x="689669" y="154057"/>
                </a:lnTo>
                <a:lnTo>
                  <a:pt x="732437" y="132200"/>
                </a:lnTo>
                <a:lnTo>
                  <a:pt x="775982" y="111930"/>
                </a:lnTo>
                <a:lnTo>
                  <a:pt x="820244" y="93277"/>
                </a:lnTo>
                <a:lnTo>
                  <a:pt x="865160" y="76267"/>
                </a:lnTo>
                <a:lnTo>
                  <a:pt x="910672" y="60922"/>
                </a:lnTo>
                <a:lnTo>
                  <a:pt x="956720" y="47261"/>
                </a:lnTo>
                <a:lnTo>
                  <a:pt x="1003240" y="35304"/>
                </a:lnTo>
                <a:lnTo>
                  <a:pt x="1050166" y="25069"/>
                </a:lnTo>
                <a:lnTo>
                  <a:pt x="1097437" y="16568"/>
                </a:lnTo>
                <a:lnTo>
                  <a:pt x="1144992" y="9811"/>
                </a:lnTo>
                <a:lnTo>
                  <a:pt x="1192762" y="4810"/>
                </a:lnTo>
                <a:lnTo>
                  <a:pt x="1240683" y="1571"/>
                </a:lnTo>
                <a:lnTo>
                  <a:pt x="1288689" y="98"/>
                </a:lnTo>
                <a:lnTo>
                  <a:pt x="1304701" y="0"/>
                </a:lnTo>
                <a:lnTo>
                  <a:pt x="1320713" y="98"/>
                </a:lnTo>
                <a:lnTo>
                  <a:pt x="1368720" y="1571"/>
                </a:lnTo>
                <a:lnTo>
                  <a:pt x="1416640" y="4810"/>
                </a:lnTo>
                <a:lnTo>
                  <a:pt x="1464411" y="9811"/>
                </a:lnTo>
                <a:lnTo>
                  <a:pt x="1511965" y="16568"/>
                </a:lnTo>
                <a:lnTo>
                  <a:pt x="1559236" y="25069"/>
                </a:lnTo>
                <a:lnTo>
                  <a:pt x="1606162" y="35304"/>
                </a:lnTo>
                <a:lnTo>
                  <a:pt x="1652682" y="47261"/>
                </a:lnTo>
                <a:lnTo>
                  <a:pt x="1698730" y="60922"/>
                </a:lnTo>
                <a:lnTo>
                  <a:pt x="1744242" y="76267"/>
                </a:lnTo>
                <a:lnTo>
                  <a:pt x="1789158" y="93277"/>
                </a:lnTo>
                <a:lnTo>
                  <a:pt x="1833420" y="111930"/>
                </a:lnTo>
                <a:lnTo>
                  <a:pt x="1876966" y="132200"/>
                </a:lnTo>
                <a:lnTo>
                  <a:pt x="1919734" y="154057"/>
                </a:lnTo>
                <a:lnTo>
                  <a:pt x="1961668" y="177474"/>
                </a:lnTo>
                <a:lnTo>
                  <a:pt x="2002714" y="202419"/>
                </a:lnTo>
                <a:lnTo>
                  <a:pt x="2042813" y="228859"/>
                </a:lnTo>
                <a:lnTo>
                  <a:pt x="2081911" y="256755"/>
                </a:lnTo>
                <a:lnTo>
                  <a:pt x="2119955" y="286071"/>
                </a:lnTo>
                <a:lnTo>
                  <a:pt x="2156897" y="316769"/>
                </a:lnTo>
                <a:lnTo>
                  <a:pt x="2192683" y="348807"/>
                </a:lnTo>
                <a:lnTo>
                  <a:pt x="2227265" y="382138"/>
                </a:lnTo>
                <a:lnTo>
                  <a:pt x="2260596" y="416719"/>
                </a:lnTo>
                <a:lnTo>
                  <a:pt x="2292633" y="452505"/>
                </a:lnTo>
                <a:lnTo>
                  <a:pt x="2323331" y="489447"/>
                </a:lnTo>
                <a:lnTo>
                  <a:pt x="2352647" y="527491"/>
                </a:lnTo>
                <a:lnTo>
                  <a:pt x="2380543" y="566589"/>
                </a:lnTo>
                <a:lnTo>
                  <a:pt x="2406983" y="606689"/>
                </a:lnTo>
                <a:lnTo>
                  <a:pt x="2431928" y="647735"/>
                </a:lnTo>
                <a:lnTo>
                  <a:pt x="2455345" y="689669"/>
                </a:lnTo>
                <a:lnTo>
                  <a:pt x="2477202" y="732437"/>
                </a:lnTo>
                <a:lnTo>
                  <a:pt x="2497472" y="775982"/>
                </a:lnTo>
                <a:lnTo>
                  <a:pt x="2516125" y="820244"/>
                </a:lnTo>
                <a:lnTo>
                  <a:pt x="2533135" y="865160"/>
                </a:lnTo>
                <a:lnTo>
                  <a:pt x="2548481" y="910672"/>
                </a:lnTo>
                <a:lnTo>
                  <a:pt x="2562141" y="956720"/>
                </a:lnTo>
                <a:lnTo>
                  <a:pt x="2574098" y="1003240"/>
                </a:lnTo>
                <a:lnTo>
                  <a:pt x="2584333" y="1050166"/>
                </a:lnTo>
                <a:lnTo>
                  <a:pt x="2592835" y="1097437"/>
                </a:lnTo>
                <a:lnTo>
                  <a:pt x="2599591" y="1144992"/>
                </a:lnTo>
                <a:lnTo>
                  <a:pt x="2604592" y="1192763"/>
                </a:lnTo>
                <a:lnTo>
                  <a:pt x="2607831" y="1240683"/>
                </a:lnTo>
                <a:lnTo>
                  <a:pt x="2609305" y="1288689"/>
                </a:lnTo>
                <a:lnTo>
                  <a:pt x="2609403" y="1304701"/>
                </a:lnTo>
                <a:lnTo>
                  <a:pt x="2609305" y="1320713"/>
                </a:lnTo>
                <a:lnTo>
                  <a:pt x="2607831" y="1368720"/>
                </a:lnTo>
                <a:lnTo>
                  <a:pt x="2604592" y="1416640"/>
                </a:lnTo>
                <a:lnTo>
                  <a:pt x="2599591" y="1464411"/>
                </a:lnTo>
                <a:lnTo>
                  <a:pt x="2592835" y="1511965"/>
                </a:lnTo>
                <a:lnTo>
                  <a:pt x="2584333" y="1559236"/>
                </a:lnTo>
                <a:lnTo>
                  <a:pt x="2574098" y="1606162"/>
                </a:lnTo>
                <a:lnTo>
                  <a:pt x="2562141" y="1652682"/>
                </a:lnTo>
                <a:lnTo>
                  <a:pt x="2548480" y="1698730"/>
                </a:lnTo>
                <a:lnTo>
                  <a:pt x="2533135" y="1744242"/>
                </a:lnTo>
                <a:lnTo>
                  <a:pt x="2516125" y="1789158"/>
                </a:lnTo>
                <a:lnTo>
                  <a:pt x="2497472" y="1833420"/>
                </a:lnTo>
                <a:lnTo>
                  <a:pt x="2477202" y="1876966"/>
                </a:lnTo>
                <a:lnTo>
                  <a:pt x="2455345" y="1919733"/>
                </a:lnTo>
                <a:lnTo>
                  <a:pt x="2431928" y="1961667"/>
                </a:lnTo>
                <a:lnTo>
                  <a:pt x="2406983" y="2002713"/>
                </a:lnTo>
                <a:lnTo>
                  <a:pt x="2380543" y="2042813"/>
                </a:lnTo>
                <a:lnTo>
                  <a:pt x="2352647" y="2081911"/>
                </a:lnTo>
                <a:lnTo>
                  <a:pt x="2323331" y="2119955"/>
                </a:lnTo>
                <a:lnTo>
                  <a:pt x="2292633" y="2156897"/>
                </a:lnTo>
                <a:lnTo>
                  <a:pt x="2260596" y="2192683"/>
                </a:lnTo>
                <a:lnTo>
                  <a:pt x="2227265" y="2227265"/>
                </a:lnTo>
                <a:lnTo>
                  <a:pt x="2192683" y="2260596"/>
                </a:lnTo>
                <a:lnTo>
                  <a:pt x="2156897" y="2292633"/>
                </a:lnTo>
                <a:lnTo>
                  <a:pt x="2119955" y="2323331"/>
                </a:lnTo>
                <a:lnTo>
                  <a:pt x="2081911" y="2352647"/>
                </a:lnTo>
                <a:lnTo>
                  <a:pt x="2042813" y="2380543"/>
                </a:lnTo>
                <a:lnTo>
                  <a:pt x="2002713" y="2406983"/>
                </a:lnTo>
                <a:lnTo>
                  <a:pt x="1961667" y="2431928"/>
                </a:lnTo>
                <a:lnTo>
                  <a:pt x="1919733" y="2455345"/>
                </a:lnTo>
                <a:lnTo>
                  <a:pt x="1876965" y="2477202"/>
                </a:lnTo>
                <a:lnTo>
                  <a:pt x="1833420" y="2497472"/>
                </a:lnTo>
                <a:lnTo>
                  <a:pt x="1789158" y="2516125"/>
                </a:lnTo>
                <a:lnTo>
                  <a:pt x="1744242" y="2533135"/>
                </a:lnTo>
                <a:lnTo>
                  <a:pt x="1698730" y="2548481"/>
                </a:lnTo>
                <a:lnTo>
                  <a:pt x="1652682" y="2562141"/>
                </a:lnTo>
                <a:lnTo>
                  <a:pt x="1606162" y="2574097"/>
                </a:lnTo>
                <a:lnTo>
                  <a:pt x="1559236" y="2584333"/>
                </a:lnTo>
                <a:lnTo>
                  <a:pt x="1511965" y="2592834"/>
                </a:lnTo>
                <a:lnTo>
                  <a:pt x="1464411" y="2599591"/>
                </a:lnTo>
                <a:lnTo>
                  <a:pt x="1416640" y="2604592"/>
                </a:lnTo>
                <a:lnTo>
                  <a:pt x="1368720" y="2607831"/>
                </a:lnTo>
                <a:lnTo>
                  <a:pt x="1320713" y="2609305"/>
                </a:lnTo>
                <a:lnTo>
                  <a:pt x="1304701" y="2609403"/>
                </a:lnTo>
                <a:close/>
              </a:path>
            </a:pathLst>
          </a:custGeom>
          <a:solidFill>
            <a:srgbClr val="8BC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1521" y="3809377"/>
            <a:ext cx="2428875" cy="2425700"/>
          </a:xfrm>
          <a:custGeom>
            <a:avLst/>
            <a:gdLst/>
            <a:ahLst/>
            <a:cxnLst/>
            <a:rect l="l" t="t" r="r" b="b"/>
            <a:pathLst>
              <a:path w="2428875" h="2425700">
                <a:moveTo>
                  <a:pt x="1394588" y="12700"/>
                </a:moveTo>
                <a:lnTo>
                  <a:pt x="1037674" y="12700"/>
                </a:lnTo>
                <a:lnTo>
                  <a:pt x="1052452" y="0"/>
                </a:lnTo>
                <a:lnTo>
                  <a:pt x="1379810" y="0"/>
                </a:lnTo>
                <a:lnTo>
                  <a:pt x="1394588" y="12700"/>
                </a:lnTo>
                <a:close/>
              </a:path>
              <a:path w="2428875" h="2425700">
                <a:moveTo>
                  <a:pt x="1468026" y="25400"/>
                </a:moveTo>
                <a:lnTo>
                  <a:pt x="964236" y="25400"/>
                </a:lnTo>
                <a:lnTo>
                  <a:pt x="978858" y="12700"/>
                </a:lnTo>
                <a:lnTo>
                  <a:pt x="1453405" y="12700"/>
                </a:lnTo>
                <a:lnTo>
                  <a:pt x="1468026" y="25400"/>
                </a:lnTo>
                <a:close/>
              </a:path>
              <a:path w="2428875" h="2425700">
                <a:moveTo>
                  <a:pt x="1526106" y="38100"/>
                </a:moveTo>
                <a:lnTo>
                  <a:pt x="906156" y="38100"/>
                </a:lnTo>
                <a:lnTo>
                  <a:pt x="920613" y="25400"/>
                </a:lnTo>
                <a:lnTo>
                  <a:pt x="1511649" y="25400"/>
                </a:lnTo>
                <a:lnTo>
                  <a:pt x="1526106" y="38100"/>
                </a:lnTo>
                <a:close/>
              </a:path>
              <a:path w="2428875" h="2425700">
                <a:moveTo>
                  <a:pt x="1569183" y="50800"/>
                </a:moveTo>
                <a:lnTo>
                  <a:pt x="863080" y="50800"/>
                </a:lnTo>
                <a:lnTo>
                  <a:pt x="877390" y="38100"/>
                </a:lnTo>
                <a:lnTo>
                  <a:pt x="1554872" y="38100"/>
                </a:lnTo>
                <a:lnTo>
                  <a:pt x="1569183" y="50800"/>
                </a:lnTo>
                <a:close/>
              </a:path>
              <a:path w="2428875" h="2425700">
                <a:moveTo>
                  <a:pt x="1611780" y="63500"/>
                </a:moveTo>
                <a:lnTo>
                  <a:pt x="820482" y="63500"/>
                </a:lnTo>
                <a:lnTo>
                  <a:pt x="834624" y="50800"/>
                </a:lnTo>
                <a:lnTo>
                  <a:pt x="1597638" y="50800"/>
                </a:lnTo>
                <a:lnTo>
                  <a:pt x="1611780" y="63500"/>
                </a:lnTo>
                <a:close/>
              </a:path>
              <a:path w="2428875" h="2425700">
                <a:moveTo>
                  <a:pt x="1639887" y="76200"/>
                </a:moveTo>
                <a:lnTo>
                  <a:pt x="792375" y="76200"/>
                </a:lnTo>
                <a:lnTo>
                  <a:pt x="806398" y="63500"/>
                </a:lnTo>
                <a:lnTo>
                  <a:pt x="1625864" y="63500"/>
                </a:lnTo>
                <a:lnTo>
                  <a:pt x="1639887" y="76200"/>
                </a:lnTo>
                <a:close/>
              </a:path>
              <a:path w="2428875" h="2425700">
                <a:moveTo>
                  <a:pt x="1681560" y="88900"/>
                </a:moveTo>
                <a:lnTo>
                  <a:pt x="750703" y="88900"/>
                </a:lnTo>
                <a:lnTo>
                  <a:pt x="764528" y="76200"/>
                </a:lnTo>
                <a:lnTo>
                  <a:pt x="1667735" y="76200"/>
                </a:lnTo>
                <a:lnTo>
                  <a:pt x="1681560" y="88900"/>
                </a:lnTo>
                <a:close/>
              </a:path>
              <a:path w="2428875" h="2425700">
                <a:moveTo>
                  <a:pt x="1708995" y="101600"/>
                </a:moveTo>
                <a:lnTo>
                  <a:pt x="723267" y="101600"/>
                </a:lnTo>
                <a:lnTo>
                  <a:pt x="736948" y="88900"/>
                </a:lnTo>
                <a:lnTo>
                  <a:pt x="1695315" y="88900"/>
                </a:lnTo>
                <a:lnTo>
                  <a:pt x="1708995" y="101600"/>
                </a:lnTo>
                <a:close/>
              </a:path>
              <a:path w="2428875" h="2425700">
                <a:moveTo>
                  <a:pt x="1736134" y="114300"/>
                </a:moveTo>
                <a:lnTo>
                  <a:pt x="696129" y="114300"/>
                </a:lnTo>
                <a:lnTo>
                  <a:pt x="709661" y="101600"/>
                </a:lnTo>
                <a:lnTo>
                  <a:pt x="1722602" y="101600"/>
                </a:lnTo>
                <a:lnTo>
                  <a:pt x="1736134" y="114300"/>
                </a:lnTo>
                <a:close/>
              </a:path>
              <a:path w="2428875" h="2425700">
                <a:moveTo>
                  <a:pt x="1762960" y="127000"/>
                </a:moveTo>
                <a:lnTo>
                  <a:pt x="669303" y="127000"/>
                </a:lnTo>
                <a:lnTo>
                  <a:pt x="682675" y="114300"/>
                </a:lnTo>
                <a:lnTo>
                  <a:pt x="1749588" y="114300"/>
                </a:lnTo>
                <a:lnTo>
                  <a:pt x="1762960" y="127000"/>
                </a:lnTo>
                <a:close/>
              </a:path>
              <a:path w="2428875" h="2425700">
                <a:moveTo>
                  <a:pt x="1789455" y="139700"/>
                </a:moveTo>
                <a:lnTo>
                  <a:pt x="642808" y="139700"/>
                </a:lnTo>
                <a:lnTo>
                  <a:pt x="656014" y="127000"/>
                </a:lnTo>
                <a:lnTo>
                  <a:pt x="1776249" y="127000"/>
                </a:lnTo>
                <a:lnTo>
                  <a:pt x="1789455" y="139700"/>
                </a:lnTo>
                <a:close/>
              </a:path>
              <a:path w="2428875" h="2425700">
                <a:moveTo>
                  <a:pt x="1828546" y="165100"/>
                </a:moveTo>
                <a:lnTo>
                  <a:pt x="603717" y="165100"/>
                </a:lnTo>
                <a:lnTo>
                  <a:pt x="629687" y="139700"/>
                </a:lnTo>
                <a:lnTo>
                  <a:pt x="1802576" y="139700"/>
                </a:lnTo>
                <a:lnTo>
                  <a:pt x="1828546" y="165100"/>
                </a:lnTo>
                <a:close/>
              </a:path>
              <a:path w="2428875" h="2425700">
                <a:moveTo>
                  <a:pt x="1854151" y="177800"/>
                </a:moveTo>
                <a:lnTo>
                  <a:pt x="578112" y="177800"/>
                </a:lnTo>
                <a:lnTo>
                  <a:pt x="590867" y="165100"/>
                </a:lnTo>
                <a:lnTo>
                  <a:pt x="1841395" y="165100"/>
                </a:lnTo>
                <a:lnTo>
                  <a:pt x="1854151" y="177800"/>
                </a:lnTo>
                <a:close/>
              </a:path>
              <a:path w="2428875" h="2425700">
                <a:moveTo>
                  <a:pt x="1891829" y="203200"/>
                </a:moveTo>
                <a:lnTo>
                  <a:pt x="540434" y="203200"/>
                </a:lnTo>
                <a:lnTo>
                  <a:pt x="565455" y="177800"/>
                </a:lnTo>
                <a:lnTo>
                  <a:pt x="1866808" y="177800"/>
                </a:lnTo>
                <a:lnTo>
                  <a:pt x="1891829" y="203200"/>
                </a:lnTo>
                <a:close/>
              </a:path>
              <a:path w="2428875" h="2425700">
                <a:moveTo>
                  <a:pt x="1928591" y="228600"/>
                </a:moveTo>
                <a:lnTo>
                  <a:pt x="503671" y="228600"/>
                </a:lnTo>
                <a:lnTo>
                  <a:pt x="528074" y="203200"/>
                </a:lnTo>
                <a:lnTo>
                  <a:pt x="1904188" y="203200"/>
                </a:lnTo>
                <a:lnTo>
                  <a:pt x="1928591" y="228600"/>
                </a:lnTo>
                <a:close/>
              </a:path>
              <a:path w="2428875" h="2425700">
                <a:moveTo>
                  <a:pt x="1964390" y="254000"/>
                </a:moveTo>
                <a:lnTo>
                  <a:pt x="467872" y="254000"/>
                </a:lnTo>
                <a:lnTo>
                  <a:pt x="479694" y="241300"/>
                </a:lnTo>
                <a:lnTo>
                  <a:pt x="491628" y="228600"/>
                </a:lnTo>
                <a:lnTo>
                  <a:pt x="1940635" y="228600"/>
                </a:lnTo>
                <a:lnTo>
                  <a:pt x="1952569" y="241300"/>
                </a:lnTo>
                <a:lnTo>
                  <a:pt x="1964390" y="254000"/>
                </a:lnTo>
                <a:close/>
              </a:path>
              <a:path w="2428875" h="2425700">
                <a:moveTo>
                  <a:pt x="2021776" y="304800"/>
                </a:moveTo>
                <a:lnTo>
                  <a:pt x="410486" y="304800"/>
                </a:lnTo>
                <a:lnTo>
                  <a:pt x="421727" y="292100"/>
                </a:lnTo>
                <a:lnTo>
                  <a:pt x="433087" y="279400"/>
                </a:lnTo>
                <a:lnTo>
                  <a:pt x="444567" y="266700"/>
                </a:lnTo>
                <a:lnTo>
                  <a:pt x="456163" y="254000"/>
                </a:lnTo>
                <a:lnTo>
                  <a:pt x="1976099" y="254000"/>
                </a:lnTo>
                <a:lnTo>
                  <a:pt x="1987695" y="266700"/>
                </a:lnTo>
                <a:lnTo>
                  <a:pt x="1999175" y="279400"/>
                </a:lnTo>
                <a:lnTo>
                  <a:pt x="2010536" y="292100"/>
                </a:lnTo>
                <a:lnTo>
                  <a:pt x="2021776" y="304800"/>
                </a:lnTo>
                <a:close/>
              </a:path>
              <a:path w="2428875" h="2425700">
                <a:moveTo>
                  <a:pt x="2076131" y="355600"/>
                </a:moveTo>
                <a:lnTo>
                  <a:pt x="356132" y="355600"/>
                </a:lnTo>
                <a:lnTo>
                  <a:pt x="366751" y="342900"/>
                </a:lnTo>
                <a:lnTo>
                  <a:pt x="377496" y="330200"/>
                </a:lnTo>
                <a:lnTo>
                  <a:pt x="388368" y="317500"/>
                </a:lnTo>
                <a:lnTo>
                  <a:pt x="399366" y="304800"/>
                </a:lnTo>
                <a:lnTo>
                  <a:pt x="2032897" y="304800"/>
                </a:lnTo>
                <a:lnTo>
                  <a:pt x="2043895" y="317500"/>
                </a:lnTo>
                <a:lnTo>
                  <a:pt x="2054767" y="330200"/>
                </a:lnTo>
                <a:lnTo>
                  <a:pt x="2065512" y="342900"/>
                </a:lnTo>
                <a:lnTo>
                  <a:pt x="2076131" y="355600"/>
                </a:lnTo>
                <a:close/>
              </a:path>
              <a:path w="2428875" h="2425700">
                <a:moveTo>
                  <a:pt x="2156285" y="444500"/>
                </a:moveTo>
                <a:lnTo>
                  <a:pt x="275978" y="444500"/>
                </a:lnTo>
                <a:lnTo>
                  <a:pt x="285518" y="431800"/>
                </a:lnTo>
                <a:lnTo>
                  <a:pt x="314969" y="393700"/>
                </a:lnTo>
                <a:lnTo>
                  <a:pt x="345642" y="355600"/>
                </a:lnTo>
                <a:lnTo>
                  <a:pt x="2086621" y="355600"/>
                </a:lnTo>
                <a:lnTo>
                  <a:pt x="2117293" y="393700"/>
                </a:lnTo>
                <a:lnTo>
                  <a:pt x="2146745" y="431800"/>
                </a:lnTo>
                <a:lnTo>
                  <a:pt x="2156285" y="444500"/>
                </a:lnTo>
                <a:close/>
              </a:path>
              <a:path w="2428875" h="2425700">
                <a:moveTo>
                  <a:pt x="2251569" y="1854200"/>
                </a:moveTo>
                <a:lnTo>
                  <a:pt x="180694" y="1854200"/>
                </a:lnTo>
                <a:lnTo>
                  <a:pt x="172942" y="1828800"/>
                </a:lnTo>
                <a:lnTo>
                  <a:pt x="165347" y="1816100"/>
                </a:lnTo>
                <a:lnTo>
                  <a:pt x="143518" y="1778000"/>
                </a:lnTo>
                <a:lnTo>
                  <a:pt x="123143" y="1739900"/>
                </a:lnTo>
                <a:lnTo>
                  <a:pt x="104248" y="1701800"/>
                </a:lnTo>
                <a:lnTo>
                  <a:pt x="86860" y="1663700"/>
                </a:lnTo>
                <a:lnTo>
                  <a:pt x="71003" y="1625600"/>
                </a:lnTo>
                <a:lnTo>
                  <a:pt x="66061" y="1600200"/>
                </a:lnTo>
                <a:lnTo>
                  <a:pt x="61293" y="1587500"/>
                </a:lnTo>
                <a:lnTo>
                  <a:pt x="48033" y="1549400"/>
                </a:lnTo>
                <a:lnTo>
                  <a:pt x="36357" y="1511300"/>
                </a:lnTo>
                <a:lnTo>
                  <a:pt x="32819" y="1485900"/>
                </a:lnTo>
                <a:lnTo>
                  <a:pt x="29459" y="1473200"/>
                </a:lnTo>
                <a:lnTo>
                  <a:pt x="20455" y="1435100"/>
                </a:lnTo>
                <a:lnTo>
                  <a:pt x="15352" y="1397000"/>
                </a:lnTo>
                <a:lnTo>
                  <a:pt x="13072" y="1384300"/>
                </a:lnTo>
                <a:lnTo>
                  <a:pt x="7319" y="1346200"/>
                </a:lnTo>
                <a:lnTo>
                  <a:pt x="4393" y="1308100"/>
                </a:lnTo>
                <a:lnTo>
                  <a:pt x="3203" y="1295400"/>
                </a:lnTo>
                <a:lnTo>
                  <a:pt x="732" y="1257300"/>
                </a:lnTo>
                <a:lnTo>
                  <a:pt x="0" y="1219200"/>
                </a:lnTo>
                <a:lnTo>
                  <a:pt x="0" y="1193800"/>
                </a:lnTo>
                <a:lnTo>
                  <a:pt x="274" y="1181100"/>
                </a:lnTo>
                <a:lnTo>
                  <a:pt x="732" y="1168400"/>
                </a:lnTo>
                <a:lnTo>
                  <a:pt x="1373" y="1155700"/>
                </a:lnTo>
                <a:lnTo>
                  <a:pt x="2197" y="1130300"/>
                </a:lnTo>
                <a:lnTo>
                  <a:pt x="5764" y="1092200"/>
                </a:lnTo>
                <a:lnTo>
                  <a:pt x="9054" y="1066800"/>
                </a:lnTo>
                <a:lnTo>
                  <a:pt x="10972" y="1041400"/>
                </a:lnTo>
                <a:lnTo>
                  <a:pt x="17813" y="1003300"/>
                </a:lnTo>
                <a:lnTo>
                  <a:pt x="23277" y="977900"/>
                </a:lnTo>
                <a:lnTo>
                  <a:pt x="26279" y="952500"/>
                </a:lnTo>
                <a:lnTo>
                  <a:pt x="36357" y="914400"/>
                </a:lnTo>
                <a:lnTo>
                  <a:pt x="48033" y="876300"/>
                </a:lnTo>
                <a:lnTo>
                  <a:pt x="52278" y="850900"/>
                </a:lnTo>
                <a:lnTo>
                  <a:pt x="66061" y="812800"/>
                </a:lnTo>
                <a:lnTo>
                  <a:pt x="81404" y="774700"/>
                </a:lnTo>
                <a:lnTo>
                  <a:pt x="98284" y="736600"/>
                </a:lnTo>
                <a:lnTo>
                  <a:pt x="104248" y="711200"/>
                </a:lnTo>
                <a:lnTo>
                  <a:pt x="123143" y="673100"/>
                </a:lnTo>
                <a:lnTo>
                  <a:pt x="143518" y="635000"/>
                </a:lnTo>
                <a:lnTo>
                  <a:pt x="165347" y="596900"/>
                </a:lnTo>
                <a:lnTo>
                  <a:pt x="188601" y="558800"/>
                </a:lnTo>
                <a:lnTo>
                  <a:pt x="213247" y="520700"/>
                </a:lnTo>
                <a:lnTo>
                  <a:pt x="239252" y="482600"/>
                </a:lnTo>
                <a:lnTo>
                  <a:pt x="266580" y="444500"/>
                </a:lnTo>
                <a:lnTo>
                  <a:pt x="2165683" y="444500"/>
                </a:lnTo>
                <a:lnTo>
                  <a:pt x="2193011" y="482600"/>
                </a:lnTo>
                <a:lnTo>
                  <a:pt x="2219015" y="520700"/>
                </a:lnTo>
                <a:lnTo>
                  <a:pt x="2243662" y="558800"/>
                </a:lnTo>
                <a:lnTo>
                  <a:pt x="2266916" y="596900"/>
                </a:lnTo>
                <a:lnTo>
                  <a:pt x="2288744" y="635000"/>
                </a:lnTo>
                <a:lnTo>
                  <a:pt x="2309120" y="673100"/>
                </a:lnTo>
                <a:lnTo>
                  <a:pt x="2328014" y="711200"/>
                </a:lnTo>
                <a:lnTo>
                  <a:pt x="2333978" y="736600"/>
                </a:lnTo>
                <a:lnTo>
                  <a:pt x="2339775" y="749300"/>
                </a:lnTo>
                <a:lnTo>
                  <a:pt x="2356144" y="787400"/>
                </a:lnTo>
                <a:lnTo>
                  <a:pt x="2370970" y="825500"/>
                </a:lnTo>
                <a:lnTo>
                  <a:pt x="2384230" y="876300"/>
                </a:lnTo>
                <a:lnTo>
                  <a:pt x="2388298" y="889000"/>
                </a:lnTo>
                <a:lnTo>
                  <a:pt x="2399444" y="927100"/>
                </a:lnTo>
                <a:lnTo>
                  <a:pt x="2408985" y="977900"/>
                </a:lnTo>
                <a:lnTo>
                  <a:pt x="2411807" y="990600"/>
                </a:lnTo>
                <a:lnTo>
                  <a:pt x="2419191" y="1028700"/>
                </a:lnTo>
                <a:lnTo>
                  <a:pt x="2423208" y="1066800"/>
                </a:lnTo>
                <a:lnTo>
                  <a:pt x="2424944" y="1079500"/>
                </a:lnTo>
                <a:lnTo>
                  <a:pt x="2426499" y="1092200"/>
                </a:lnTo>
                <a:lnTo>
                  <a:pt x="2427870" y="1104900"/>
                </a:lnTo>
                <a:lnTo>
                  <a:pt x="2428783" y="1117600"/>
                </a:lnTo>
                <a:lnTo>
                  <a:pt x="2428783" y="1308100"/>
                </a:lnTo>
                <a:lnTo>
                  <a:pt x="2427870" y="1308100"/>
                </a:lnTo>
                <a:lnTo>
                  <a:pt x="2426498" y="1333500"/>
                </a:lnTo>
                <a:lnTo>
                  <a:pt x="2421291" y="1371600"/>
                </a:lnTo>
                <a:lnTo>
                  <a:pt x="2416910" y="1397000"/>
                </a:lnTo>
                <a:lnTo>
                  <a:pt x="2414449" y="1422400"/>
                </a:lnTo>
                <a:lnTo>
                  <a:pt x="2405983" y="1460500"/>
                </a:lnTo>
                <a:lnTo>
                  <a:pt x="2399444" y="1485900"/>
                </a:lnTo>
                <a:lnTo>
                  <a:pt x="2395906" y="1511300"/>
                </a:lnTo>
                <a:lnTo>
                  <a:pt x="2384229" y="1549400"/>
                </a:lnTo>
                <a:lnTo>
                  <a:pt x="2370969" y="1587500"/>
                </a:lnTo>
                <a:lnTo>
                  <a:pt x="2366201" y="1600200"/>
                </a:lnTo>
                <a:lnTo>
                  <a:pt x="2361259" y="1625600"/>
                </a:lnTo>
                <a:lnTo>
                  <a:pt x="2345402" y="1663700"/>
                </a:lnTo>
                <a:lnTo>
                  <a:pt x="2328014" y="1701800"/>
                </a:lnTo>
                <a:lnTo>
                  <a:pt x="2309120" y="1739900"/>
                </a:lnTo>
                <a:lnTo>
                  <a:pt x="2288744" y="1778000"/>
                </a:lnTo>
                <a:lnTo>
                  <a:pt x="2266916" y="1816100"/>
                </a:lnTo>
                <a:lnTo>
                  <a:pt x="2259321" y="1828800"/>
                </a:lnTo>
                <a:lnTo>
                  <a:pt x="2251569" y="1854200"/>
                </a:lnTo>
                <a:close/>
              </a:path>
              <a:path w="2428875" h="2425700">
                <a:moveTo>
                  <a:pt x="2117293" y="2032000"/>
                </a:moveTo>
                <a:lnTo>
                  <a:pt x="314969" y="2032000"/>
                </a:lnTo>
                <a:lnTo>
                  <a:pt x="305013" y="2019300"/>
                </a:lnTo>
                <a:lnTo>
                  <a:pt x="275978" y="1981200"/>
                </a:lnTo>
                <a:lnTo>
                  <a:pt x="248217" y="1943100"/>
                </a:lnTo>
                <a:lnTo>
                  <a:pt x="221765" y="1905000"/>
                </a:lnTo>
                <a:lnTo>
                  <a:pt x="196662" y="1866900"/>
                </a:lnTo>
                <a:lnTo>
                  <a:pt x="188601" y="1854200"/>
                </a:lnTo>
                <a:lnTo>
                  <a:pt x="2243662" y="1854200"/>
                </a:lnTo>
                <a:lnTo>
                  <a:pt x="2219015" y="1892300"/>
                </a:lnTo>
                <a:lnTo>
                  <a:pt x="2193011" y="1930400"/>
                </a:lnTo>
                <a:lnTo>
                  <a:pt x="2165683" y="1968500"/>
                </a:lnTo>
                <a:lnTo>
                  <a:pt x="2137066" y="2006600"/>
                </a:lnTo>
                <a:lnTo>
                  <a:pt x="2117293" y="2032000"/>
                </a:lnTo>
                <a:close/>
              </a:path>
              <a:path w="2428875" h="2425700">
                <a:moveTo>
                  <a:pt x="2054767" y="2095500"/>
                </a:moveTo>
                <a:lnTo>
                  <a:pt x="377496" y="2095500"/>
                </a:lnTo>
                <a:lnTo>
                  <a:pt x="366751" y="2082800"/>
                </a:lnTo>
                <a:lnTo>
                  <a:pt x="356132" y="2070100"/>
                </a:lnTo>
                <a:lnTo>
                  <a:pt x="345642" y="2057400"/>
                </a:lnTo>
                <a:lnTo>
                  <a:pt x="335285" y="2044700"/>
                </a:lnTo>
                <a:lnTo>
                  <a:pt x="325061" y="2032000"/>
                </a:lnTo>
                <a:lnTo>
                  <a:pt x="2107202" y="2032000"/>
                </a:lnTo>
                <a:lnTo>
                  <a:pt x="2076131" y="2070100"/>
                </a:lnTo>
                <a:lnTo>
                  <a:pt x="2054767" y="2095500"/>
                </a:lnTo>
                <a:close/>
              </a:path>
              <a:path w="2428875" h="2425700">
                <a:moveTo>
                  <a:pt x="1999175" y="2146300"/>
                </a:moveTo>
                <a:lnTo>
                  <a:pt x="433087" y="2146300"/>
                </a:lnTo>
                <a:lnTo>
                  <a:pt x="421727" y="2133600"/>
                </a:lnTo>
                <a:lnTo>
                  <a:pt x="410486" y="2120900"/>
                </a:lnTo>
                <a:lnTo>
                  <a:pt x="399366" y="2108200"/>
                </a:lnTo>
                <a:lnTo>
                  <a:pt x="388368" y="2095500"/>
                </a:lnTo>
                <a:lnTo>
                  <a:pt x="2043895" y="2095500"/>
                </a:lnTo>
                <a:lnTo>
                  <a:pt x="2032897" y="2108200"/>
                </a:lnTo>
                <a:lnTo>
                  <a:pt x="2021776" y="2120900"/>
                </a:lnTo>
                <a:lnTo>
                  <a:pt x="2010536" y="2133600"/>
                </a:lnTo>
                <a:lnTo>
                  <a:pt x="1999175" y="2146300"/>
                </a:lnTo>
                <a:close/>
              </a:path>
              <a:path w="2428875" h="2425700">
                <a:moveTo>
                  <a:pt x="1964390" y="2171700"/>
                </a:moveTo>
                <a:lnTo>
                  <a:pt x="467872" y="2171700"/>
                </a:lnTo>
                <a:lnTo>
                  <a:pt x="456163" y="2159000"/>
                </a:lnTo>
                <a:lnTo>
                  <a:pt x="444567" y="2146300"/>
                </a:lnTo>
                <a:lnTo>
                  <a:pt x="1987695" y="2146300"/>
                </a:lnTo>
                <a:lnTo>
                  <a:pt x="1976099" y="2159000"/>
                </a:lnTo>
                <a:lnTo>
                  <a:pt x="1964390" y="2171700"/>
                </a:lnTo>
                <a:close/>
              </a:path>
              <a:path w="2428875" h="2425700">
                <a:moveTo>
                  <a:pt x="1916442" y="2209800"/>
                </a:moveTo>
                <a:lnTo>
                  <a:pt x="515820" y="2209800"/>
                </a:lnTo>
                <a:lnTo>
                  <a:pt x="503671" y="2197100"/>
                </a:lnTo>
                <a:lnTo>
                  <a:pt x="479694" y="2171700"/>
                </a:lnTo>
                <a:lnTo>
                  <a:pt x="1952569" y="2171700"/>
                </a:lnTo>
                <a:lnTo>
                  <a:pt x="1928591" y="2197100"/>
                </a:lnTo>
                <a:lnTo>
                  <a:pt x="1916442" y="2209800"/>
                </a:lnTo>
                <a:close/>
              </a:path>
              <a:path w="2428875" h="2425700">
                <a:moveTo>
                  <a:pt x="1879367" y="2235200"/>
                </a:moveTo>
                <a:lnTo>
                  <a:pt x="552895" y="2235200"/>
                </a:lnTo>
                <a:lnTo>
                  <a:pt x="528074" y="2209800"/>
                </a:lnTo>
                <a:lnTo>
                  <a:pt x="1904188" y="2209800"/>
                </a:lnTo>
                <a:lnTo>
                  <a:pt x="1879367" y="2235200"/>
                </a:lnTo>
                <a:close/>
              </a:path>
              <a:path w="2428875" h="2425700">
                <a:moveTo>
                  <a:pt x="1854150" y="2247900"/>
                </a:moveTo>
                <a:lnTo>
                  <a:pt x="578112" y="2247900"/>
                </a:lnTo>
                <a:lnTo>
                  <a:pt x="565455" y="2235200"/>
                </a:lnTo>
                <a:lnTo>
                  <a:pt x="1866808" y="2235200"/>
                </a:lnTo>
                <a:lnTo>
                  <a:pt x="1854150" y="2247900"/>
                </a:lnTo>
                <a:close/>
              </a:path>
              <a:path w="2428875" h="2425700">
                <a:moveTo>
                  <a:pt x="1815606" y="2273300"/>
                </a:moveTo>
                <a:lnTo>
                  <a:pt x="616657" y="2273300"/>
                </a:lnTo>
                <a:lnTo>
                  <a:pt x="590867" y="2247900"/>
                </a:lnTo>
                <a:lnTo>
                  <a:pt x="1841395" y="2247900"/>
                </a:lnTo>
                <a:lnTo>
                  <a:pt x="1815606" y="2273300"/>
                </a:lnTo>
                <a:close/>
              </a:path>
              <a:path w="2428875" h="2425700">
                <a:moveTo>
                  <a:pt x="1789455" y="2286000"/>
                </a:moveTo>
                <a:lnTo>
                  <a:pt x="642807" y="2286000"/>
                </a:lnTo>
                <a:lnTo>
                  <a:pt x="629687" y="2273300"/>
                </a:lnTo>
                <a:lnTo>
                  <a:pt x="1802575" y="2273300"/>
                </a:lnTo>
                <a:lnTo>
                  <a:pt x="1789455" y="2286000"/>
                </a:lnTo>
                <a:close/>
              </a:path>
              <a:path w="2428875" h="2425700">
                <a:moveTo>
                  <a:pt x="1762959" y="2298700"/>
                </a:moveTo>
                <a:lnTo>
                  <a:pt x="669303" y="2298700"/>
                </a:lnTo>
                <a:lnTo>
                  <a:pt x="656014" y="2286000"/>
                </a:lnTo>
                <a:lnTo>
                  <a:pt x="1776248" y="2286000"/>
                </a:lnTo>
                <a:lnTo>
                  <a:pt x="1762959" y="2298700"/>
                </a:lnTo>
                <a:close/>
              </a:path>
              <a:path w="2428875" h="2425700">
                <a:moveTo>
                  <a:pt x="1736134" y="2311400"/>
                </a:moveTo>
                <a:lnTo>
                  <a:pt x="696129" y="2311400"/>
                </a:lnTo>
                <a:lnTo>
                  <a:pt x="682675" y="2298700"/>
                </a:lnTo>
                <a:lnTo>
                  <a:pt x="1749588" y="2298700"/>
                </a:lnTo>
                <a:lnTo>
                  <a:pt x="1736134" y="2311400"/>
                </a:lnTo>
                <a:close/>
              </a:path>
              <a:path w="2428875" h="2425700">
                <a:moveTo>
                  <a:pt x="1708995" y="2324100"/>
                </a:moveTo>
                <a:lnTo>
                  <a:pt x="723267" y="2324100"/>
                </a:lnTo>
                <a:lnTo>
                  <a:pt x="709661" y="2311400"/>
                </a:lnTo>
                <a:lnTo>
                  <a:pt x="1722601" y="2311400"/>
                </a:lnTo>
                <a:lnTo>
                  <a:pt x="1708995" y="2324100"/>
                </a:lnTo>
                <a:close/>
              </a:path>
              <a:path w="2428875" h="2425700">
                <a:moveTo>
                  <a:pt x="1681560" y="2336800"/>
                </a:moveTo>
                <a:lnTo>
                  <a:pt x="750703" y="2336800"/>
                </a:lnTo>
                <a:lnTo>
                  <a:pt x="736948" y="2324100"/>
                </a:lnTo>
                <a:lnTo>
                  <a:pt x="1695314" y="2324100"/>
                </a:lnTo>
                <a:lnTo>
                  <a:pt x="1681560" y="2336800"/>
                </a:lnTo>
                <a:close/>
              </a:path>
              <a:path w="2428875" h="2425700">
                <a:moveTo>
                  <a:pt x="1653844" y="2349500"/>
                </a:moveTo>
                <a:lnTo>
                  <a:pt x="778418" y="2349500"/>
                </a:lnTo>
                <a:lnTo>
                  <a:pt x="764528" y="2336800"/>
                </a:lnTo>
                <a:lnTo>
                  <a:pt x="1667735" y="2336800"/>
                </a:lnTo>
                <a:lnTo>
                  <a:pt x="1653844" y="2349500"/>
                </a:lnTo>
                <a:close/>
              </a:path>
              <a:path w="2428875" h="2425700">
                <a:moveTo>
                  <a:pt x="1611780" y="2362200"/>
                </a:moveTo>
                <a:lnTo>
                  <a:pt x="820482" y="2362200"/>
                </a:lnTo>
                <a:lnTo>
                  <a:pt x="806398" y="2349500"/>
                </a:lnTo>
                <a:lnTo>
                  <a:pt x="1625864" y="2349500"/>
                </a:lnTo>
                <a:lnTo>
                  <a:pt x="1611780" y="2362200"/>
                </a:lnTo>
                <a:close/>
              </a:path>
              <a:path w="2428875" h="2425700">
                <a:moveTo>
                  <a:pt x="1583439" y="2374900"/>
                </a:moveTo>
                <a:lnTo>
                  <a:pt x="848823" y="2374900"/>
                </a:lnTo>
                <a:lnTo>
                  <a:pt x="834624" y="2362200"/>
                </a:lnTo>
                <a:lnTo>
                  <a:pt x="1597638" y="2362200"/>
                </a:lnTo>
                <a:lnTo>
                  <a:pt x="1583439" y="2374900"/>
                </a:lnTo>
                <a:close/>
              </a:path>
              <a:path w="2428875" h="2425700">
                <a:moveTo>
                  <a:pt x="1540514" y="2387600"/>
                </a:moveTo>
                <a:lnTo>
                  <a:pt x="891749" y="2387600"/>
                </a:lnTo>
                <a:lnTo>
                  <a:pt x="877390" y="2374900"/>
                </a:lnTo>
                <a:lnTo>
                  <a:pt x="1554872" y="2374900"/>
                </a:lnTo>
                <a:lnTo>
                  <a:pt x="1540514" y="2387600"/>
                </a:lnTo>
                <a:close/>
              </a:path>
              <a:path w="2428875" h="2425700">
                <a:moveTo>
                  <a:pt x="1482607" y="2400300"/>
                </a:moveTo>
                <a:lnTo>
                  <a:pt x="949655" y="2400300"/>
                </a:lnTo>
                <a:lnTo>
                  <a:pt x="935114" y="2387600"/>
                </a:lnTo>
                <a:lnTo>
                  <a:pt x="1497148" y="2387600"/>
                </a:lnTo>
                <a:lnTo>
                  <a:pt x="1482607" y="2400300"/>
                </a:lnTo>
                <a:close/>
              </a:path>
              <a:path w="2428875" h="2425700">
                <a:moveTo>
                  <a:pt x="1424059" y="2413000"/>
                </a:moveTo>
                <a:lnTo>
                  <a:pt x="1008203" y="2413000"/>
                </a:lnTo>
                <a:lnTo>
                  <a:pt x="993515" y="2400300"/>
                </a:lnTo>
                <a:lnTo>
                  <a:pt x="1438748" y="2400300"/>
                </a:lnTo>
                <a:lnTo>
                  <a:pt x="1424059" y="2413000"/>
                </a:lnTo>
                <a:close/>
              </a:path>
              <a:path w="2428875" h="2425700">
                <a:moveTo>
                  <a:pt x="1335342" y="2425700"/>
                </a:moveTo>
                <a:lnTo>
                  <a:pt x="1096921" y="2425700"/>
                </a:lnTo>
                <a:lnTo>
                  <a:pt x="1082075" y="2413000"/>
                </a:lnTo>
                <a:lnTo>
                  <a:pt x="1350187" y="2413000"/>
                </a:lnTo>
                <a:lnTo>
                  <a:pt x="1335342" y="2425700"/>
                </a:lnTo>
                <a:close/>
              </a:path>
            </a:pathLst>
          </a:custGeom>
          <a:solidFill>
            <a:srgbClr val="8BC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9652" y="0"/>
            <a:ext cx="2149475" cy="2149475"/>
          </a:xfrm>
          <a:custGeom>
            <a:avLst/>
            <a:gdLst/>
            <a:ahLst/>
            <a:cxnLst/>
            <a:rect l="l" t="t" r="r" b="b"/>
            <a:pathLst>
              <a:path w="2149475" h="2149475">
                <a:moveTo>
                  <a:pt x="1074464" y="2148929"/>
                </a:moveTo>
                <a:lnTo>
                  <a:pt x="1034917" y="2148201"/>
                </a:lnTo>
                <a:lnTo>
                  <a:pt x="995422" y="2146018"/>
                </a:lnTo>
                <a:lnTo>
                  <a:pt x="956033" y="2142382"/>
                </a:lnTo>
                <a:lnTo>
                  <a:pt x="916807" y="2137299"/>
                </a:lnTo>
                <a:lnTo>
                  <a:pt x="877795" y="2130776"/>
                </a:lnTo>
                <a:lnTo>
                  <a:pt x="839047" y="2122821"/>
                </a:lnTo>
                <a:lnTo>
                  <a:pt x="800619" y="2113445"/>
                </a:lnTo>
                <a:lnTo>
                  <a:pt x="762563" y="2102662"/>
                </a:lnTo>
                <a:lnTo>
                  <a:pt x="724930" y="2090486"/>
                </a:lnTo>
                <a:lnTo>
                  <a:pt x="687769" y="2076931"/>
                </a:lnTo>
                <a:lnTo>
                  <a:pt x="651132" y="2062019"/>
                </a:lnTo>
                <a:lnTo>
                  <a:pt x="615071" y="2045768"/>
                </a:lnTo>
                <a:lnTo>
                  <a:pt x="579632" y="2028202"/>
                </a:lnTo>
                <a:lnTo>
                  <a:pt x="544862" y="2009342"/>
                </a:lnTo>
                <a:lnTo>
                  <a:pt x="510810" y="1989214"/>
                </a:lnTo>
                <a:lnTo>
                  <a:pt x="477523" y="1967849"/>
                </a:lnTo>
                <a:lnTo>
                  <a:pt x="445046" y="1945272"/>
                </a:lnTo>
                <a:lnTo>
                  <a:pt x="413419" y="1921514"/>
                </a:lnTo>
                <a:lnTo>
                  <a:pt x="382689" y="1896609"/>
                </a:lnTo>
                <a:lnTo>
                  <a:pt x="352898" y="1870590"/>
                </a:lnTo>
                <a:lnTo>
                  <a:pt x="324084" y="1843492"/>
                </a:lnTo>
                <a:lnTo>
                  <a:pt x="296286" y="1815351"/>
                </a:lnTo>
                <a:lnTo>
                  <a:pt x="269543" y="1786206"/>
                </a:lnTo>
                <a:lnTo>
                  <a:pt x="243892" y="1756097"/>
                </a:lnTo>
                <a:lnTo>
                  <a:pt x="219366" y="1725065"/>
                </a:lnTo>
                <a:lnTo>
                  <a:pt x="195998" y="1693150"/>
                </a:lnTo>
                <a:lnTo>
                  <a:pt x="173821" y="1660395"/>
                </a:lnTo>
                <a:lnTo>
                  <a:pt x="152865" y="1626849"/>
                </a:lnTo>
                <a:lnTo>
                  <a:pt x="133158" y="1592554"/>
                </a:lnTo>
                <a:lnTo>
                  <a:pt x="114726" y="1557555"/>
                </a:lnTo>
                <a:lnTo>
                  <a:pt x="97595" y="1521902"/>
                </a:lnTo>
                <a:lnTo>
                  <a:pt x="81788" y="1485644"/>
                </a:lnTo>
                <a:lnTo>
                  <a:pt x="67327" y="1448828"/>
                </a:lnTo>
                <a:lnTo>
                  <a:pt x="54230" y="1411504"/>
                </a:lnTo>
                <a:lnTo>
                  <a:pt x="42515" y="1373722"/>
                </a:lnTo>
                <a:lnTo>
                  <a:pt x="32200" y="1335537"/>
                </a:lnTo>
                <a:lnTo>
                  <a:pt x="23297" y="1296999"/>
                </a:lnTo>
                <a:lnTo>
                  <a:pt x="15818" y="1258156"/>
                </a:lnTo>
                <a:lnTo>
                  <a:pt x="9774" y="1219065"/>
                </a:lnTo>
                <a:lnTo>
                  <a:pt x="5173" y="1179780"/>
                </a:lnTo>
                <a:lnTo>
                  <a:pt x="2022" y="1140352"/>
                </a:lnTo>
                <a:lnTo>
                  <a:pt x="323" y="1100833"/>
                </a:lnTo>
                <a:lnTo>
                  <a:pt x="0" y="1074464"/>
                </a:lnTo>
                <a:lnTo>
                  <a:pt x="80" y="1061278"/>
                </a:lnTo>
                <a:lnTo>
                  <a:pt x="1294" y="1021743"/>
                </a:lnTo>
                <a:lnTo>
                  <a:pt x="3961" y="982279"/>
                </a:lnTo>
                <a:lnTo>
                  <a:pt x="8080" y="942938"/>
                </a:lnTo>
                <a:lnTo>
                  <a:pt x="13644" y="903776"/>
                </a:lnTo>
                <a:lnTo>
                  <a:pt x="20645" y="864846"/>
                </a:lnTo>
                <a:lnTo>
                  <a:pt x="29074" y="826201"/>
                </a:lnTo>
                <a:lnTo>
                  <a:pt x="38921" y="787891"/>
                </a:lnTo>
                <a:lnTo>
                  <a:pt x="50171" y="749968"/>
                </a:lnTo>
                <a:lnTo>
                  <a:pt x="62808" y="712488"/>
                </a:lnTo>
                <a:lnTo>
                  <a:pt x="76817" y="675498"/>
                </a:lnTo>
                <a:lnTo>
                  <a:pt x="92178" y="639047"/>
                </a:lnTo>
                <a:lnTo>
                  <a:pt x="108871" y="603186"/>
                </a:lnTo>
                <a:lnTo>
                  <a:pt x="126871" y="567965"/>
                </a:lnTo>
                <a:lnTo>
                  <a:pt x="146155" y="533431"/>
                </a:lnTo>
                <a:lnTo>
                  <a:pt x="166699" y="499628"/>
                </a:lnTo>
                <a:lnTo>
                  <a:pt x="188473" y="466604"/>
                </a:lnTo>
                <a:lnTo>
                  <a:pt x="211446" y="434406"/>
                </a:lnTo>
                <a:lnTo>
                  <a:pt x="235589" y="403075"/>
                </a:lnTo>
                <a:lnTo>
                  <a:pt x="260870" y="372653"/>
                </a:lnTo>
                <a:lnTo>
                  <a:pt x="287254" y="343182"/>
                </a:lnTo>
                <a:lnTo>
                  <a:pt x="314703" y="314703"/>
                </a:lnTo>
                <a:lnTo>
                  <a:pt x="343182" y="287254"/>
                </a:lnTo>
                <a:lnTo>
                  <a:pt x="372653" y="260870"/>
                </a:lnTo>
                <a:lnTo>
                  <a:pt x="403075" y="235589"/>
                </a:lnTo>
                <a:lnTo>
                  <a:pt x="434406" y="211446"/>
                </a:lnTo>
                <a:lnTo>
                  <a:pt x="466604" y="188473"/>
                </a:lnTo>
                <a:lnTo>
                  <a:pt x="499628" y="166699"/>
                </a:lnTo>
                <a:lnTo>
                  <a:pt x="533431" y="146155"/>
                </a:lnTo>
                <a:lnTo>
                  <a:pt x="567965" y="126871"/>
                </a:lnTo>
                <a:lnTo>
                  <a:pt x="603185" y="108871"/>
                </a:lnTo>
                <a:lnTo>
                  <a:pt x="639046" y="92178"/>
                </a:lnTo>
                <a:lnTo>
                  <a:pt x="675498" y="76817"/>
                </a:lnTo>
                <a:lnTo>
                  <a:pt x="712488" y="62808"/>
                </a:lnTo>
                <a:lnTo>
                  <a:pt x="749968" y="50171"/>
                </a:lnTo>
                <a:lnTo>
                  <a:pt x="787890" y="38921"/>
                </a:lnTo>
                <a:lnTo>
                  <a:pt x="826201" y="29074"/>
                </a:lnTo>
                <a:lnTo>
                  <a:pt x="864846" y="20645"/>
                </a:lnTo>
                <a:lnTo>
                  <a:pt x="903775" y="13644"/>
                </a:lnTo>
                <a:lnTo>
                  <a:pt x="942938" y="8080"/>
                </a:lnTo>
                <a:lnTo>
                  <a:pt x="982279" y="3961"/>
                </a:lnTo>
                <a:lnTo>
                  <a:pt x="1021743" y="1294"/>
                </a:lnTo>
                <a:lnTo>
                  <a:pt x="1061278" y="80"/>
                </a:lnTo>
                <a:lnTo>
                  <a:pt x="1074464" y="0"/>
                </a:lnTo>
                <a:lnTo>
                  <a:pt x="1087650" y="80"/>
                </a:lnTo>
                <a:lnTo>
                  <a:pt x="1127185" y="1294"/>
                </a:lnTo>
                <a:lnTo>
                  <a:pt x="1166649" y="3961"/>
                </a:lnTo>
                <a:lnTo>
                  <a:pt x="1205990" y="8080"/>
                </a:lnTo>
                <a:lnTo>
                  <a:pt x="1245152" y="13644"/>
                </a:lnTo>
                <a:lnTo>
                  <a:pt x="1284082" y="20645"/>
                </a:lnTo>
                <a:lnTo>
                  <a:pt x="1322727" y="29074"/>
                </a:lnTo>
                <a:lnTo>
                  <a:pt x="1361037" y="38921"/>
                </a:lnTo>
                <a:lnTo>
                  <a:pt x="1398960" y="50171"/>
                </a:lnTo>
                <a:lnTo>
                  <a:pt x="1436440" y="62808"/>
                </a:lnTo>
                <a:lnTo>
                  <a:pt x="1473430" y="76817"/>
                </a:lnTo>
                <a:lnTo>
                  <a:pt x="1509882" y="92178"/>
                </a:lnTo>
                <a:lnTo>
                  <a:pt x="1545743" y="108871"/>
                </a:lnTo>
                <a:lnTo>
                  <a:pt x="1580963" y="126871"/>
                </a:lnTo>
                <a:lnTo>
                  <a:pt x="1615497" y="146155"/>
                </a:lnTo>
                <a:lnTo>
                  <a:pt x="1649300" y="166699"/>
                </a:lnTo>
                <a:lnTo>
                  <a:pt x="1682324" y="188473"/>
                </a:lnTo>
                <a:lnTo>
                  <a:pt x="1714522" y="211446"/>
                </a:lnTo>
                <a:lnTo>
                  <a:pt x="1745853" y="235589"/>
                </a:lnTo>
                <a:lnTo>
                  <a:pt x="1776275" y="260870"/>
                </a:lnTo>
                <a:lnTo>
                  <a:pt x="1805746" y="287254"/>
                </a:lnTo>
                <a:lnTo>
                  <a:pt x="1834225" y="314703"/>
                </a:lnTo>
                <a:lnTo>
                  <a:pt x="1861674" y="343182"/>
                </a:lnTo>
                <a:lnTo>
                  <a:pt x="1888058" y="372653"/>
                </a:lnTo>
                <a:lnTo>
                  <a:pt x="1913339" y="403075"/>
                </a:lnTo>
                <a:lnTo>
                  <a:pt x="1937482" y="434406"/>
                </a:lnTo>
                <a:lnTo>
                  <a:pt x="1960455" y="466604"/>
                </a:lnTo>
                <a:lnTo>
                  <a:pt x="1982229" y="499628"/>
                </a:lnTo>
                <a:lnTo>
                  <a:pt x="2002773" y="533431"/>
                </a:lnTo>
                <a:lnTo>
                  <a:pt x="2022057" y="567965"/>
                </a:lnTo>
                <a:lnTo>
                  <a:pt x="2040057" y="603185"/>
                </a:lnTo>
                <a:lnTo>
                  <a:pt x="2056750" y="639047"/>
                </a:lnTo>
                <a:lnTo>
                  <a:pt x="2072111" y="675498"/>
                </a:lnTo>
                <a:lnTo>
                  <a:pt x="2086119" y="712488"/>
                </a:lnTo>
                <a:lnTo>
                  <a:pt x="2098757" y="749968"/>
                </a:lnTo>
                <a:lnTo>
                  <a:pt x="2110007" y="787891"/>
                </a:lnTo>
                <a:lnTo>
                  <a:pt x="2119854" y="826201"/>
                </a:lnTo>
                <a:lnTo>
                  <a:pt x="2128283" y="864846"/>
                </a:lnTo>
                <a:lnTo>
                  <a:pt x="2135284" y="903776"/>
                </a:lnTo>
                <a:lnTo>
                  <a:pt x="2140848" y="942938"/>
                </a:lnTo>
                <a:lnTo>
                  <a:pt x="2144967" y="982279"/>
                </a:lnTo>
                <a:lnTo>
                  <a:pt x="2147634" y="1021743"/>
                </a:lnTo>
                <a:lnTo>
                  <a:pt x="2148848" y="1061278"/>
                </a:lnTo>
                <a:lnTo>
                  <a:pt x="2148929" y="1074464"/>
                </a:lnTo>
                <a:lnTo>
                  <a:pt x="2148848" y="1087650"/>
                </a:lnTo>
                <a:lnTo>
                  <a:pt x="2147634" y="1127186"/>
                </a:lnTo>
                <a:lnTo>
                  <a:pt x="2144967" y="1166649"/>
                </a:lnTo>
                <a:lnTo>
                  <a:pt x="2140848" y="1205990"/>
                </a:lnTo>
                <a:lnTo>
                  <a:pt x="2135284" y="1245153"/>
                </a:lnTo>
                <a:lnTo>
                  <a:pt x="2128283" y="1284082"/>
                </a:lnTo>
                <a:lnTo>
                  <a:pt x="2119854" y="1322727"/>
                </a:lnTo>
                <a:lnTo>
                  <a:pt x="2110007" y="1361037"/>
                </a:lnTo>
                <a:lnTo>
                  <a:pt x="2098757" y="1398960"/>
                </a:lnTo>
                <a:lnTo>
                  <a:pt x="2086119" y="1436440"/>
                </a:lnTo>
                <a:lnTo>
                  <a:pt x="2072111" y="1473430"/>
                </a:lnTo>
                <a:lnTo>
                  <a:pt x="2056750" y="1509882"/>
                </a:lnTo>
                <a:lnTo>
                  <a:pt x="2040057" y="1545743"/>
                </a:lnTo>
                <a:lnTo>
                  <a:pt x="2022057" y="1580963"/>
                </a:lnTo>
                <a:lnTo>
                  <a:pt x="2002773" y="1615497"/>
                </a:lnTo>
                <a:lnTo>
                  <a:pt x="1982229" y="1649300"/>
                </a:lnTo>
                <a:lnTo>
                  <a:pt x="1960455" y="1682324"/>
                </a:lnTo>
                <a:lnTo>
                  <a:pt x="1937482" y="1714522"/>
                </a:lnTo>
                <a:lnTo>
                  <a:pt x="1913339" y="1745853"/>
                </a:lnTo>
                <a:lnTo>
                  <a:pt x="1888058" y="1776275"/>
                </a:lnTo>
                <a:lnTo>
                  <a:pt x="1861674" y="1805747"/>
                </a:lnTo>
                <a:lnTo>
                  <a:pt x="1834225" y="1834225"/>
                </a:lnTo>
                <a:lnTo>
                  <a:pt x="1805746" y="1861674"/>
                </a:lnTo>
                <a:lnTo>
                  <a:pt x="1776275" y="1888058"/>
                </a:lnTo>
                <a:lnTo>
                  <a:pt x="1745853" y="1913339"/>
                </a:lnTo>
                <a:lnTo>
                  <a:pt x="1714522" y="1937482"/>
                </a:lnTo>
                <a:lnTo>
                  <a:pt x="1682324" y="1960455"/>
                </a:lnTo>
                <a:lnTo>
                  <a:pt x="1649300" y="1982229"/>
                </a:lnTo>
                <a:lnTo>
                  <a:pt x="1615497" y="2002772"/>
                </a:lnTo>
                <a:lnTo>
                  <a:pt x="1580963" y="2022057"/>
                </a:lnTo>
                <a:lnTo>
                  <a:pt x="1545742" y="2040057"/>
                </a:lnTo>
                <a:lnTo>
                  <a:pt x="1509881" y="2056750"/>
                </a:lnTo>
                <a:lnTo>
                  <a:pt x="1473430" y="2072111"/>
                </a:lnTo>
                <a:lnTo>
                  <a:pt x="1436440" y="2086119"/>
                </a:lnTo>
                <a:lnTo>
                  <a:pt x="1398960" y="2098757"/>
                </a:lnTo>
                <a:lnTo>
                  <a:pt x="1361037" y="2110007"/>
                </a:lnTo>
                <a:lnTo>
                  <a:pt x="1322727" y="2119853"/>
                </a:lnTo>
                <a:lnTo>
                  <a:pt x="1284082" y="2128283"/>
                </a:lnTo>
                <a:lnTo>
                  <a:pt x="1245152" y="2135284"/>
                </a:lnTo>
                <a:lnTo>
                  <a:pt x="1205990" y="2140848"/>
                </a:lnTo>
                <a:lnTo>
                  <a:pt x="1166649" y="2144967"/>
                </a:lnTo>
                <a:lnTo>
                  <a:pt x="1127186" y="2147634"/>
                </a:lnTo>
                <a:lnTo>
                  <a:pt x="1087650" y="2148848"/>
                </a:lnTo>
                <a:lnTo>
                  <a:pt x="1074464" y="2148929"/>
                </a:lnTo>
                <a:close/>
              </a:path>
            </a:pathLst>
          </a:custGeom>
          <a:solidFill>
            <a:srgbClr val="8BC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57040" y="7113296"/>
            <a:ext cx="2443480" cy="2443480"/>
          </a:xfrm>
          <a:custGeom>
            <a:avLst/>
            <a:gdLst/>
            <a:ahLst/>
            <a:cxnLst/>
            <a:rect l="l" t="t" r="r" b="b"/>
            <a:pathLst>
              <a:path w="2443479" h="2443479">
                <a:moveTo>
                  <a:pt x="1221581" y="2443162"/>
                </a:moveTo>
                <a:lnTo>
                  <a:pt x="1176619" y="2442334"/>
                </a:lnTo>
                <a:lnTo>
                  <a:pt x="1131716" y="2439852"/>
                </a:lnTo>
                <a:lnTo>
                  <a:pt x="1086934" y="2435719"/>
                </a:lnTo>
                <a:lnTo>
                  <a:pt x="1042337" y="2429940"/>
                </a:lnTo>
                <a:lnTo>
                  <a:pt x="997983" y="2422523"/>
                </a:lnTo>
                <a:lnTo>
                  <a:pt x="953930" y="2413479"/>
                </a:lnTo>
                <a:lnTo>
                  <a:pt x="910240" y="2402820"/>
                </a:lnTo>
                <a:lnTo>
                  <a:pt x="866974" y="2390561"/>
                </a:lnTo>
                <a:lnTo>
                  <a:pt x="824189" y="2376717"/>
                </a:lnTo>
                <a:lnTo>
                  <a:pt x="781939" y="2361307"/>
                </a:lnTo>
                <a:lnTo>
                  <a:pt x="740286" y="2344352"/>
                </a:lnTo>
                <a:lnTo>
                  <a:pt x="699287" y="2325877"/>
                </a:lnTo>
                <a:lnTo>
                  <a:pt x="658996" y="2305905"/>
                </a:lnTo>
                <a:lnTo>
                  <a:pt x="619465" y="2284462"/>
                </a:lnTo>
                <a:lnTo>
                  <a:pt x="580751" y="2261579"/>
                </a:lnTo>
                <a:lnTo>
                  <a:pt x="542906" y="2237288"/>
                </a:lnTo>
                <a:lnTo>
                  <a:pt x="505982" y="2211620"/>
                </a:lnTo>
                <a:lnTo>
                  <a:pt x="470025" y="2184609"/>
                </a:lnTo>
                <a:lnTo>
                  <a:pt x="435087" y="2156294"/>
                </a:lnTo>
                <a:lnTo>
                  <a:pt x="401217" y="2126712"/>
                </a:lnTo>
                <a:lnTo>
                  <a:pt x="368458" y="2095905"/>
                </a:lnTo>
                <a:lnTo>
                  <a:pt x="336854" y="2063910"/>
                </a:lnTo>
                <a:lnTo>
                  <a:pt x="306449" y="2030774"/>
                </a:lnTo>
                <a:lnTo>
                  <a:pt x="277286" y="1996543"/>
                </a:lnTo>
                <a:lnTo>
                  <a:pt x="249402" y="1961262"/>
                </a:lnTo>
                <a:lnTo>
                  <a:pt x="222834" y="1924977"/>
                </a:lnTo>
                <a:lnTo>
                  <a:pt x="197620" y="1887738"/>
                </a:lnTo>
                <a:lnTo>
                  <a:pt x="173795" y="1849599"/>
                </a:lnTo>
                <a:lnTo>
                  <a:pt x="151390" y="1810608"/>
                </a:lnTo>
                <a:lnTo>
                  <a:pt x="130435" y="1770817"/>
                </a:lnTo>
                <a:lnTo>
                  <a:pt x="110958" y="1730282"/>
                </a:lnTo>
                <a:lnTo>
                  <a:pt x="92987" y="1689059"/>
                </a:lnTo>
                <a:lnTo>
                  <a:pt x="76545" y="1647203"/>
                </a:lnTo>
                <a:lnTo>
                  <a:pt x="61655" y="1604768"/>
                </a:lnTo>
                <a:lnTo>
                  <a:pt x="48336" y="1561814"/>
                </a:lnTo>
                <a:lnTo>
                  <a:pt x="36609" y="1518400"/>
                </a:lnTo>
                <a:lnTo>
                  <a:pt x="26487" y="1474585"/>
                </a:lnTo>
                <a:lnTo>
                  <a:pt x="17984" y="1430424"/>
                </a:lnTo>
                <a:lnTo>
                  <a:pt x="11112" y="1385981"/>
                </a:lnTo>
                <a:lnTo>
                  <a:pt x="5882" y="1341317"/>
                </a:lnTo>
                <a:lnTo>
                  <a:pt x="2298" y="1296490"/>
                </a:lnTo>
                <a:lnTo>
                  <a:pt x="367" y="1251560"/>
                </a:lnTo>
                <a:lnTo>
                  <a:pt x="0" y="1221581"/>
                </a:lnTo>
                <a:lnTo>
                  <a:pt x="91" y="1206589"/>
                </a:lnTo>
                <a:lnTo>
                  <a:pt x="1471" y="1161641"/>
                </a:lnTo>
                <a:lnTo>
                  <a:pt x="4504" y="1116773"/>
                </a:lnTo>
                <a:lnTo>
                  <a:pt x="9186" y="1072046"/>
                </a:lnTo>
                <a:lnTo>
                  <a:pt x="15512" y="1027521"/>
                </a:lnTo>
                <a:lnTo>
                  <a:pt x="23472" y="983262"/>
                </a:lnTo>
                <a:lnTo>
                  <a:pt x="33055" y="939325"/>
                </a:lnTo>
                <a:lnTo>
                  <a:pt x="44250" y="895769"/>
                </a:lnTo>
                <a:lnTo>
                  <a:pt x="57040" y="852655"/>
                </a:lnTo>
                <a:lnTo>
                  <a:pt x="71408" y="810042"/>
                </a:lnTo>
                <a:lnTo>
                  <a:pt x="87335" y="767988"/>
                </a:lnTo>
                <a:lnTo>
                  <a:pt x="104799" y="726545"/>
                </a:lnTo>
                <a:lnTo>
                  <a:pt x="123777" y="685774"/>
                </a:lnTo>
                <a:lnTo>
                  <a:pt x="144242" y="645731"/>
                </a:lnTo>
                <a:lnTo>
                  <a:pt x="166167" y="606469"/>
                </a:lnTo>
                <a:lnTo>
                  <a:pt x="189523" y="568038"/>
                </a:lnTo>
                <a:lnTo>
                  <a:pt x="214278" y="530492"/>
                </a:lnTo>
                <a:lnTo>
                  <a:pt x="240397" y="493886"/>
                </a:lnTo>
                <a:lnTo>
                  <a:pt x="267846" y="458265"/>
                </a:lnTo>
                <a:lnTo>
                  <a:pt x="296589" y="423677"/>
                </a:lnTo>
                <a:lnTo>
                  <a:pt x="326585" y="390170"/>
                </a:lnTo>
                <a:lnTo>
                  <a:pt x="357792" y="357792"/>
                </a:lnTo>
                <a:lnTo>
                  <a:pt x="390170" y="326585"/>
                </a:lnTo>
                <a:lnTo>
                  <a:pt x="423677" y="296589"/>
                </a:lnTo>
                <a:lnTo>
                  <a:pt x="458265" y="267846"/>
                </a:lnTo>
                <a:lnTo>
                  <a:pt x="493885" y="240397"/>
                </a:lnTo>
                <a:lnTo>
                  <a:pt x="530492" y="214278"/>
                </a:lnTo>
                <a:lnTo>
                  <a:pt x="568037" y="189523"/>
                </a:lnTo>
                <a:lnTo>
                  <a:pt x="606469" y="166167"/>
                </a:lnTo>
                <a:lnTo>
                  <a:pt x="645731" y="144242"/>
                </a:lnTo>
                <a:lnTo>
                  <a:pt x="685774" y="123777"/>
                </a:lnTo>
                <a:lnTo>
                  <a:pt x="726545" y="104799"/>
                </a:lnTo>
                <a:lnTo>
                  <a:pt x="767988" y="87335"/>
                </a:lnTo>
                <a:lnTo>
                  <a:pt x="810042" y="71408"/>
                </a:lnTo>
                <a:lnTo>
                  <a:pt x="852655" y="57040"/>
                </a:lnTo>
                <a:lnTo>
                  <a:pt x="895769" y="44250"/>
                </a:lnTo>
                <a:lnTo>
                  <a:pt x="939325" y="33055"/>
                </a:lnTo>
                <a:lnTo>
                  <a:pt x="983262" y="23472"/>
                </a:lnTo>
                <a:lnTo>
                  <a:pt x="1027521" y="15512"/>
                </a:lnTo>
                <a:lnTo>
                  <a:pt x="1072046" y="9186"/>
                </a:lnTo>
                <a:lnTo>
                  <a:pt x="1116773" y="4504"/>
                </a:lnTo>
                <a:lnTo>
                  <a:pt x="1161641" y="1471"/>
                </a:lnTo>
                <a:lnTo>
                  <a:pt x="1206589" y="91"/>
                </a:lnTo>
                <a:lnTo>
                  <a:pt x="1221581" y="0"/>
                </a:lnTo>
                <a:lnTo>
                  <a:pt x="1236572" y="91"/>
                </a:lnTo>
                <a:lnTo>
                  <a:pt x="1281521" y="1471"/>
                </a:lnTo>
                <a:lnTo>
                  <a:pt x="1326388" y="4504"/>
                </a:lnTo>
                <a:lnTo>
                  <a:pt x="1371115" y="9186"/>
                </a:lnTo>
                <a:lnTo>
                  <a:pt x="1415640" y="15512"/>
                </a:lnTo>
                <a:lnTo>
                  <a:pt x="1459899" y="23472"/>
                </a:lnTo>
                <a:lnTo>
                  <a:pt x="1503836" y="33055"/>
                </a:lnTo>
                <a:lnTo>
                  <a:pt x="1547392" y="44250"/>
                </a:lnTo>
                <a:lnTo>
                  <a:pt x="1590506" y="57040"/>
                </a:lnTo>
                <a:lnTo>
                  <a:pt x="1633119" y="71408"/>
                </a:lnTo>
                <a:lnTo>
                  <a:pt x="1675174" y="87335"/>
                </a:lnTo>
                <a:lnTo>
                  <a:pt x="1716616" y="104799"/>
                </a:lnTo>
                <a:lnTo>
                  <a:pt x="1757387" y="123777"/>
                </a:lnTo>
                <a:lnTo>
                  <a:pt x="1797430" y="144242"/>
                </a:lnTo>
                <a:lnTo>
                  <a:pt x="1836693" y="166167"/>
                </a:lnTo>
                <a:lnTo>
                  <a:pt x="1875124" y="189523"/>
                </a:lnTo>
                <a:lnTo>
                  <a:pt x="1912669" y="214278"/>
                </a:lnTo>
                <a:lnTo>
                  <a:pt x="1949275" y="240397"/>
                </a:lnTo>
                <a:lnTo>
                  <a:pt x="1984896" y="267846"/>
                </a:lnTo>
                <a:lnTo>
                  <a:pt x="2019484" y="296589"/>
                </a:lnTo>
                <a:lnTo>
                  <a:pt x="2052991" y="326585"/>
                </a:lnTo>
                <a:lnTo>
                  <a:pt x="2085369" y="357792"/>
                </a:lnTo>
                <a:lnTo>
                  <a:pt x="2116576" y="390170"/>
                </a:lnTo>
                <a:lnTo>
                  <a:pt x="2146573" y="423677"/>
                </a:lnTo>
                <a:lnTo>
                  <a:pt x="2175315" y="458265"/>
                </a:lnTo>
                <a:lnTo>
                  <a:pt x="2202764" y="493886"/>
                </a:lnTo>
                <a:lnTo>
                  <a:pt x="2228883" y="530492"/>
                </a:lnTo>
                <a:lnTo>
                  <a:pt x="2253638" y="568038"/>
                </a:lnTo>
                <a:lnTo>
                  <a:pt x="2276994" y="606469"/>
                </a:lnTo>
                <a:lnTo>
                  <a:pt x="2298919" y="645731"/>
                </a:lnTo>
                <a:lnTo>
                  <a:pt x="2319384" y="685774"/>
                </a:lnTo>
                <a:lnTo>
                  <a:pt x="2338362" y="726545"/>
                </a:lnTo>
                <a:lnTo>
                  <a:pt x="2355826" y="767987"/>
                </a:lnTo>
                <a:lnTo>
                  <a:pt x="2371753" y="810042"/>
                </a:lnTo>
                <a:lnTo>
                  <a:pt x="2386121" y="852655"/>
                </a:lnTo>
                <a:lnTo>
                  <a:pt x="2398911" y="895769"/>
                </a:lnTo>
                <a:lnTo>
                  <a:pt x="2410106" y="939325"/>
                </a:lnTo>
                <a:lnTo>
                  <a:pt x="2419689" y="983262"/>
                </a:lnTo>
                <a:lnTo>
                  <a:pt x="2427649" y="1027521"/>
                </a:lnTo>
                <a:lnTo>
                  <a:pt x="2433975" y="1072046"/>
                </a:lnTo>
                <a:lnTo>
                  <a:pt x="2438658" y="1116773"/>
                </a:lnTo>
                <a:lnTo>
                  <a:pt x="2441690" y="1161641"/>
                </a:lnTo>
                <a:lnTo>
                  <a:pt x="2443070" y="1206589"/>
                </a:lnTo>
                <a:lnTo>
                  <a:pt x="2443162" y="1221581"/>
                </a:lnTo>
                <a:lnTo>
                  <a:pt x="2443070" y="1236572"/>
                </a:lnTo>
                <a:lnTo>
                  <a:pt x="2441690" y="1281521"/>
                </a:lnTo>
                <a:lnTo>
                  <a:pt x="2438657" y="1326388"/>
                </a:lnTo>
                <a:lnTo>
                  <a:pt x="2433975" y="1371115"/>
                </a:lnTo>
                <a:lnTo>
                  <a:pt x="2427649" y="1415640"/>
                </a:lnTo>
                <a:lnTo>
                  <a:pt x="2419689" y="1459899"/>
                </a:lnTo>
                <a:lnTo>
                  <a:pt x="2410106" y="1503836"/>
                </a:lnTo>
                <a:lnTo>
                  <a:pt x="2398911" y="1547392"/>
                </a:lnTo>
                <a:lnTo>
                  <a:pt x="2386121" y="1590506"/>
                </a:lnTo>
                <a:lnTo>
                  <a:pt x="2371753" y="1633119"/>
                </a:lnTo>
                <a:lnTo>
                  <a:pt x="2355826" y="1675174"/>
                </a:lnTo>
                <a:lnTo>
                  <a:pt x="2338362" y="1716616"/>
                </a:lnTo>
                <a:lnTo>
                  <a:pt x="2319384" y="1757387"/>
                </a:lnTo>
                <a:lnTo>
                  <a:pt x="2298919" y="1797430"/>
                </a:lnTo>
                <a:lnTo>
                  <a:pt x="2276994" y="1836692"/>
                </a:lnTo>
                <a:lnTo>
                  <a:pt x="2253638" y="1875123"/>
                </a:lnTo>
                <a:lnTo>
                  <a:pt x="2228882" y="1912669"/>
                </a:lnTo>
                <a:lnTo>
                  <a:pt x="2202763" y="1949276"/>
                </a:lnTo>
                <a:lnTo>
                  <a:pt x="2175315" y="1984896"/>
                </a:lnTo>
                <a:lnTo>
                  <a:pt x="2146573" y="2019484"/>
                </a:lnTo>
                <a:lnTo>
                  <a:pt x="2116576" y="2052991"/>
                </a:lnTo>
                <a:lnTo>
                  <a:pt x="2085369" y="2085369"/>
                </a:lnTo>
                <a:lnTo>
                  <a:pt x="2052991" y="2116577"/>
                </a:lnTo>
                <a:lnTo>
                  <a:pt x="2019484" y="2146573"/>
                </a:lnTo>
                <a:lnTo>
                  <a:pt x="1984896" y="2175315"/>
                </a:lnTo>
                <a:lnTo>
                  <a:pt x="1949275" y="2202763"/>
                </a:lnTo>
                <a:lnTo>
                  <a:pt x="1912669" y="2228882"/>
                </a:lnTo>
                <a:lnTo>
                  <a:pt x="1875124" y="2253638"/>
                </a:lnTo>
                <a:lnTo>
                  <a:pt x="1836692" y="2276994"/>
                </a:lnTo>
                <a:lnTo>
                  <a:pt x="1797430" y="2298919"/>
                </a:lnTo>
                <a:lnTo>
                  <a:pt x="1757387" y="2319384"/>
                </a:lnTo>
                <a:lnTo>
                  <a:pt x="1716615" y="2338362"/>
                </a:lnTo>
                <a:lnTo>
                  <a:pt x="1675173" y="2355826"/>
                </a:lnTo>
                <a:lnTo>
                  <a:pt x="1633119" y="2371753"/>
                </a:lnTo>
                <a:lnTo>
                  <a:pt x="1590506" y="2386121"/>
                </a:lnTo>
                <a:lnTo>
                  <a:pt x="1547392" y="2398911"/>
                </a:lnTo>
                <a:lnTo>
                  <a:pt x="1503836" y="2410106"/>
                </a:lnTo>
                <a:lnTo>
                  <a:pt x="1459899" y="2419689"/>
                </a:lnTo>
                <a:lnTo>
                  <a:pt x="1415640" y="2427649"/>
                </a:lnTo>
                <a:lnTo>
                  <a:pt x="1371115" y="2433975"/>
                </a:lnTo>
                <a:lnTo>
                  <a:pt x="1326388" y="2438657"/>
                </a:lnTo>
                <a:lnTo>
                  <a:pt x="1281521" y="2441690"/>
                </a:lnTo>
                <a:lnTo>
                  <a:pt x="1236572" y="2443070"/>
                </a:lnTo>
                <a:lnTo>
                  <a:pt x="1221581" y="2443162"/>
                </a:lnTo>
                <a:close/>
              </a:path>
            </a:pathLst>
          </a:custGeom>
          <a:solidFill>
            <a:srgbClr val="8BC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87209" y="1111411"/>
            <a:ext cx="1531620" cy="1263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5560">
              <a:lnSpc>
                <a:spcPct val="116100"/>
              </a:lnSpc>
              <a:spcBef>
                <a:spcPts val="95"/>
              </a:spcBef>
            </a:pPr>
            <a:r>
              <a:rPr sz="3500" spc="-10" dirty="0">
                <a:solidFill>
                  <a:srgbClr val="FFFFFF"/>
                </a:solidFill>
                <a:latin typeface="Tahoma"/>
                <a:cs typeface="Tahoma"/>
              </a:rPr>
              <a:t>цardım istemek</a:t>
            </a:r>
            <a:endParaRPr sz="35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1885" y="50289"/>
            <a:ext cx="8122628" cy="956548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426327" y="4281074"/>
            <a:ext cx="1495425" cy="1500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7300"/>
              </a:lnSpc>
              <a:spcBef>
                <a:spcPts val="95"/>
              </a:spcBef>
            </a:pPr>
            <a:r>
              <a:rPr sz="2750" spc="-10" dirty="0">
                <a:solidFill>
                  <a:srgbClr val="FFFFFF"/>
                </a:solidFill>
                <a:latin typeface="Tahoma"/>
                <a:cs typeface="Tahoma"/>
              </a:rPr>
              <a:t>Stres hakkında </a:t>
            </a:r>
            <a:r>
              <a:rPr sz="2750" spc="-100" dirty="0">
                <a:solidFill>
                  <a:srgbClr val="FFFFFF"/>
                </a:solidFill>
                <a:latin typeface="Tahoma"/>
                <a:cs typeface="Tahoma"/>
              </a:rPr>
              <a:t>konușmak</a:t>
            </a:r>
            <a:endParaRPr sz="27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32271" y="718854"/>
            <a:ext cx="1575435" cy="946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1945">
              <a:lnSpc>
                <a:spcPct val="116199"/>
              </a:lnSpc>
              <a:spcBef>
                <a:spcPts val="100"/>
              </a:spcBef>
            </a:pPr>
            <a:r>
              <a:rPr sz="2600" spc="-10" dirty="0">
                <a:solidFill>
                  <a:srgbClr val="FFFFFF"/>
                </a:solidFill>
                <a:latin typeface="Tahoma"/>
                <a:cs typeface="Tahoma"/>
              </a:rPr>
              <a:t>Sağlıklı </a:t>
            </a:r>
            <a:r>
              <a:rPr sz="2600" spc="-90" dirty="0">
                <a:solidFill>
                  <a:srgbClr val="FFFFFF"/>
                </a:solidFill>
                <a:latin typeface="Tahoma"/>
                <a:cs typeface="Tahoma"/>
              </a:rPr>
              <a:t>yașam</a:t>
            </a:r>
            <a:r>
              <a:rPr sz="2600" spc="-3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-40" dirty="0">
                <a:solidFill>
                  <a:srgbClr val="FFFFFF"/>
                </a:solidFill>
                <a:latin typeface="Tahoma"/>
                <a:cs typeface="Tahoma"/>
              </a:rPr>
              <a:t>tarzı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304753" y="184492"/>
            <a:ext cx="1699260" cy="1621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6680" algn="just">
              <a:lnSpc>
                <a:spcPct val="116399"/>
              </a:lnSpc>
              <a:spcBef>
                <a:spcPts val="95"/>
              </a:spcBef>
            </a:pPr>
            <a:r>
              <a:rPr sz="3000" b="0" spc="-10" dirty="0">
                <a:solidFill>
                  <a:srgbClr val="FFFFFF"/>
                </a:solidFill>
                <a:latin typeface="Tahoma"/>
                <a:cs typeface="Tahoma"/>
              </a:rPr>
              <a:t>Gevșeme </a:t>
            </a:r>
            <a:r>
              <a:rPr sz="3000" b="0" spc="-365" dirty="0">
                <a:solidFill>
                  <a:srgbClr val="FFFFFF"/>
                </a:solidFill>
                <a:latin typeface="Tahoma"/>
                <a:cs typeface="Tahoma"/>
              </a:rPr>
              <a:t>ve</a:t>
            </a:r>
            <a:r>
              <a:rPr sz="3000" b="0" spc="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0" spc="-20" dirty="0">
                <a:solidFill>
                  <a:srgbClr val="FFFFFF"/>
                </a:solidFill>
                <a:latin typeface="Tahoma"/>
                <a:cs typeface="Tahoma"/>
              </a:rPr>
              <a:t>nefes </a:t>
            </a:r>
            <a:r>
              <a:rPr sz="3000" b="0" spc="-80" dirty="0">
                <a:solidFill>
                  <a:srgbClr val="FFFFFF"/>
                </a:solidFill>
                <a:latin typeface="Tahoma"/>
                <a:cs typeface="Tahoma"/>
              </a:rPr>
              <a:t>egzersizler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26689" y="7899332"/>
            <a:ext cx="2174240" cy="762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5575">
              <a:lnSpc>
                <a:spcPct val="117800"/>
              </a:lnSpc>
              <a:spcBef>
                <a:spcPts val="95"/>
              </a:spcBef>
            </a:pPr>
            <a:r>
              <a:rPr sz="2050" spc="-45" dirty="0">
                <a:solidFill>
                  <a:srgbClr val="FFFFFF"/>
                </a:solidFill>
                <a:latin typeface="Tahoma"/>
                <a:cs typeface="Tahoma"/>
              </a:rPr>
              <a:t>güvenilir</a:t>
            </a:r>
            <a:r>
              <a:rPr sz="205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ahoma"/>
                <a:cs typeface="Tahoma"/>
              </a:rPr>
              <a:t>sOsOцal </a:t>
            </a:r>
            <a:r>
              <a:rPr sz="2050" spc="-50" dirty="0">
                <a:solidFill>
                  <a:srgbClr val="FFFFFF"/>
                </a:solidFill>
                <a:latin typeface="Tahoma"/>
                <a:cs typeface="Tahoma"/>
              </a:rPr>
              <a:t>iliŞkiler</a:t>
            </a:r>
            <a:r>
              <a:rPr sz="205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spc="-95" dirty="0">
                <a:solidFill>
                  <a:srgbClr val="FFFFFF"/>
                </a:solidFill>
                <a:latin typeface="Tahoma"/>
                <a:cs typeface="Tahoma"/>
              </a:rPr>
              <a:t>iÇinde</a:t>
            </a:r>
            <a:r>
              <a:rPr sz="205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spc="-95" dirty="0">
                <a:solidFill>
                  <a:srgbClr val="FFFFFF"/>
                </a:solidFill>
                <a:latin typeface="Tahoma"/>
                <a:cs typeface="Tahoma"/>
              </a:rPr>
              <a:t>Olmak</a:t>
            </a:r>
            <a:endParaRPr sz="205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88118" y="7820614"/>
            <a:ext cx="2571750" cy="2463800"/>
          </a:xfrm>
          <a:custGeom>
            <a:avLst/>
            <a:gdLst/>
            <a:ahLst/>
            <a:cxnLst/>
            <a:rect l="l" t="t" r="r" b="b"/>
            <a:pathLst>
              <a:path w="2571750" h="2463800">
                <a:moveTo>
                  <a:pt x="1474881" y="12699"/>
                </a:moveTo>
                <a:lnTo>
                  <a:pt x="1097418" y="12699"/>
                </a:lnTo>
                <a:lnTo>
                  <a:pt x="1113047" y="0"/>
                </a:lnTo>
                <a:lnTo>
                  <a:pt x="1459252" y="0"/>
                </a:lnTo>
                <a:lnTo>
                  <a:pt x="1474881" y="12699"/>
                </a:lnTo>
                <a:close/>
              </a:path>
              <a:path w="2571750" h="2463800">
                <a:moveTo>
                  <a:pt x="1552547" y="25399"/>
                </a:moveTo>
                <a:lnTo>
                  <a:pt x="1019752" y="25399"/>
                </a:lnTo>
                <a:lnTo>
                  <a:pt x="1035215" y="12699"/>
                </a:lnTo>
                <a:lnTo>
                  <a:pt x="1537084" y="12699"/>
                </a:lnTo>
                <a:lnTo>
                  <a:pt x="1552547" y="25399"/>
                </a:lnTo>
                <a:close/>
              </a:path>
              <a:path w="2571750" h="2463800">
                <a:moveTo>
                  <a:pt x="1598682" y="38099"/>
                </a:moveTo>
                <a:lnTo>
                  <a:pt x="973617" y="38099"/>
                </a:lnTo>
                <a:lnTo>
                  <a:pt x="988953" y="25399"/>
                </a:lnTo>
                <a:lnTo>
                  <a:pt x="1583346" y="25399"/>
                </a:lnTo>
                <a:lnTo>
                  <a:pt x="1598682" y="38099"/>
                </a:lnTo>
                <a:close/>
              </a:path>
              <a:path w="2571750" h="2463800">
                <a:moveTo>
                  <a:pt x="1644394" y="50799"/>
                </a:moveTo>
                <a:lnTo>
                  <a:pt x="927905" y="50799"/>
                </a:lnTo>
                <a:lnTo>
                  <a:pt x="943091" y="38099"/>
                </a:lnTo>
                <a:lnTo>
                  <a:pt x="1629208" y="38099"/>
                </a:lnTo>
                <a:lnTo>
                  <a:pt x="1644394" y="50799"/>
                </a:lnTo>
                <a:close/>
              </a:path>
              <a:path w="2571750" h="2463800">
                <a:moveTo>
                  <a:pt x="1689622" y="63499"/>
                </a:moveTo>
                <a:lnTo>
                  <a:pt x="882677" y="63499"/>
                </a:lnTo>
                <a:lnTo>
                  <a:pt x="897694" y="50799"/>
                </a:lnTo>
                <a:lnTo>
                  <a:pt x="1674605" y="50799"/>
                </a:lnTo>
                <a:lnTo>
                  <a:pt x="1689622" y="63499"/>
                </a:lnTo>
                <a:close/>
              </a:path>
              <a:path w="2571750" h="2463800">
                <a:moveTo>
                  <a:pt x="1734303" y="76199"/>
                </a:moveTo>
                <a:lnTo>
                  <a:pt x="837996" y="76199"/>
                </a:lnTo>
                <a:lnTo>
                  <a:pt x="852826" y="63499"/>
                </a:lnTo>
                <a:lnTo>
                  <a:pt x="1719473" y="63499"/>
                </a:lnTo>
                <a:lnTo>
                  <a:pt x="1734303" y="76199"/>
                </a:lnTo>
                <a:close/>
              </a:path>
              <a:path w="2571750" h="2463800">
                <a:moveTo>
                  <a:pt x="1763754" y="88899"/>
                </a:moveTo>
                <a:lnTo>
                  <a:pt x="808545" y="88899"/>
                </a:lnTo>
                <a:lnTo>
                  <a:pt x="823236" y="76199"/>
                </a:lnTo>
                <a:lnTo>
                  <a:pt x="1749063" y="76199"/>
                </a:lnTo>
                <a:lnTo>
                  <a:pt x="1763754" y="88899"/>
                </a:lnTo>
                <a:close/>
              </a:path>
              <a:path w="2571750" h="2463800">
                <a:moveTo>
                  <a:pt x="1792922" y="101599"/>
                </a:moveTo>
                <a:lnTo>
                  <a:pt x="779377" y="101599"/>
                </a:lnTo>
                <a:lnTo>
                  <a:pt x="793924" y="88899"/>
                </a:lnTo>
                <a:lnTo>
                  <a:pt x="1778375" y="88899"/>
                </a:lnTo>
                <a:lnTo>
                  <a:pt x="1792922" y="101599"/>
                </a:lnTo>
                <a:close/>
              </a:path>
              <a:path w="2571750" h="2463800">
                <a:moveTo>
                  <a:pt x="1821780" y="114299"/>
                </a:moveTo>
                <a:lnTo>
                  <a:pt x="750519" y="114299"/>
                </a:lnTo>
                <a:lnTo>
                  <a:pt x="764909" y="101599"/>
                </a:lnTo>
                <a:lnTo>
                  <a:pt x="1807390" y="101599"/>
                </a:lnTo>
                <a:lnTo>
                  <a:pt x="1821780" y="114299"/>
                </a:lnTo>
                <a:close/>
              </a:path>
              <a:path w="2571750" h="2463800">
                <a:moveTo>
                  <a:pt x="1850320" y="126999"/>
                </a:moveTo>
                <a:lnTo>
                  <a:pt x="721980" y="126999"/>
                </a:lnTo>
                <a:lnTo>
                  <a:pt x="736208" y="114299"/>
                </a:lnTo>
                <a:lnTo>
                  <a:pt x="1836091" y="114299"/>
                </a:lnTo>
                <a:lnTo>
                  <a:pt x="1850320" y="126999"/>
                </a:lnTo>
                <a:close/>
              </a:path>
              <a:path w="2571750" h="2463800">
                <a:moveTo>
                  <a:pt x="1878515" y="139699"/>
                </a:moveTo>
                <a:lnTo>
                  <a:pt x="693784" y="139699"/>
                </a:lnTo>
                <a:lnTo>
                  <a:pt x="707838" y="126999"/>
                </a:lnTo>
                <a:lnTo>
                  <a:pt x="1864461" y="126999"/>
                </a:lnTo>
                <a:lnTo>
                  <a:pt x="1878515" y="139699"/>
                </a:lnTo>
                <a:close/>
              </a:path>
              <a:path w="2571750" h="2463800">
                <a:moveTo>
                  <a:pt x="1920138" y="165099"/>
                </a:moveTo>
                <a:lnTo>
                  <a:pt x="652161" y="165099"/>
                </a:lnTo>
                <a:lnTo>
                  <a:pt x="679817" y="139699"/>
                </a:lnTo>
                <a:lnTo>
                  <a:pt x="1892483" y="139699"/>
                </a:lnTo>
                <a:lnTo>
                  <a:pt x="1920138" y="165099"/>
                </a:lnTo>
                <a:close/>
              </a:path>
              <a:path w="2571750" h="2463800">
                <a:moveTo>
                  <a:pt x="1960903" y="190499"/>
                </a:moveTo>
                <a:lnTo>
                  <a:pt x="611397" y="190499"/>
                </a:lnTo>
                <a:lnTo>
                  <a:pt x="638476" y="165099"/>
                </a:lnTo>
                <a:lnTo>
                  <a:pt x="1933823" y="165099"/>
                </a:lnTo>
                <a:lnTo>
                  <a:pt x="1960903" y="190499"/>
                </a:lnTo>
                <a:close/>
              </a:path>
              <a:path w="2571750" h="2463800">
                <a:moveTo>
                  <a:pt x="2000750" y="215899"/>
                </a:moveTo>
                <a:lnTo>
                  <a:pt x="571549" y="215899"/>
                </a:lnTo>
                <a:lnTo>
                  <a:pt x="598010" y="190499"/>
                </a:lnTo>
                <a:lnTo>
                  <a:pt x="1974289" y="190499"/>
                </a:lnTo>
                <a:lnTo>
                  <a:pt x="2000750" y="215899"/>
                </a:lnTo>
                <a:close/>
              </a:path>
              <a:path w="2571750" h="2463800">
                <a:moveTo>
                  <a:pt x="2039629" y="241299"/>
                </a:moveTo>
                <a:lnTo>
                  <a:pt x="532670" y="241299"/>
                </a:lnTo>
                <a:lnTo>
                  <a:pt x="558478" y="215899"/>
                </a:lnTo>
                <a:lnTo>
                  <a:pt x="2013821" y="215899"/>
                </a:lnTo>
                <a:lnTo>
                  <a:pt x="2039629" y="241299"/>
                </a:lnTo>
                <a:close/>
              </a:path>
              <a:path w="2571750" h="2463800">
                <a:moveTo>
                  <a:pt x="2089872" y="279399"/>
                </a:moveTo>
                <a:lnTo>
                  <a:pt x="482427" y="279399"/>
                </a:lnTo>
                <a:lnTo>
                  <a:pt x="494810" y="266699"/>
                </a:lnTo>
                <a:lnTo>
                  <a:pt x="519933" y="241299"/>
                </a:lnTo>
                <a:lnTo>
                  <a:pt x="2052366" y="241299"/>
                </a:lnTo>
                <a:lnTo>
                  <a:pt x="2077489" y="266699"/>
                </a:lnTo>
                <a:lnTo>
                  <a:pt x="2089872" y="279399"/>
                </a:lnTo>
                <a:close/>
              </a:path>
              <a:path w="2571750" h="2463800">
                <a:moveTo>
                  <a:pt x="2161571" y="342899"/>
                </a:moveTo>
                <a:lnTo>
                  <a:pt x="410728" y="342899"/>
                </a:lnTo>
                <a:lnTo>
                  <a:pt x="422359" y="330199"/>
                </a:lnTo>
                <a:lnTo>
                  <a:pt x="434120" y="317499"/>
                </a:lnTo>
                <a:lnTo>
                  <a:pt x="446008" y="304799"/>
                </a:lnTo>
                <a:lnTo>
                  <a:pt x="458022" y="292099"/>
                </a:lnTo>
                <a:lnTo>
                  <a:pt x="470163" y="279399"/>
                </a:lnTo>
                <a:lnTo>
                  <a:pt x="2102136" y="279399"/>
                </a:lnTo>
                <a:lnTo>
                  <a:pt x="2138179" y="317499"/>
                </a:lnTo>
                <a:lnTo>
                  <a:pt x="2161571" y="342899"/>
                </a:lnTo>
                <a:close/>
              </a:path>
              <a:path w="2571750" h="2463800">
                <a:moveTo>
                  <a:pt x="2280432" y="469899"/>
                </a:moveTo>
                <a:lnTo>
                  <a:pt x="291867" y="469899"/>
                </a:lnTo>
                <a:lnTo>
                  <a:pt x="301956" y="457199"/>
                </a:lnTo>
                <a:lnTo>
                  <a:pt x="333103" y="419099"/>
                </a:lnTo>
                <a:lnTo>
                  <a:pt x="365542" y="380999"/>
                </a:lnTo>
                <a:lnTo>
                  <a:pt x="399230" y="342899"/>
                </a:lnTo>
                <a:lnTo>
                  <a:pt x="2173069" y="342899"/>
                </a:lnTo>
                <a:lnTo>
                  <a:pt x="2206757" y="380999"/>
                </a:lnTo>
                <a:lnTo>
                  <a:pt x="2239196" y="419099"/>
                </a:lnTo>
                <a:lnTo>
                  <a:pt x="2270343" y="457199"/>
                </a:lnTo>
                <a:lnTo>
                  <a:pt x="2280432" y="469899"/>
                </a:lnTo>
                <a:close/>
              </a:path>
              <a:path w="2571750" h="2463800">
                <a:moveTo>
                  <a:pt x="2206757" y="2184399"/>
                </a:moveTo>
                <a:lnTo>
                  <a:pt x="365542" y="2184399"/>
                </a:lnTo>
                <a:lnTo>
                  <a:pt x="354589" y="2171699"/>
                </a:lnTo>
                <a:lnTo>
                  <a:pt x="322574" y="2133599"/>
                </a:lnTo>
                <a:lnTo>
                  <a:pt x="291867" y="2095499"/>
                </a:lnTo>
                <a:lnTo>
                  <a:pt x="262508" y="2057399"/>
                </a:lnTo>
                <a:lnTo>
                  <a:pt x="234534" y="2019299"/>
                </a:lnTo>
                <a:lnTo>
                  <a:pt x="207985" y="1981199"/>
                </a:lnTo>
                <a:lnTo>
                  <a:pt x="182899" y="1943099"/>
                </a:lnTo>
                <a:lnTo>
                  <a:pt x="159308" y="1904999"/>
                </a:lnTo>
                <a:lnTo>
                  <a:pt x="144425" y="1866899"/>
                </a:lnTo>
                <a:lnTo>
                  <a:pt x="137242" y="1854199"/>
                </a:lnTo>
                <a:lnTo>
                  <a:pt x="116734" y="1816099"/>
                </a:lnTo>
                <a:lnTo>
                  <a:pt x="97812" y="1777999"/>
                </a:lnTo>
                <a:lnTo>
                  <a:pt x="91861" y="1752599"/>
                </a:lnTo>
                <a:lnTo>
                  <a:pt x="86090" y="1739899"/>
                </a:lnTo>
                <a:lnTo>
                  <a:pt x="69865" y="1701799"/>
                </a:lnTo>
                <a:lnTo>
                  <a:pt x="59963" y="1663699"/>
                </a:lnTo>
                <a:lnTo>
                  <a:pt x="55288" y="1650999"/>
                </a:lnTo>
                <a:lnTo>
                  <a:pt x="50798" y="1638299"/>
                </a:lnTo>
                <a:lnTo>
                  <a:pt x="46496" y="1625599"/>
                </a:lnTo>
                <a:lnTo>
                  <a:pt x="42379" y="1612899"/>
                </a:lnTo>
                <a:lnTo>
                  <a:pt x="38450" y="1587499"/>
                </a:lnTo>
                <a:lnTo>
                  <a:pt x="34708" y="1574799"/>
                </a:lnTo>
                <a:lnTo>
                  <a:pt x="31156" y="1562099"/>
                </a:lnTo>
                <a:lnTo>
                  <a:pt x="27792" y="1549399"/>
                </a:lnTo>
                <a:lnTo>
                  <a:pt x="24617" y="1536699"/>
                </a:lnTo>
                <a:lnTo>
                  <a:pt x="21633" y="1511299"/>
                </a:lnTo>
                <a:lnTo>
                  <a:pt x="18839" y="1498599"/>
                </a:lnTo>
                <a:lnTo>
                  <a:pt x="16236" y="1485899"/>
                </a:lnTo>
                <a:lnTo>
                  <a:pt x="13824" y="1473199"/>
                </a:lnTo>
                <a:lnTo>
                  <a:pt x="11604" y="1447799"/>
                </a:lnTo>
                <a:lnTo>
                  <a:pt x="9576" y="1435099"/>
                </a:lnTo>
                <a:lnTo>
                  <a:pt x="7740" y="1422399"/>
                </a:lnTo>
                <a:lnTo>
                  <a:pt x="6096" y="1409699"/>
                </a:lnTo>
                <a:lnTo>
                  <a:pt x="4645" y="1384299"/>
                </a:lnTo>
                <a:lnTo>
                  <a:pt x="3388" y="1371599"/>
                </a:lnTo>
                <a:lnTo>
                  <a:pt x="2323" y="1358899"/>
                </a:lnTo>
                <a:lnTo>
                  <a:pt x="1452" y="1346199"/>
                </a:lnTo>
                <a:lnTo>
                  <a:pt x="774" y="1333499"/>
                </a:lnTo>
                <a:lnTo>
                  <a:pt x="290" y="1308099"/>
                </a:lnTo>
                <a:lnTo>
                  <a:pt x="0" y="1295399"/>
                </a:lnTo>
                <a:lnTo>
                  <a:pt x="0" y="1269999"/>
                </a:lnTo>
                <a:lnTo>
                  <a:pt x="290" y="1244599"/>
                </a:lnTo>
                <a:lnTo>
                  <a:pt x="774" y="1231899"/>
                </a:lnTo>
                <a:lnTo>
                  <a:pt x="1452" y="1219199"/>
                </a:lnTo>
                <a:lnTo>
                  <a:pt x="2323" y="1206499"/>
                </a:lnTo>
                <a:lnTo>
                  <a:pt x="3388" y="1181099"/>
                </a:lnTo>
                <a:lnTo>
                  <a:pt x="4645" y="1168399"/>
                </a:lnTo>
                <a:lnTo>
                  <a:pt x="6096" y="1155699"/>
                </a:lnTo>
                <a:lnTo>
                  <a:pt x="7740" y="1142999"/>
                </a:lnTo>
                <a:lnTo>
                  <a:pt x="9576" y="1117599"/>
                </a:lnTo>
                <a:lnTo>
                  <a:pt x="11604" y="1104899"/>
                </a:lnTo>
                <a:lnTo>
                  <a:pt x="13824" y="1092199"/>
                </a:lnTo>
                <a:lnTo>
                  <a:pt x="16236" y="1079499"/>
                </a:lnTo>
                <a:lnTo>
                  <a:pt x="18839" y="1054099"/>
                </a:lnTo>
                <a:lnTo>
                  <a:pt x="21633" y="1041399"/>
                </a:lnTo>
                <a:lnTo>
                  <a:pt x="24617" y="1028699"/>
                </a:lnTo>
                <a:lnTo>
                  <a:pt x="27792" y="1015999"/>
                </a:lnTo>
                <a:lnTo>
                  <a:pt x="31156" y="1003299"/>
                </a:lnTo>
                <a:lnTo>
                  <a:pt x="34708" y="977899"/>
                </a:lnTo>
                <a:lnTo>
                  <a:pt x="38450" y="965199"/>
                </a:lnTo>
                <a:lnTo>
                  <a:pt x="42379" y="952499"/>
                </a:lnTo>
                <a:lnTo>
                  <a:pt x="46496" y="939799"/>
                </a:lnTo>
                <a:lnTo>
                  <a:pt x="50798" y="927099"/>
                </a:lnTo>
                <a:lnTo>
                  <a:pt x="55288" y="901699"/>
                </a:lnTo>
                <a:lnTo>
                  <a:pt x="59963" y="888999"/>
                </a:lnTo>
                <a:lnTo>
                  <a:pt x="64822" y="876299"/>
                </a:lnTo>
                <a:lnTo>
                  <a:pt x="69865" y="863599"/>
                </a:lnTo>
                <a:lnTo>
                  <a:pt x="75091" y="850899"/>
                </a:lnTo>
                <a:lnTo>
                  <a:pt x="80500" y="825499"/>
                </a:lnTo>
                <a:lnTo>
                  <a:pt x="97812" y="787399"/>
                </a:lnTo>
                <a:lnTo>
                  <a:pt x="116735" y="749299"/>
                </a:lnTo>
                <a:lnTo>
                  <a:pt x="123396" y="723899"/>
                </a:lnTo>
                <a:lnTo>
                  <a:pt x="144425" y="685799"/>
                </a:lnTo>
                <a:lnTo>
                  <a:pt x="167003" y="647699"/>
                </a:lnTo>
                <a:lnTo>
                  <a:pt x="191097" y="609599"/>
                </a:lnTo>
                <a:lnTo>
                  <a:pt x="216674" y="571499"/>
                </a:lnTo>
                <a:lnTo>
                  <a:pt x="225525" y="546099"/>
                </a:lnTo>
                <a:lnTo>
                  <a:pt x="253026" y="507999"/>
                </a:lnTo>
                <a:lnTo>
                  <a:pt x="281928" y="469899"/>
                </a:lnTo>
                <a:lnTo>
                  <a:pt x="2290371" y="469899"/>
                </a:lnTo>
                <a:lnTo>
                  <a:pt x="2319273" y="507999"/>
                </a:lnTo>
                <a:lnTo>
                  <a:pt x="2346774" y="546099"/>
                </a:lnTo>
                <a:lnTo>
                  <a:pt x="2355625" y="571499"/>
                </a:lnTo>
                <a:lnTo>
                  <a:pt x="2364314" y="584199"/>
                </a:lnTo>
                <a:lnTo>
                  <a:pt x="2389400" y="622299"/>
                </a:lnTo>
                <a:lnTo>
                  <a:pt x="2412991" y="660399"/>
                </a:lnTo>
                <a:lnTo>
                  <a:pt x="2435056" y="698499"/>
                </a:lnTo>
                <a:lnTo>
                  <a:pt x="2455564" y="749299"/>
                </a:lnTo>
                <a:lnTo>
                  <a:pt x="2462049" y="761999"/>
                </a:lnTo>
                <a:lnTo>
                  <a:pt x="2480438" y="800099"/>
                </a:lnTo>
                <a:lnTo>
                  <a:pt x="2497207" y="850899"/>
                </a:lnTo>
                <a:lnTo>
                  <a:pt x="2502434" y="863599"/>
                </a:lnTo>
                <a:lnTo>
                  <a:pt x="2507477" y="876299"/>
                </a:lnTo>
                <a:lnTo>
                  <a:pt x="2512336" y="888999"/>
                </a:lnTo>
                <a:lnTo>
                  <a:pt x="2517011" y="901699"/>
                </a:lnTo>
                <a:lnTo>
                  <a:pt x="2521501" y="927099"/>
                </a:lnTo>
                <a:lnTo>
                  <a:pt x="2525803" y="939799"/>
                </a:lnTo>
                <a:lnTo>
                  <a:pt x="2529920" y="952499"/>
                </a:lnTo>
                <a:lnTo>
                  <a:pt x="2533849" y="965199"/>
                </a:lnTo>
                <a:lnTo>
                  <a:pt x="2537591" y="977899"/>
                </a:lnTo>
                <a:lnTo>
                  <a:pt x="2541143" y="1003299"/>
                </a:lnTo>
                <a:lnTo>
                  <a:pt x="2544507" y="1015999"/>
                </a:lnTo>
                <a:lnTo>
                  <a:pt x="2547682" y="1028699"/>
                </a:lnTo>
                <a:lnTo>
                  <a:pt x="2550666" y="1041399"/>
                </a:lnTo>
                <a:lnTo>
                  <a:pt x="2553460" y="1054099"/>
                </a:lnTo>
                <a:lnTo>
                  <a:pt x="2556063" y="1079499"/>
                </a:lnTo>
                <a:lnTo>
                  <a:pt x="2558475" y="1092199"/>
                </a:lnTo>
                <a:lnTo>
                  <a:pt x="2560695" y="1104899"/>
                </a:lnTo>
                <a:lnTo>
                  <a:pt x="2562723" y="1117599"/>
                </a:lnTo>
                <a:lnTo>
                  <a:pt x="2564559" y="1142999"/>
                </a:lnTo>
                <a:lnTo>
                  <a:pt x="2566203" y="1155699"/>
                </a:lnTo>
                <a:lnTo>
                  <a:pt x="2567654" y="1168399"/>
                </a:lnTo>
                <a:lnTo>
                  <a:pt x="2568911" y="1181099"/>
                </a:lnTo>
                <a:lnTo>
                  <a:pt x="2569976" y="1206499"/>
                </a:lnTo>
                <a:lnTo>
                  <a:pt x="2570847" y="1219199"/>
                </a:lnTo>
                <a:lnTo>
                  <a:pt x="2571525" y="1231899"/>
                </a:lnTo>
                <a:lnTo>
                  <a:pt x="2571653" y="1231899"/>
                </a:lnTo>
                <a:lnTo>
                  <a:pt x="2571653" y="1320799"/>
                </a:lnTo>
                <a:lnTo>
                  <a:pt x="2569976" y="1358899"/>
                </a:lnTo>
                <a:lnTo>
                  <a:pt x="2567654" y="1384299"/>
                </a:lnTo>
                <a:lnTo>
                  <a:pt x="2566203" y="1409699"/>
                </a:lnTo>
                <a:lnTo>
                  <a:pt x="2564559" y="1422399"/>
                </a:lnTo>
                <a:lnTo>
                  <a:pt x="2562723" y="1435099"/>
                </a:lnTo>
                <a:lnTo>
                  <a:pt x="2560695" y="1447799"/>
                </a:lnTo>
                <a:lnTo>
                  <a:pt x="2558475" y="1473199"/>
                </a:lnTo>
                <a:lnTo>
                  <a:pt x="2556063" y="1485899"/>
                </a:lnTo>
                <a:lnTo>
                  <a:pt x="2553460" y="1498599"/>
                </a:lnTo>
                <a:lnTo>
                  <a:pt x="2550666" y="1511299"/>
                </a:lnTo>
                <a:lnTo>
                  <a:pt x="2547681" y="1536699"/>
                </a:lnTo>
                <a:lnTo>
                  <a:pt x="2544507" y="1549399"/>
                </a:lnTo>
                <a:lnTo>
                  <a:pt x="2541143" y="1562099"/>
                </a:lnTo>
                <a:lnTo>
                  <a:pt x="2537591" y="1574799"/>
                </a:lnTo>
                <a:lnTo>
                  <a:pt x="2533849" y="1587499"/>
                </a:lnTo>
                <a:lnTo>
                  <a:pt x="2529919" y="1612899"/>
                </a:lnTo>
                <a:lnTo>
                  <a:pt x="2525803" y="1625599"/>
                </a:lnTo>
                <a:lnTo>
                  <a:pt x="2521500" y="1638299"/>
                </a:lnTo>
                <a:lnTo>
                  <a:pt x="2517011" y="1650999"/>
                </a:lnTo>
                <a:lnTo>
                  <a:pt x="2512336" y="1663699"/>
                </a:lnTo>
                <a:lnTo>
                  <a:pt x="2507477" y="1689099"/>
                </a:lnTo>
                <a:lnTo>
                  <a:pt x="2491798" y="1727199"/>
                </a:lnTo>
                <a:lnTo>
                  <a:pt x="2480438" y="1752599"/>
                </a:lnTo>
                <a:lnTo>
                  <a:pt x="2474486" y="1777999"/>
                </a:lnTo>
                <a:lnTo>
                  <a:pt x="2455564" y="1816099"/>
                </a:lnTo>
                <a:lnTo>
                  <a:pt x="2435056" y="1854199"/>
                </a:lnTo>
                <a:lnTo>
                  <a:pt x="2427874" y="1866899"/>
                </a:lnTo>
                <a:lnTo>
                  <a:pt x="2420518" y="1892299"/>
                </a:lnTo>
                <a:lnTo>
                  <a:pt x="2397432" y="1930399"/>
                </a:lnTo>
                <a:lnTo>
                  <a:pt x="2372840" y="1968499"/>
                </a:lnTo>
                <a:lnTo>
                  <a:pt x="2346774" y="2006599"/>
                </a:lnTo>
                <a:lnTo>
                  <a:pt x="2319272" y="2044699"/>
                </a:lnTo>
                <a:lnTo>
                  <a:pt x="2290371" y="2082799"/>
                </a:lnTo>
                <a:lnTo>
                  <a:pt x="2260107" y="2120899"/>
                </a:lnTo>
                <a:lnTo>
                  <a:pt x="2228523" y="2158999"/>
                </a:lnTo>
                <a:lnTo>
                  <a:pt x="2217710" y="2171699"/>
                </a:lnTo>
                <a:lnTo>
                  <a:pt x="2206757" y="2184399"/>
                </a:lnTo>
                <a:close/>
              </a:path>
              <a:path w="2571750" h="2463800">
                <a:moveTo>
                  <a:pt x="2138179" y="2247899"/>
                </a:moveTo>
                <a:lnTo>
                  <a:pt x="434120" y="2247899"/>
                </a:lnTo>
                <a:lnTo>
                  <a:pt x="422359" y="2235199"/>
                </a:lnTo>
                <a:lnTo>
                  <a:pt x="410728" y="2222499"/>
                </a:lnTo>
                <a:lnTo>
                  <a:pt x="399230" y="2209799"/>
                </a:lnTo>
                <a:lnTo>
                  <a:pt x="387866" y="2197099"/>
                </a:lnTo>
                <a:lnTo>
                  <a:pt x="376636" y="2184399"/>
                </a:lnTo>
                <a:lnTo>
                  <a:pt x="2195663" y="2184399"/>
                </a:lnTo>
                <a:lnTo>
                  <a:pt x="2161571" y="2222499"/>
                </a:lnTo>
                <a:lnTo>
                  <a:pt x="2138179" y="2247899"/>
                </a:lnTo>
                <a:close/>
              </a:path>
              <a:path w="2571750" h="2463800">
                <a:moveTo>
                  <a:pt x="2077489" y="2298699"/>
                </a:moveTo>
                <a:lnTo>
                  <a:pt x="494810" y="2298699"/>
                </a:lnTo>
                <a:lnTo>
                  <a:pt x="470163" y="2273299"/>
                </a:lnTo>
                <a:lnTo>
                  <a:pt x="458022" y="2260599"/>
                </a:lnTo>
                <a:lnTo>
                  <a:pt x="446008" y="2247899"/>
                </a:lnTo>
                <a:lnTo>
                  <a:pt x="2126291" y="2247899"/>
                </a:lnTo>
                <a:lnTo>
                  <a:pt x="2114277" y="2260599"/>
                </a:lnTo>
                <a:lnTo>
                  <a:pt x="2102136" y="2273299"/>
                </a:lnTo>
                <a:lnTo>
                  <a:pt x="2077489" y="2298699"/>
                </a:lnTo>
                <a:close/>
              </a:path>
              <a:path w="2571750" h="2463800">
                <a:moveTo>
                  <a:pt x="2026781" y="2336799"/>
                </a:moveTo>
                <a:lnTo>
                  <a:pt x="545518" y="2336799"/>
                </a:lnTo>
                <a:lnTo>
                  <a:pt x="532670" y="2324099"/>
                </a:lnTo>
                <a:lnTo>
                  <a:pt x="507312" y="2298699"/>
                </a:lnTo>
                <a:lnTo>
                  <a:pt x="2064987" y="2298699"/>
                </a:lnTo>
                <a:lnTo>
                  <a:pt x="2039629" y="2324099"/>
                </a:lnTo>
                <a:lnTo>
                  <a:pt x="2026781" y="2336799"/>
                </a:lnTo>
                <a:close/>
              </a:path>
              <a:path w="2571750" h="2463800">
                <a:moveTo>
                  <a:pt x="1987571" y="2362199"/>
                </a:moveTo>
                <a:lnTo>
                  <a:pt x="584728" y="2362199"/>
                </a:lnTo>
                <a:lnTo>
                  <a:pt x="558478" y="2336799"/>
                </a:lnTo>
                <a:lnTo>
                  <a:pt x="2013821" y="2336799"/>
                </a:lnTo>
                <a:lnTo>
                  <a:pt x="1987571" y="2362199"/>
                </a:lnTo>
                <a:close/>
              </a:path>
              <a:path w="2571750" h="2463800">
                <a:moveTo>
                  <a:pt x="1947412" y="2387599"/>
                </a:moveTo>
                <a:lnTo>
                  <a:pt x="624886" y="2387599"/>
                </a:lnTo>
                <a:lnTo>
                  <a:pt x="598010" y="2362199"/>
                </a:lnTo>
                <a:lnTo>
                  <a:pt x="1974289" y="2362199"/>
                </a:lnTo>
                <a:lnTo>
                  <a:pt x="1947412" y="2387599"/>
                </a:lnTo>
                <a:close/>
              </a:path>
              <a:path w="2571750" h="2463800">
                <a:moveTo>
                  <a:pt x="1906358" y="2412999"/>
                </a:moveTo>
                <a:lnTo>
                  <a:pt x="665941" y="2412999"/>
                </a:lnTo>
                <a:lnTo>
                  <a:pt x="638476" y="2387599"/>
                </a:lnTo>
                <a:lnTo>
                  <a:pt x="1933823" y="2387599"/>
                </a:lnTo>
                <a:lnTo>
                  <a:pt x="1906358" y="2412999"/>
                </a:lnTo>
                <a:close/>
              </a:path>
              <a:path w="2571750" h="2463800">
                <a:moveTo>
                  <a:pt x="1878515" y="2425699"/>
                </a:moveTo>
                <a:lnTo>
                  <a:pt x="693784" y="2425699"/>
                </a:lnTo>
                <a:lnTo>
                  <a:pt x="679817" y="2412999"/>
                </a:lnTo>
                <a:lnTo>
                  <a:pt x="1892482" y="2412999"/>
                </a:lnTo>
                <a:lnTo>
                  <a:pt x="1878515" y="2425699"/>
                </a:lnTo>
                <a:close/>
              </a:path>
              <a:path w="2571750" h="2463800">
                <a:moveTo>
                  <a:pt x="1850319" y="2438399"/>
                </a:moveTo>
                <a:lnTo>
                  <a:pt x="721980" y="2438399"/>
                </a:lnTo>
                <a:lnTo>
                  <a:pt x="707838" y="2425699"/>
                </a:lnTo>
                <a:lnTo>
                  <a:pt x="1864461" y="2425699"/>
                </a:lnTo>
                <a:lnTo>
                  <a:pt x="1850319" y="2438399"/>
                </a:lnTo>
                <a:close/>
              </a:path>
              <a:path w="2571750" h="2463800">
                <a:moveTo>
                  <a:pt x="1821779" y="2451099"/>
                </a:moveTo>
                <a:lnTo>
                  <a:pt x="750519" y="2451099"/>
                </a:lnTo>
                <a:lnTo>
                  <a:pt x="736208" y="2438399"/>
                </a:lnTo>
                <a:lnTo>
                  <a:pt x="1836091" y="2438399"/>
                </a:lnTo>
                <a:lnTo>
                  <a:pt x="1821779" y="2451099"/>
                </a:lnTo>
                <a:close/>
              </a:path>
              <a:path w="2571750" h="2463800">
                <a:moveTo>
                  <a:pt x="1797665" y="2463799"/>
                </a:moveTo>
                <a:lnTo>
                  <a:pt x="774633" y="2463799"/>
                </a:lnTo>
                <a:lnTo>
                  <a:pt x="764909" y="2451099"/>
                </a:lnTo>
                <a:lnTo>
                  <a:pt x="1807390" y="2451099"/>
                </a:lnTo>
                <a:lnTo>
                  <a:pt x="1797665" y="2463799"/>
                </a:lnTo>
                <a:close/>
              </a:path>
            </a:pathLst>
          </a:custGeom>
          <a:solidFill>
            <a:srgbClr val="8BC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27356" y="8005701"/>
            <a:ext cx="1104900" cy="1816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065" algn="just">
              <a:lnSpc>
                <a:spcPct val="115199"/>
              </a:lnSpc>
              <a:spcBef>
                <a:spcPts val="95"/>
              </a:spcBef>
            </a:pPr>
            <a:r>
              <a:rPr sz="2550" spc="-75" dirty="0">
                <a:solidFill>
                  <a:srgbClr val="FAFAFA"/>
                </a:solidFill>
                <a:latin typeface="Tahoma"/>
                <a:cs typeface="Tahoma"/>
              </a:rPr>
              <a:t>Yașama </a:t>
            </a:r>
            <a:r>
              <a:rPr sz="2550" spc="-10" dirty="0">
                <a:solidFill>
                  <a:srgbClr val="FAFAFA"/>
                </a:solidFill>
                <a:latin typeface="Tahoma"/>
                <a:cs typeface="Tahoma"/>
              </a:rPr>
              <a:t>pembe </a:t>
            </a:r>
            <a:r>
              <a:rPr sz="2550" spc="-95" dirty="0">
                <a:solidFill>
                  <a:srgbClr val="FAFAFA"/>
                </a:solidFill>
                <a:latin typeface="Tahoma"/>
                <a:cs typeface="Tahoma"/>
              </a:rPr>
              <a:t>gözlükle </a:t>
            </a:r>
            <a:r>
              <a:rPr sz="2550" spc="-60" dirty="0">
                <a:solidFill>
                  <a:srgbClr val="FAFAFA"/>
                </a:solidFill>
                <a:latin typeface="Tahoma"/>
                <a:cs typeface="Tahoma"/>
              </a:rPr>
              <a:t>bakmak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42030" y="7669354"/>
            <a:ext cx="1057910" cy="983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735">
              <a:lnSpc>
                <a:spcPct val="116399"/>
              </a:lnSpc>
              <a:spcBef>
                <a:spcPts val="95"/>
              </a:spcBef>
            </a:pPr>
            <a:r>
              <a:rPr sz="2700" spc="-85" dirty="0">
                <a:solidFill>
                  <a:srgbClr val="FFFFFF"/>
                </a:solidFill>
                <a:latin typeface="Tahoma"/>
                <a:cs typeface="Tahoma"/>
              </a:rPr>
              <a:t>Günlük </a:t>
            </a:r>
            <a:r>
              <a:rPr sz="2700" spc="-45" dirty="0">
                <a:solidFill>
                  <a:srgbClr val="FFFFFF"/>
                </a:solidFill>
                <a:latin typeface="Tahoma"/>
                <a:cs typeface="Tahoma"/>
              </a:rPr>
              <a:t>tutmak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891699" y="3044181"/>
            <a:ext cx="18516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80" dirty="0">
                <a:solidFill>
                  <a:srgbClr val="FFFFFF"/>
                </a:solidFill>
                <a:latin typeface="Tahoma"/>
                <a:cs typeface="Tahoma"/>
              </a:rPr>
              <a:t>hObi</a:t>
            </a:r>
            <a:r>
              <a:rPr sz="2600" spc="-3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-55" dirty="0">
                <a:solidFill>
                  <a:srgbClr val="FFFFFF"/>
                </a:solidFill>
                <a:latin typeface="Tahoma"/>
                <a:cs typeface="Tahoma"/>
              </a:rPr>
              <a:t>edinmek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188188" y="5755954"/>
            <a:ext cx="23260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5" dirty="0">
                <a:solidFill>
                  <a:srgbClr val="FAFAFA"/>
                </a:solidFill>
                <a:latin typeface="Tahoma"/>
                <a:cs typeface="Tahoma"/>
              </a:rPr>
              <a:t>egzersiz</a:t>
            </a:r>
            <a:r>
              <a:rPr sz="2600" spc="-380" dirty="0">
                <a:solidFill>
                  <a:srgbClr val="FAFAFA"/>
                </a:solidFill>
                <a:latin typeface="Tahoma"/>
                <a:cs typeface="Tahoma"/>
              </a:rPr>
              <a:t> </a:t>
            </a:r>
            <a:r>
              <a:rPr sz="2600" spc="-70" dirty="0">
                <a:solidFill>
                  <a:srgbClr val="FAFAFA"/>
                </a:solidFill>
                <a:latin typeface="Tahoma"/>
                <a:cs typeface="Tahoma"/>
              </a:rPr>
              <a:t>цapmak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CF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51897" y="340639"/>
            <a:ext cx="10845165" cy="7054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63905" marR="756285" algn="ctr">
              <a:lnSpc>
                <a:spcPct val="116500"/>
              </a:lnSpc>
              <a:spcBef>
                <a:spcPts val="90"/>
              </a:spcBef>
            </a:pPr>
            <a:r>
              <a:rPr sz="6600" spc="-215" dirty="0">
                <a:latin typeface="Tahoma"/>
                <a:cs typeface="Tahoma"/>
              </a:rPr>
              <a:t>Psikolojik</a:t>
            </a:r>
            <a:r>
              <a:rPr sz="6600" spc="-850" dirty="0">
                <a:latin typeface="Tahoma"/>
                <a:cs typeface="Tahoma"/>
              </a:rPr>
              <a:t> </a:t>
            </a:r>
            <a:r>
              <a:rPr sz="6600" spc="-270" dirty="0">
                <a:latin typeface="Tahoma"/>
                <a:cs typeface="Tahoma"/>
              </a:rPr>
              <a:t>sağlamlık </a:t>
            </a:r>
            <a:r>
              <a:rPr sz="6600" spc="-204" dirty="0">
                <a:latin typeface="Tahoma"/>
                <a:cs typeface="Tahoma"/>
              </a:rPr>
              <a:t>hayatımızda</a:t>
            </a:r>
            <a:r>
              <a:rPr sz="6600" spc="-890" dirty="0">
                <a:latin typeface="Tahoma"/>
                <a:cs typeface="Tahoma"/>
              </a:rPr>
              <a:t> </a:t>
            </a:r>
            <a:r>
              <a:rPr sz="6600" spc="-240" dirty="0">
                <a:latin typeface="Tahoma"/>
                <a:cs typeface="Tahoma"/>
              </a:rPr>
              <a:t>bir</a:t>
            </a:r>
            <a:r>
              <a:rPr sz="6600" spc="-890" dirty="0">
                <a:latin typeface="Tahoma"/>
                <a:cs typeface="Tahoma"/>
              </a:rPr>
              <a:t> </a:t>
            </a:r>
            <a:r>
              <a:rPr sz="6600" spc="-145" dirty="0">
                <a:latin typeface="Tahoma"/>
                <a:cs typeface="Tahoma"/>
              </a:rPr>
              <a:t>zorluk,stres </a:t>
            </a:r>
            <a:r>
              <a:rPr sz="6600" spc="-225" dirty="0">
                <a:latin typeface="Tahoma"/>
                <a:cs typeface="Tahoma"/>
              </a:rPr>
              <a:t>yașadığımız</a:t>
            </a:r>
            <a:r>
              <a:rPr sz="6600" spc="-880" dirty="0">
                <a:latin typeface="Tahoma"/>
                <a:cs typeface="Tahoma"/>
              </a:rPr>
              <a:t> </a:t>
            </a:r>
            <a:r>
              <a:rPr sz="6600" spc="-295" dirty="0">
                <a:latin typeface="Tahoma"/>
                <a:cs typeface="Tahoma"/>
              </a:rPr>
              <a:t>zaman</a:t>
            </a:r>
            <a:r>
              <a:rPr sz="6600" spc="-880" dirty="0">
                <a:latin typeface="Tahoma"/>
                <a:cs typeface="Tahoma"/>
              </a:rPr>
              <a:t> </a:t>
            </a:r>
            <a:r>
              <a:rPr sz="6600" spc="-265" dirty="0">
                <a:latin typeface="Tahoma"/>
                <a:cs typeface="Tahoma"/>
              </a:rPr>
              <a:t>çabucak</a:t>
            </a:r>
            <a:endParaRPr sz="6600">
              <a:latin typeface="Tahoma"/>
              <a:cs typeface="Tahoma"/>
            </a:endParaRPr>
          </a:p>
          <a:p>
            <a:pPr marL="12700" marR="5080" algn="ctr">
              <a:lnSpc>
                <a:spcPts val="9230"/>
              </a:lnSpc>
              <a:spcBef>
                <a:spcPts val="320"/>
              </a:spcBef>
            </a:pPr>
            <a:r>
              <a:rPr sz="6600" spc="-265" dirty="0">
                <a:latin typeface="Tahoma"/>
                <a:cs typeface="Tahoma"/>
              </a:rPr>
              <a:t>kendimizi</a:t>
            </a:r>
            <a:r>
              <a:rPr sz="6600" spc="-905" dirty="0">
                <a:latin typeface="Tahoma"/>
                <a:cs typeface="Tahoma"/>
              </a:rPr>
              <a:t> </a:t>
            </a:r>
            <a:r>
              <a:rPr sz="6600" spc="-265" dirty="0">
                <a:latin typeface="Tahoma"/>
                <a:cs typeface="Tahoma"/>
              </a:rPr>
              <a:t>toparlayabilme,günlük </a:t>
            </a:r>
            <a:r>
              <a:rPr sz="6600" spc="-200" dirty="0">
                <a:latin typeface="Tahoma"/>
                <a:cs typeface="Tahoma"/>
              </a:rPr>
              <a:t>hayatımıza</a:t>
            </a:r>
            <a:r>
              <a:rPr sz="6600" spc="-865" dirty="0">
                <a:latin typeface="Tahoma"/>
                <a:cs typeface="Tahoma"/>
              </a:rPr>
              <a:t> </a:t>
            </a:r>
            <a:r>
              <a:rPr sz="6600" spc="-120" dirty="0">
                <a:latin typeface="Tahoma"/>
                <a:cs typeface="Tahoma"/>
              </a:rPr>
              <a:t>dönebilme </a:t>
            </a:r>
            <a:r>
              <a:rPr sz="6600" spc="-130" dirty="0">
                <a:latin typeface="Tahoma"/>
                <a:cs typeface="Tahoma"/>
              </a:rPr>
              <a:t>becerisidir/gücüdür</a:t>
            </a:r>
            <a:endParaRPr sz="66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27819"/>
            <a:ext cx="7353299" cy="66579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175822" y="2899118"/>
            <a:ext cx="5847715" cy="7388225"/>
            <a:chOff x="7175822" y="2899118"/>
            <a:chExt cx="5847715" cy="7388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1027" y="5766532"/>
              <a:ext cx="5032361" cy="45204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75822" y="2899118"/>
              <a:ext cx="4004807" cy="400006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03932" y="3224591"/>
            <a:ext cx="4396442" cy="418127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0064" y="2088570"/>
            <a:ext cx="4138445" cy="39359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64492" y="543609"/>
            <a:ext cx="3533902" cy="336094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73402" y="5766532"/>
            <a:ext cx="4615965" cy="439005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90317" y="582940"/>
            <a:ext cx="4482339" cy="426296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164166" y="3474454"/>
            <a:ext cx="2541905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2700" spc="-290" dirty="0">
                <a:solidFill>
                  <a:srgbClr val="5DA8BD"/>
                </a:solidFill>
                <a:latin typeface="Trebuchet MS"/>
                <a:cs typeface="Trebuchet MS"/>
              </a:rPr>
              <a:t>GÜVENLİ</a:t>
            </a:r>
            <a:r>
              <a:rPr sz="2700" spc="-135" dirty="0">
                <a:solidFill>
                  <a:srgbClr val="5DA8BD"/>
                </a:solidFill>
                <a:latin typeface="Trebuchet MS"/>
                <a:cs typeface="Trebuchet MS"/>
              </a:rPr>
              <a:t> </a:t>
            </a:r>
            <a:r>
              <a:rPr sz="2700" spc="-300" dirty="0">
                <a:solidFill>
                  <a:srgbClr val="5DA8BD"/>
                </a:solidFill>
                <a:latin typeface="Trebuchet MS"/>
                <a:cs typeface="Trebuchet MS"/>
              </a:rPr>
              <a:t>SOSYAL </a:t>
            </a:r>
            <a:r>
              <a:rPr sz="2700" spc="-325" dirty="0">
                <a:solidFill>
                  <a:srgbClr val="5DA8BD"/>
                </a:solidFill>
                <a:latin typeface="Trebuchet MS"/>
                <a:cs typeface="Trebuchet MS"/>
              </a:rPr>
              <a:t>BAĞLAR</a:t>
            </a:r>
            <a:r>
              <a:rPr sz="2700" spc="-140" dirty="0">
                <a:solidFill>
                  <a:srgbClr val="5DA8BD"/>
                </a:solidFill>
                <a:latin typeface="Trebuchet MS"/>
                <a:cs typeface="Trebuchet MS"/>
              </a:rPr>
              <a:t> </a:t>
            </a:r>
            <a:r>
              <a:rPr sz="2700" spc="-365" dirty="0">
                <a:solidFill>
                  <a:srgbClr val="5DA8BD"/>
                </a:solidFill>
                <a:latin typeface="Trebuchet MS"/>
                <a:cs typeface="Trebuchet MS"/>
              </a:rPr>
              <a:t>OLUŞTURMA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47514" y="7784740"/>
            <a:ext cx="2670175" cy="1816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199"/>
              </a:lnSpc>
              <a:spcBef>
                <a:spcPts val="95"/>
              </a:spcBef>
            </a:pPr>
            <a:r>
              <a:rPr sz="2550" dirty="0">
                <a:solidFill>
                  <a:srgbClr val="5DA8BD"/>
                </a:solidFill>
                <a:latin typeface="Roboto"/>
                <a:cs typeface="Roboto"/>
              </a:rPr>
              <a:t>AMAÇ</a:t>
            </a:r>
            <a:r>
              <a:rPr sz="2550" spc="125" dirty="0">
                <a:solidFill>
                  <a:srgbClr val="5DA8BD"/>
                </a:solidFill>
                <a:latin typeface="Roboto"/>
                <a:cs typeface="Roboto"/>
              </a:rPr>
              <a:t> </a:t>
            </a:r>
            <a:r>
              <a:rPr sz="2550" spc="-10" dirty="0">
                <a:solidFill>
                  <a:srgbClr val="5DA8BD"/>
                </a:solidFill>
                <a:latin typeface="Roboto"/>
                <a:cs typeface="Roboto"/>
              </a:rPr>
              <a:t>YÖNELİMLİ </a:t>
            </a:r>
            <a:r>
              <a:rPr sz="2550" dirty="0">
                <a:solidFill>
                  <a:srgbClr val="5DA8BD"/>
                </a:solidFill>
                <a:latin typeface="Roboto"/>
                <a:cs typeface="Roboto"/>
              </a:rPr>
              <a:t>OLMA</a:t>
            </a:r>
            <a:r>
              <a:rPr sz="2550" spc="10" dirty="0">
                <a:solidFill>
                  <a:srgbClr val="5DA8BD"/>
                </a:solidFill>
                <a:latin typeface="Roboto"/>
                <a:cs typeface="Roboto"/>
              </a:rPr>
              <a:t> </a:t>
            </a:r>
            <a:r>
              <a:rPr sz="2550" spc="-10" dirty="0">
                <a:solidFill>
                  <a:srgbClr val="5DA8BD"/>
                </a:solidFill>
                <a:latin typeface="Roboto"/>
                <a:cs typeface="Roboto"/>
              </a:rPr>
              <a:t>YAŞAMDA </a:t>
            </a:r>
            <a:r>
              <a:rPr sz="2550" dirty="0">
                <a:solidFill>
                  <a:srgbClr val="5DA8BD"/>
                </a:solidFill>
                <a:latin typeface="Roboto"/>
                <a:cs typeface="Roboto"/>
              </a:rPr>
              <a:t>PROAKTİF</a:t>
            </a:r>
            <a:r>
              <a:rPr sz="2550" spc="-125" dirty="0">
                <a:solidFill>
                  <a:srgbClr val="5DA8BD"/>
                </a:solidFill>
                <a:latin typeface="Roboto"/>
                <a:cs typeface="Roboto"/>
              </a:rPr>
              <a:t> </a:t>
            </a:r>
            <a:r>
              <a:rPr sz="2550" spc="-25" dirty="0">
                <a:solidFill>
                  <a:srgbClr val="5DA8BD"/>
                </a:solidFill>
                <a:latin typeface="Roboto"/>
                <a:cs typeface="Roboto"/>
              </a:rPr>
              <a:t>ROL </a:t>
            </a:r>
            <a:r>
              <a:rPr sz="2550" spc="-20" dirty="0">
                <a:solidFill>
                  <a:srgbClr val="5DA8BD"/>
                </a:solidFill>
                <a:latin typeface="Roboto"/>
                <a:cs typeface="Roboto"/>
              </a:rPr>
              <a:t>ALMA</a:t>
            </a:r>
            <a:endParaRPr sz="255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38721" y="4780726"/>
            <a:ext cx="2269490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2700" spc="-10" dirty="0">
                <a:solidFill>
                  <a:srgbClr val="5DA8BD"/>
                </a:solidFill>
                <a:latin typeface="Roboto"/>
                <a:cs typeface="Roboto"/>
              </a:rPr>
              <a:t>DÜŞÜNCELERİ </a:t>
            </a:r>
            <a:r>
              <a:rPr sz="2700" dirty="0">
                <a:solidFill>
                  <a:srgbClr val="5DA8BD"/>
                </a:solidFill>
                <a:latin typeface="Roboto"/>
                <a:cs typeface="Roboto"/>
              </a:rPr>
              <a:t>TEMİZ</a:t>
            </a:r>
            <a:r>
              <a:rPr sz="2700" spc="-15" dirty="0">
                <a:solidFill>
                  <a:srgbClr val="5DA8BD"/>
                </a:solidFill>
                <a:latin typeface="Roboto"/>
                <a:cs typeface="Roboto"/>
              </a:rPr>
              <a:t> </a:t>
            </a:r>
            <a:r>
              <a:rPr sz="2700" spc="-10" dirty="0">
                <a:solidFill>
                  <a:srgbClr val="5DA8BD"/>
                </a:solidFill>
                <a:latin typeface="Roboto"/>
                <a:cs typeface="Roboto"/>
              </a:rPr>
              <a:t>TUTMA</a:t>
            </a:r>
            <a:endParaRPr sz="270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57809" y="7122597"/>
            <a:ext cx="2439035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95"/>
              </a:spcBef>
            </a:pPr>
            <a:r>
              <a:rPr sz="3400" spc="-10" dirty="0">
                <a:solidFill>
                  <a:srgbClr val="5CAABE"/>
                </a:solidFill>
                <a:latin typeface="Roboto"/>
                <a:cs typeface="Roboto"/>
              </a:rPr>
              <a:t>ZORLAYICI YAŞAM OLAYLARINI TANIMA</a:t>
            </a:r>
            <a:endParaRPr sz="3400">
              <a:latin typeface="Roboto"/>
              <a:cs typeface="Robo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55422" y="1503743"/>
            <a:ext cx="1668780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2700" spc="-10" dirty="0">
                <a:solidFill>
                  <a:srgbClr val="5DA8BD"/>
                </a:solidFill>
                <a:latin typeface="Roboto"/>
                <a:cs typeface="Roboto"/>
              </a:rPr>
              <a:t>KENDİNİ TANIMA DEĞERLİ HİSSETME</a:t>
            </a:r>
            <a:endParaRPr sz="2700">
              <a:latin typeface="Roboto"/>
              <a:cs typeface="Robo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09192" y="2147744"/>
            <a:ext cx="2531110" cy="1739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7200"/>
              </a:lnSpc>
              <a:spcBef>
                <a:spcPts val="95"/>
              </a:spcBef>
            </a:pPr>
            <a:r>
              <a:rPr sz="3200" spc="-10" dirty="0">
                <a:solidFill>
                  <a:srgbClr val="5DA8BD"/>
                </a:solidFill>
                <a:latin typeface="Roboto"/>
                <a:cs typeface="Roboto"/>
              </a:rPr>
              <a:t>DUYGUYU TANIMA SAHİPLENME</a:t>
            </a:r>
            <a:endParaRPr sz="3200">
              <a:latin typeface="Roboto"/>
              <a:cs typeface="Roboto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052" y="41549"/>
            <a:ext cx="6746240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02360">
              <a:lnSpc>
                <a:spcPct val="116399"/>
              </a:lnSpc>
              <a:spcBef>
                <a:spcPts val="100"/>
              </a:spcBef>
            </a:pPr>
            <a:r>
              <a:rPr b="0" spc="-155" dirty="0">
                <a:solidFill>
                  <a:srgbClr val="FFFAEF"/>
                </a:solidFill>
                <a:latin typeface="Tahoma"/>
                <a:cs typeface="Tahoma"/>
              </a:rPr>
              <a:t>PSİKOLOJİK</a:t>
            </a:r>
            <a:r>
              <a:rPr b="0" spc="-450" dirty="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b="0" spc="-30" dirty="0">
                <a:solidFill>
                  <a:srgbClr val="FFFAEF"/>
                </a:solidFill>
                <a:latin typeface="Tahoma"/>
                <a:cs typeface="Tahoma"/>
              </a:rPr>
              <a:t>SAĞLAMLIK </a:t>
            </a:r>
            <a:r>
              <a:rPr b="0" spc="-160" dirty="0">
                <a:solidFill>
                  <a:srgbClr val="FFFAEF"/>
                </a:solidFill>
                <a:latin typeface="Tahoma"/>
                <a:cs typeface="Tahoma"/>
              </a:rPr>
              <a:t>KAPASİTESİNİ</a:t>
            </a:r>
            <a:r>
              <a:rPr b="0" spc="-415" dirty="0">
                <a:solidFill>
                  <a:srgbClr val="FFFAEF"/>
                </a:solidFill>
                <a:latin typeface="Tahoma"/>
                <a:cs typeface="Tahoma"/>
              </a:rPr>
              <a:t> </a:t>
            </a:r>
            <a:r>
              <a:rPr b="0" spc="-220" dirty="0">
                <a:solidFill>
                  <a:srgbClr val="FFFAEF"/>
                </a:solidFill>
                <a:latin typeface="Tahoma"/>
                <a:cs typeface="Tahoma"/>
              </a:rPr>
              <a:t>ARTIRANFAKTÖRLER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2808</Words>
  <Application>Microsoft Office PowerPoint</Application>
  <PresentationFormat>Özel</PresentationFormat>
  <Paragraphs>381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6" baseType="lpstr">
      <vt:lpstr>Arial</vt:lpstr>
      <vt:lpstr>Arial Black</vt:lpstr>
      <vt:lpstr>Lucida Sans Unicode</vt:lpstr>
      <vt:lpstr>Microsoft Sans Serif</vt:lpstr>
      <vt:lpstr>Roboto</vt:lpstr>
      <vt:lpstr>Tahoma</vt:lpstr>
      <vt:lpstr>Times New Roman</vt:lpstr>
      <vt:lpstr>Trebuchet MS</vt:lpstr>
      <vt:lpstr>Office Theme</vt:lpstr>
      <vt:lpstr>PowerPoint Sunusu</vt:lpstr>
      <vt:lpstr>ZORLAYICI YAŞAM OLAYLARINDAN KAYNAKLI STRESE VERİLEN TEPKİLERİMİZ</vt:lpstr>
      <vt:lpstr>ZORLAYICI YAŞAM OLAYLARINDAN KAYNAKLI STRESE VERİLEN TEPKİLERİMİZ</vt:lpstr>
      <vt:lpstr>ZORLAYICI YAŞAM OLAYLARINDAN KAYNAKLI STRESE VERİLEN TEPKİLERİMİZ</vt:lpstr>
      <vt:lpstr>ZORLAYICI YAŞAM OLAYLARINDAN KAYNAKLI STRESE VERİLEN TEPKİLERİMİZ</vt:lpstr>
      <vt:lpstr>STERSLİ DURUMLARDA İHTİYACIM OLAN ŞEY NEDİR</vt:lpstr>
      <vt:lpstr>Gevșeme ve nefes egzersizler</vt:lpstr>
      <vt:lpstr>PowerPoint Sunusu</vt:lpstr>
      <vt:lpstr>PSİKOLOJİK SAĞLAMLIK KAPASİTESİNİ ARTIRANFAKTÖRLER</vt:lpstr>
      <vt:lpstr>KENDiNi TANIMA VE DEĞERLi HiSSETME</vt:lpstr>
      <vt:lpstr>KENDİNİ TANIMA VE DEĞERLİ HİSSETME</vt:lpstr>
      <vt:lpstr>DUYGUYU TANIMA SAHİPLENME</vt:lpstr>
      <vt:lpstr>SOn bir aц iÇinde цOğun Olarak hissettiğiniz duцgularınız neler</vt:lpstr>
      <vt:lpstr>PowerPoint Sunusu</vt:lpstr>
      <vt:lpstr>BiLiȘSEL ÇARPITMALAR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AKILCI OLAN VE OLMAYAN İNANÇLAR</vt:lpstr>
      <vt:lpstr>PowerPoint Sunusu</vt:lpstr>
      <vt:lpstr>Olumlu benlik algısı inançları</vt:lpstr>
      <vt:lpstr>PowerPoint Sunusu</vt:lpstr>
      <vt:lpstr>PowerPoint Sunusu</vt:lpstr>
      <vt:lpstr>PowerPoint Sunusu</vt:lpstr>
      <vt:lpstr>Cüvenli SOsцal Bağlar Olușturma</vt:lpstr>
      <vt:lpstr>Cüvenli SOsцal Bağlar Olușturma</vt:lpstr>
      <vt:lpstr>NEFES ECZERSiZi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World Landmark Game Presentation</dc:title>
  <dc:creator>sudeniz</dc:creator>
  <cp:keywords>DAF0xgrDsTs,BAFy5T36fPw</cp:keywords>
  <cp:lastModifiedBy>sarıtortaokulu</cp:lastModifiedBy>
  <cp:revision>1</cp:revision>
  <dcterms:created xsi:type="dcterms:W3CDTF">2024-05-27T10:42:45Z</dcterms:created>
  <dcterms:modified xsi:type="dcterms:W3CDTF">2024-05-27T10:43:59Z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2023-12-11T00:00:00Z</vt:filetime>
  </property>
  <property fmtid="{D5CDD505-2E9C-101B-9397-08002B2CF9AE}" pid="3" name="Creator">
    <vt:lpwstr>Canva</vt:lpwstr>
  </property>
  <property fmtid="{D5CDD505-2E9C-101B-9397-08002B2CF9AE}" pid="4" name="LastSaved">
    <vt:filetime>2024-05-27T00:00:00Z</vt:filetime>
  </property>
  <property fmtid="{D5CDD505-2E9C-101B-9397-08002B2CF9AE}" pid="5" name="Producer">
    <vt:lpwstr>Canva</vt:lpwstr>
  </property>
</Properties>
</file>