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18288000" cy="10287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25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4620911" cy="4932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580368" y="4927335"/>
            <a:ext cx="3707631" cy="5359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57636" y="2807840"/>
            <a:ext cx="1815493" cy="2244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439565" y="9315242"/>
            <a:ext cx="6351642" cy="9717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6638193" y="5370294"/>
            <a:ext cx="1649956" cy="5437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2807025" y="0"/>
            <a:ext cx="5480974" cy="16504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107064" y="0"/>
            <a:ext cx="4115527" cy="18732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8693414"/>
            <a:ext cx="4203207" cy="15935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19191" y="3995793"/>
            <a:ext cx="4849616" cy="1187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600" b="0" i="1">
                <a:solidFill>
                  <a:srgbClr val="FFB5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0" i="0">
                <a:solidFill>
                  <a:srgbClr val="1817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0" i="0">
                <a:solidFill>
                  <a:srgbClr val="1817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980" y="4057207"/>
            <a:ext cx="5738495" cy="5835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6538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0" i="0">
                <a:solidFill>
                  <a:srgbClr val="1817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7C2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53017" y="1003726"/>
            <a:ext cx="5381964" cy="935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50" b="0" i="0">
                <a:solidFill>
                  <a:srgbClr val="1817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79412" y="2756538"/>
            <a:ext cx="14729175" cy="450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53234" y="3881750"/>
            <a:ext cx="904240" cy="1342390"/>
          </a:xfrm>
          <a:custGeom>
            <a:avLst/>
            <a:gdLst/>
            <a:ahLst/>
            <a:cxnLst/>
            <a:rect l="l" t="t" r="r" b="b"/>
            <a:pathLst>
              <a:path w="904239" h="1342389">
                <a:moveTo>
                  <a:pt x="788700" y="697538"/>
                </a:moveTo>
                <a:lnTo>
                  <a:pt x="781432" y="702829"/>
                </a:lnTo>
                <a:lnTo>
                  <a:pt x="774205" y="708483"/>
                </a:lnTo>
                <a:lnTo>
                  <a:pt x="766935" y="713089"/>
                </a:lnTo>
                <a:lnTo>
                  <a:pt x="708643" y="717736"/>
                </a:lnTo>
                <a:lnTo>
                  <a:pt x="657757" y="719996"/>
                </a:lnTo>
                <a:lnTo>
                  <a:pt x="606870" y="721981"/>
                </a:lnTo>
                <a:lnTo>
                  <a:pt x="555968" y="723655"/>
                </a:lnTo>
                <a:lnTo>
                  <a:pt x="505039" y="724984"/>
                </a:lnTo>
                <a:lnTo>
                  <a:pt x="452799" y="726081"/>
                </a:lnTo>
                <a:lnTo>
                  <a:pt x="400566" y="727105"/>
                </a:lnTo>
                <a:lnTo>
                  <a:pt x="348339" y="728057"/>
                </a:lnTo>
                <a:lnTo>
                  <a:pt x="296115" y="728941"/>
                </a:lnTo>
                <a:lnTo>
                  <a:pt x="243892" y="729760"/>
                </a:lnTo>
                <a:lnTo>
                  <a:pt x="191670" y="730515"/>
                </a:lnTo>
                <a:lnTo>
                  <a:pt x="139446" y="731211"/>
                </a:lnTo>
                <a:lnTo>
                  <a:pt x="87219" y="731848"/>
                </a:lnTo>
                <a:lnTo>
                  <a:pt x="34986" y="732431"/>
                </a:lnTo>
                <a:lnTo>
                  <a:pt x="26247" y="731183"/>
                </a:lnTo>
                <a:lnTo>
                  <a:pt x="17387" y="728023"/>
                </a:lnTo>
                <a:lnTo>
                  <a:pt x="8360" y="724023"/>
                </a:lnTo>
                <a:lnTo>
                  <a:pt x="0" y="720590"/>
                </a:lnTo>
                <a:lnTo>
                  <a:pt x="7505" y="655186"/>
                </a:lnTo>
                <a:lnTo>
                  <a:pt x="22661" y="599408"/>
                </a:lnTo>
                <a:lnTo>
                  <a:pt x="27520" y="580792"/>
                </a:lnTo>
                <a:lnTo>
                  <a:pt x="37644" y="551508"/>
                </a:lnTo>
                <a:lnTo>
                  <a:pt x="51022" y="534924"/>
                </a:lnTo>
                <a:lnTo>
                  <a:pt x="57338" y="533116"/>
                </a:lnTo>
                <a:lnTo>
                  <a:pt x="38155" y="700273"/>
                </a:lnTo>
                <a:lnTo>
                  <a:pt x="504051" y="688400"/>
                </a:lnTo>
                <a:lnTo>
                  <a:pt x="606933" y="685721"/>
                </a:lnTo>
                <a:lnTo>
                  <a:pt x="611644" y="644663"/>
                </a:lnTo>
                <a:lnTo>
                  <a:pt x="721738" y="668810"/>
                </a:lnTo>
                <a:lnTo>
                  <a:pt x="732294" y="670638"/>
                </a:lnTo>
                <a:lnTo>
                  <a:pt x="742921" y="672132"/>
                </a:lnTo>
                <a:lnTo>
                  <a:pt x="753372" y="674030"/>
                </a:lnTo>
                <a:lnTo>
                  <a:pt x="763397" y="677069"/>
                </a:lnTo>
                <a:lnTo>
                  <a:pt x="770244" y="680844"/>
                </a:lnTo>
                <a:lnTo>
                  <a:pt x="776518" y="686053"/>
                </a:lnTo>
                <a:lnTo>
                  <a:pt x="782675" y="691996"/>
                </a:lnTo>
                <a:lnTo>
                  <a:pt x="788700" y="697538"/>
                </a:lnTo>
                <a:close/>
              </a:path>
              <a:path w="904239" h="1342389">
                <a:moveTo>
                  <a:pt x="611644" y="644663"/>
                </a:moveTo>
                <a:lnTo>
                  <a:pt x="606933" y="685721"/>
                </a:lnTo>
                <a:lnTo>
                  <a:pt x="606606" y="680988"/>
                </a:lnTo>
                <a:lnTo>
                  <a:pt x="71419" y="560439"/>
                </a:lnTo>
                <a:lnTo>
                  <a:pt x="38155" y="700273"/>
                </a:lnTo>
                <a:lnTo>
                  <a:pt x="57338" y="533116"/>
                </a:lnTo>
                <a:lnTo>
                  <a:pt x="70675" y="529299"/>
                </a:lnTo>
                <a:lnTo>
                  <a:pt x="99623" y="532893"/>
                </a:lnTo>
                <a:lnTo>
                  <a:pt x="243188" y="564111"/>
                </a:lnTo>
                <a:lnTo>
                  <a:pt x="386772" y="595430"/>
                </a:lnTo>
                <a:lnTo>
                  <a:pt x="530350" y="626833"/>
                </a:lnTo>
                <a:lnTo>
                  <a:pt x="611644" y="644663"/>
                </a:lnTo>
                <a:close/>
              </a:path>
              <a:path w="904239" h="1342389">
                <a:moveTo>
                  <a:pt x="789745" y="1031132"/>
                </a:moveTo>
                <a:lnTo>
                  <a:pt x="757356" y="1066309"/>
                </a:lnTo>
                <a:lnTo>
                  <a:pt x="685782" y="1102193"/>
                </a:lnTo>
                <a:lnTo>
                  <a:pt x="639795" y="1123447"/>
                </a:lnTo>
                <a:lnTo>
                  <a:pt x="593593" y="1144145"/>
                </a:lnTo>
                <a:lnTo>
                  <a:pt x="547182" y="1164300"/>
                </a:lnTo>
                <a:lnTo>
                  <a:pt x="500565" y="1183928"/>
                </a:lnTo>
                <a:lnTo>
                  <a:pt x="453748" y="1203043"/>
                </a:lnTo>
                <a:lnTo>
                  <a:pt x="406737" y="1221658"/>
                </a:lnTo>
                <a:lnTo>
                  <a:pt x="359537" y="1239788"/>
                </a:lnTo>
                <a:lnTo>
                  <a:pt x="312153" y="1257448"/>
                </a:lnTo>
                <a:lnTo>
                  <a:pt x="264590" y="1274651"/>
                </a:lnTo>
                <a:lnTo>
                  <a:pt x="216853" y="1291412"/>
                </a:lnTo>
                <a:lnTo>
                  <a:pt x="168948" y="1307746"/>
                </a:lnTo>
                <a:lnTo>
                  <a:pt x="120880" y="1323666"/>
                </a:lnTo>
                <a:lnTo>
                  <a:pt x="72654" y="1339187"/>
                </a:lnTo>
                <a:lnTo>
                  <a:pt x="59614" y="1342217"/>
                </a:lnTo>
                <a:lnTo>
                  <a:pt x="48044" y="1341667"/>
                </a:lnTo>
                <a:lnTo>
                  <a:pt x="27236" y="1288763"/>
                </a:lnTo>
                <a:lnTo>
                  <a:pt x="16035" y="1217967"/>
                </a:lnTo>
                <a:lnTo>
                  <a:pt x="11173" y="1182392"/>
                </a:lnTo>
                <a:lnTo>
                  <a:pt x="11857" y="1164240"/>
                </a:lnTo>
                <a:lnTo>
                  <a:pt x="50390" y="1137676"/>
                </a:lnTo>
                <a:lnTo>
                  <a:pt x="48366" y="1185617"/>
                </a:lnTo>
                <a:lnTo>
                  <a:pt x="72685" y="1304060"/>
                </a:lnTo>
                <a:lnTo>
                  <a:pt x="630958" y="1091608"/>
                </a:lnTo>
                <a:lnTo>
                  <a:pt x="637472" y="1034850"/>
                </a:lnTo>
                <a:lnTo>
                  <a:pt x="772724" y="1011008"/>
                </a:lnTo>
                <a:lnTo>
                  <a:pt x="777691" y="1014708"/>
                </a:lnTo>
                <a:lnTo>
                  <a:pt x="788532" y="1018735"/>
                </a:lnTo>
                <a:lnTo>
                  <a:pt x="789599" y="1024596"/>
                </a:lnTo>
                <a:lnTo>
                  <a:pt x="789745" y="1031132"/>
                </a:lnTo>
                <a:close/>
              </a:path>
              <a:path w="904239" h="1342389">
                <a:moveTo>
                  <a:pt x="637472" y="1034850"/>
                </a:moveTo>
                <a:lnTo>
                  <a:pt x="630958" y="1091608"/>
                </a:lnTo>
                <a:lnTo>
                  <a:pt x="628006" y="1079443"/>
                </a:lnTo>
                <a:lnTo>
                  <a:pt x="48366" y="1185617"/>
                </a:lnTo>
                <a:lnTo>
                  <a:pt x="53939" y="1137063"/>
                </a:lnTo>
                <a:lnTo>
                  <a:pt x="150363" y="1120383"/>
                </a:lnTo>
                <a:lnTo>
                  <a:pt x="300289" y="1094221"/>
                </a:lnTo>
                <a:lnTo>
                  <a:pt x="637472" y="1034850"/>
                </a:lnTo>
                <a:close/>
              </a:path>
              <a:path w="904239" h="1342389">
                <a:moveTo>
                  <a:pt x="903698" y="531953"/>
                </a:moveTo>
                <a:lnTo>
                  <a:pt x="895797" y="532612"/>
                </a:lnTo>
                <a:lnTo>
                  <a:pt x="886148" y="536374"/>
                </a:lnTo>
                <a:lnTo>
                  <a:pt x="880436" y="533110"/>
                </a:lnTo>
                <a:lnTo>
                  <a:pt x="862142" y="522393"/>
                </a:lnTo>
                <a:lnTo>
                  <a:pt x="844155" y="511142"/>
                </a:lnTo>
                <a:lnTo>
                  <a:pt x="826289" y="499676"/>
                </a:lnTo>
                <a:lnTo>
                  <a:pt x="808362" y="488317"/>
                </a:lnTo>
                <a:lnTo>
                  <a:pt x="309117" y="178849"/>
                </a:lnTo>
                <a:lnTo>
                  <a:pt x="275220" y="155818"/>
                </a:lnTo>
                <a:lnTo>
                  <a:pt x="261610" y="136875"/>
                </a:lnTo>
                <a:lnTo>
                  <a:pt x="268130" y="115548"/>
                </a:lnTo>
                <a:lnTo>
                  <a:pt x="294629" y="85361"/>
                </a:lnTo>
                <a:lnTo>
                  <a:pt x="300055" y="80513"/>
                </a:lnTo>
                <a:lnTo>
                  <a:pt x="294373" y="130027"/>
                </a:lnTo>
                <a:lnTo>
                  <a:pt x="390140" y="188090"/>
                </a:lnTo>
                <a:lnTo>
                  <a:pt x="742488" y="401627"/>
                </a:lnTo>
                <a:lnTo>
                  <a:pt x="748380" y="397259"/>
                </a:lnTo>
                <a:lnTo>
                  <a:pt x="753552" y="352193"/>
                </a:lnTo>
                <a:lnTo>
                  <a:pt x="867924" y="473935"/>
                </a:lnTo>
                <a:lnTo>
                  <a:pt x="876069" y="481970"/>
                </a:lnTo>
                <a:lnTo>
                  <a:pt x="884523" y="489731"/>
                </a:lnTo>
                <a:lnTo>
                  <a:pt x="892662" y="497684"/>
                </a:lnTo>
                <a:lnTo>
                  <a:pt x="899861" y="506295"/>
                </a:lnTo>
                <a:lnTo>
                  <a:pt x="902205" y="511727"/>
                </a:lnTo>
                <a:lnTo>
                  <a:pt x="903056" y="518227"/>
                </a:lnTo>
                <a:lnTo>
                  <a:pt x="903270" y="525176"/>
                </a:lnTo>
                <a:lnTo>
                  <a:pt x="903698" y="531953"/>
                </a:lnTo>
                <a:close/>
              </a:path>
              <a:path w="904239" h="1342389">
                <a:moveTo>
                  <a:pt x="753552" y="352193"/>
                </a:moveTo>
                <a:lnTo>
                  <a:pt x="748380" y="397259"/>
                </a:lnTo>
                <a:lnTo>
                  <a:pt x="420626" y="49734"/>
                </a:lnTo>
                <a:lnTo>
                  <a:pt x="414667" y="45971"/>
                </a:lnTo>
                <a:lnTo>
                  <a:pt x="406450" y="43694"/>
                </a:lnTo>
                <a:lnTo>
                  <a:pt x="398280" y="43281"/>
                </a:lnTo>
                <a:lnTo>
                  <a:pt x="392462" y="45110"/>
                </a:lnTo>
                <a:lnTo>
                  <a:pt x="367786" y="65474"/>
                </a:lnTo>
                <a:lnTo>
                  <a:pt x="343471" y="86531"/>
                </a:lnTo>
                <a:lnTo>
                  <a:pt x="294373" y="130027"/>
                </a:lnTo>
                <a:lnTo>
                  <a:pt x="300055" y="80513"/>
                </a:lnTo>
                <a:lnTo>
                  <a:pt x="319738" y="62927"/>
                </a:lnTo>
                <a:lnTo>
                  <a:pt x="347030" y="42635"/>
                </a:lnTo>
                <a:lnTo>
                  <a:pt x="375289" y="23302"/>
                </a:lnTo>
                <a:lnTo>
                  <a:pt x="403296" y="3745"/>
                </a:lnTo>
                <a:lnTo>
                  <a:pt x="406529" y="1333"/>
                </a:lnTo>
                <a:lnTo>
                  <a:pt x="411566" y="1390"/>
                </a:lnTo>
                <a:lnTo>
                  <a:pt x="417638" y="0"/>
                </a:lnTo>
                <a:lnTo>
                  <a:pt x="423136" y="4348"/>
                </a:lnTo>
                <a:lnTo>
                  <a:pt x="428747" y="8709"/>
                </a:lnTo>
                <a:lnTo>
                  <a:pt x="434239" y="13252"/>
                </a:lnTo>
                <a:lnTo>
                  <a:pt x="439381" y="18147"/>
                </a:lnTo>
                <a:lnTo>
                  <a:pt x="753552" y="352193"/>
                </a:lnTo>
                <a:close/>
              </a:path>
            </a:pathLst>
          </a:custGeom>
          <a:solidFill>
            <a:srgbClr val="D0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8571" y="7787850"/>
            <a:ext cx="863600" cy="921385"/>
          </a:xfrm>
          <a:custGeom>
            <a:avLst/>
            <a:gdLst/>
            <a:ahLst/>
            <a:cxnLst/>
            <a:rect l="l" t="t" r="r" b="b"/>
            <a:pathLst>
              <a:path w="863600" h="921384">
                <a:moveTo>
                  <a:pt x="485997" y="385755"/>
                </a:moveTo>
                <a:lnTo>
                  <a:pt x="429747" y="464414"/>
                </a:lnTo>
                <a:lnTo>
                  <a:pt x="424702" y="460167"/>
                </a:lnTo>
                <a:lnTo>
                  <a:pt x="421961" y="457764"/>
                </a:lnTo>
                <a:lnTo>
                  <a:pt x="375082" y="420825"/>
                </a:lnTo>
                <a:lnTo>
                  <a:pt x="243238" y="317025"/>
                </a:lnTo>
                <a:lnTo>
                  <a:pt x="194142" y="278160"/>
                </a:lnTo>
                <a:lnTo>
                  <a:pt x="156774" y="248400"/>
                </a:lnTo>
                <a:lnTo>
                  <a:pt x="119504" y="218525"/>
                </a:lnTo>
                <a:lnTo>
                  <a:pt x="63151" y="169729"/>
                </a:lnTo>
                <a:lnTo>
                  <a:pt x="35596" y="144517"/>
                </a:lnTo>
                <a:lnTo>
                  <a:pt x="7873" y="119429"/>
                </a:lnTo>
                <a:lnTo>
                  <a:pt x="5359" y="117198"/>
                </a:lnTo>
                <a:lnTo>
                  <a:pt x="2028" y="114600"/>
                </a:lnTo>
                <a:lnTo>
                  <a:pt x="1541" y="111653"/>
                </a:lnTo>
                <a:lnTo>
                  <a:pt x="790" y="106354"/>
                </a:lnTo>
                <a:lnTo>
                  <a:pt x="0" y="99295"/>
                </a:lnTo>
                <a:lnTo>
                  <a:pt x="5693" y="92542"/>
                </a:lnTo>
                <a:lnTo>
                  <a:pt x="13160" y="91171"/>
                </a:lnTo>
                <a:lnTo>
                  <a:pt x="18051" y="92194"/>
                </a:lnTo>
                <a:lnTo>
                  <a:pt x="23487" y="93361"/>
                </a:lnTo>
                <a:lnTo>
                  <a:pt x="28964" y="97494"/>
                </a:lnTo>
                <a:lnTo>
                  <a:pt x="33521" y="101402"/>
                </a:lnTo>
                <a:lnTo>
                  <a:pt x="54045" y="118719"/>
                </a:lnTo>
                <a:lnTo>
                  <a:pt x="91946" y="151006"/>
                </a:lnTo>
                <a:lnTo>
                  <a:pt x="152602" y="200038"/>
                </a:lnTo>
                <a:lnTo>
                  <a:pt x="193586" y="232777"/>
                </a:lnTo>
                <a:lnTo>
                  <a:pt x="234596" y="265462"/>
                </a:lnTo>
                <a:lnTo>
                  <a:pt x="361235" y="366098"/>
                </a:lnTo>
                <a:lnTo>
                  <a:pt x="396761" y="393950"/>
                </a:lnTo>
                <a:lnTo>
                  <a:pt x="437582" y="425639"/>
                </a:lnTo>
                <a:lnTo>
                  <a:pt x="440975" y="427849"/>
                </a:lnTo>
                <a:lnTo>
                  <a:pt x="445124" y="430816"/>
                </a:lnTo>
                <a:lnTo>
                  <a:pt x="486190" y="373391"/>
                </a:lnTo>
                <a:lnTo>
                  <a:pt x="485997" y="385755"/>
                </a:lnTo>
                <a:close/>
              </a:path>
              <a:path w="863600" h="921384">
                <a:moveTo>
                  <a:pt x="486190" y="373391"/>
                </a:moveTo>
                <a:lnTo>
                  <a:pt x="445124" y="430816"/>
                </a:lnTo>
                <a:lnTo>
                  <a:pt x="445679" y="428831"/>
                </a:lnTo>
                <a:lnTo>
                  <a:pt x="446192" y="426601"/>
                </a:lnTo>
                <a:lnTo>
                  <a:pt x="446501" y="424657"/>
                </a:lnTo>
                <a:lnTo>
                  <a:pt x="454431" y="74008"/>
                </a:lnTo>
                <a:lnTo>
                  <a:pt x="454816" y="49470"/>
                </a:lnTo>
                <a:lnTo>
                  <a:pt x="455334" y="37241"/>
                </a:lnTo>
                <a:lnTo>
                  <a:pt x="470445" y="818"/>
                </a:lnTo>
                <a:lnTo>
                  <a:pt x="478382" y="0"/>
                </a:lnTo>
                <a:lnTo>
                  <a:pt x="481837" y="1821"/>
                </a:lnTo>
                <a:lnTo>
                  <a:pt x="485823" y="3805"/>
                </a:lnTo>
                <a:lnTo>
                  <a:pt x="490112" y="9903"/>
                </a:lnTo>
                <a:lnTo>
                  <a:pt x="491271" y="36818"/>
                </a:lnTo>
                <a:lnTo>
                  <a:pt x="492047" y="59507"/>
                </a:lnTo>
                <a:lnTo>
                  <a:pt x="492492" y="82204"/>
                </a:lnTo>
                <a:lnTo>
                  <a:pt x="492462" y="104885"/>
                </a:lnTo>
                <a:lnTo>
                  <a:pt x="486190" y="373391"/>
                </a:lnTo>
                <a:close/>
              </a:path>
              <a:path w="863600" h="921384">
                <a:moveTo>
                  <a:pt x="464363" y="915897"/>
                </a:moveTo>
                <a:lnTo>
                  <a:pt x="459303" y="919780"/>
                </a:lnTo>
                <a:lnTo>
                  <a:pt x="453036" y="921381"/>
                </a:lnTo>
                <a:lnTo>
                  <a:pt x="446613" y="920508"/>
                </a:lnTo>
                <a:lnTo>
                  <a:pt x="431310" y="881740"/>
                </a:lnTo>
                <a:lnTo>
                  <a:pt x="431079" y="874073"/>
                </a:lnTo>
                <a:lnTo>
                  <a:pt x="432003" y="803161"/>
                </a:lnTo>
                <a:lnTo>
                  <a:pt x="433955" y="732173"/>
                </a:lnTo>
                <a:lnTo>
                  <a:pt x="436353" y="675781"/>
                </a:lnTo>
                <a:lnTo>
                  <a:pt x="444796" y="506564"/>
                </a:lnTo>
                <a:lnTo>
                  <a:pt x="445495" y="503168"/>
                </a:lnTo>
                <a:lnTo>
                  <a:pt x="445233" y="499301"/>
                </a:lnTo>
                <a:lnTo>
                  <a:pt x="445198" y="494513"/>
                </a:lnTo>
                <a:lnTo>
                  <a:pt x="398784" y="508912"/>
                </a:lnTo>
                <a:lnTo>
                  <a:pt x="351601" y="517526"/>
                </a:lnTo>
                <a:lnTo>
                  <a:pt x="304122" y="523492"/>
                </a:lnTo>
                <a:lnTo>
                  <a:pt x="256819" y="529950"/>
                </a:lnTo>
                <a:lnTo>
                  <a:pt x="187630" y="543249"/>
                </a:lnTo>
                <a:lnTo>
                  <a:pt x="170608" y="547096"/>
                </a:lnTo>
                <a:lnTo>
                  <a:pt x="161319" y="548392"/>
                </a:lnTo>
                <a:lnTo>
                  <a:pt x="154479" y="547766"/>
                </a:lnTo>
                <a:lnTo>
                  <a:pt x="150096" y="545122"/>
                </a:lnTo>
                <a:lnTo>
                  <a:pt x="148177" y="540364"/>
                </a:lnTo>
                <a:lnTo>
                  <a:pt x="148954" y="533329"/>
                </a:lnTo>
                <a:lnTo>
                  <a:pt x="215114" y="510787"/>
                </a:lnTo>
                <a:lnTo>
                  <a:pt x="266303" y="498849"/>
                </a:lnTo>
                <a:lnTo>
                  <a:pt x="346398" y="484983"/>
                </a:lnTo>
                <a:lnTo>
                  <a:pt x="373072" y="480168"/>
                </a:lnTo>
                <a:lnTo>
                  <a:pt x="386689" y="477002"/>
                </a:lnTo>
                <a:lnTo>
                  <a:pt x="400465" y="473158"/>
                </a:lnTo>
                <a:lnTo>
                  <a:pt x="429747" y="464414"/>
                </a:lnTo>
                <a:lnTo>
                  <a:pt x="485997" y="385755"/>
                </a:lnTo>
                <a:lnTo>
                  <a:pt x="485251" y="433967"/>
                </a:lnTo>
                <a:lnTo>
                  <a:pt x="485248" y="436996"/>
                </a:lnTo>
                <a:lnTo>
                  <a:pt x="485490" y="439983"/>
                </a:lnTo>
                <a:lnTo>
                  <a:pt x="485588" y="444382"/>
                </a:lnTo>
                <a:lnTo>
                  <a:pt x="532294" y="435083"/>
                </a:lnTo>
                <a:lnTo>
                  <a:pt x="535539" y="434400"/>
                </a:lnTo>
                <a:lnTo>
                  <a:pt x="504799" y="477387"/>
                </a:lnTo>
                <a:lnTo>
                  <a:pt x="506232" y="478709"/>
                </a:lnTo>
                <a:lnTo>
                  <a:pt x="485068" y="508304"/>
                </a:lnTo>
                <a:lnTo>
                  <a:pt x="484452" y="510678"/>
                </a:lnTo>
                <a:lnTo>
                  <a:pt x="484122" y="513256"/>
                </a:lnTo>
                <a:lnTo>
                  <a:pt x="483751" y="515588"/>
                </a:lnTo>
                <a:lnTo>
                  <a:pt x="473032" y="709783"/>
                </a:lnTo>
                <a:lnTo>
                  <a:pt x="470722" y="758466"/>
                </a:lnTo>
                <a:lnTo>
                  <a:pt x="469845" y="786779"/>
                </a:lnTo>
                <a:lnTo>
                  <a:pt x="469549" y="815101"/>
                </a:lnTo>
                <a:lnTo>
                  <a:pt x="469433" y="871843"/>
                </a:lnTo>
                <a:lnTo>
                  <a:pt x="469477" y="879445"/>
                </a:lnTo>
                <a:lnTo>
                  <a:pt x="469621" y="887077"/>
                </a:lnTo>
                <a:lnTo>
                  <a:pt x="469673" y="894724"/>
                </a:lnTo>
                <a:lnTo>
                  <a:pt x="469440" y="902372"/>
                </a:lnTo>
                <a:lnTo>
                  <a:pt x="467862" y="910003"/>
                </a:lnTo>
                <a:lnTo>
                  <a:pt x="464363" y="915897"/>
                </a:lnTo>
                <a:close/>
              </a:path>
              <a:path w="863600" h="921384">
                <a:moveTo>
                  <a:pt x="758563" y="409478"/>
                </a:moveTo>
                <a:lnTo>
                  <a:pt x="745830" y="419422"/>
                </a:lnTo>
                <a:lnTo>
                  <a:pt x="739076" y="422818"/>
                </a:lnTo>
                <a:lnTo>
                  <a:pt x="731833" y="424783"/>
                </a:lnTo>
                <a:lnTo>
                  <a:pt x="678932" y="439593"/>
                </a:lnTo>
                <a:lnTo>
                  <a:pt x="625810" y="453494"/>
                </a:lnTo>
                <a:lnTo>
                  <a:pt x="572244" y="465577"/>
                </a:lnTo>
                <a:lnTo>
                  <a:pt x="518015" y="474932"/>
                </a:lnTo>
                <a:lnTo>
                  <a:pt x="514189" y="475443"/>
                </a:lnTo>
                <a:lnTo>
                  <a:pt x="510302" y="476343"/>
                </a:lnTo>
                <a:lnTo>
                  <a:pt x="504799" y="477387"/>
                </a:lnTo>
                <a:lnTo>
                  <a:pt x="535539" y="434400"/>
                </a:lnTo>
                <a:lnTo>
                  <a:pt x="555297" y="430243"/>
                </a:lnTo>
                <a:lnTo>
                  <a:pt x="578215" y="424766"/>
                </a:lnTo>
                <a:lnTo>
                  <a:pt x="614378" y="415148"/>
                </a:lnTo>
                <a:lnTo>
                  <a:pt x="722918" y="384637"/>
                </a:lnTo>
                <a:lnTo>
                  <a:pt x="727849" y="383184"/>
                </a:lnTo>
                <a:lnTo>
                  <a:pt x="732862" y="382223"/>
                </a:lnTo>
                <a:lnTo>
                  <a:pt x="737955" y="381752"/>
                </a:lnTo>
                <a:lnTo>
                  <a:pt x="744293" y="382003"/>
                </a:lnTo>
                <a:lnTo>
                  <a:pt x="749880" y="383786"/>
                </a:lnTo>
                <a:lnTo>
                  <a:pt x="754502" y="387314"/>
                </a:lnTo>
                <a:lnTo>
                  <a:pt x="757947" y="392802"/>
                </a:lnTo>
                <a:lnTo>
                  <a:pt x="761660" y="401518"/>
                </a:lnTo>
                <a:lnTo>
                  <a:pt x="758563" y="409478"/>
                </a:lnTo>
                <a:close/>
              </a:path>
              <a:path w="863600" h="921384">
                <a:moveTo>
                  <a:pt x="863503" y="791255"/>
                </a:moveTo>
                <a:lnTo>
                  <a:pt x="857482" y="799086"/>
                </a:lnTo>
                <a:lnTo>
                  <a:pt x="849238" y="800334"/>
                </a:lnTo>
                <a:lnTo>
                  <a:pt x="843491" y="799904"/>
                </a:lnTo>
                <a:lnTo>
                  <a:pt x="798133" y="768993"/>
                </a:lnTo>
                <a:lnTo>
                  <a:pt x="599625" y="603488"/>
                </a:lnTo>
                <a:lnTo>
                  <a:pt x="533506" y="547928"/>
                </a:lnTo>
                <a:lnTo>
                  <a:pt x="494224" y="514852"/>
                </a:lnTo>
                <a:lnTo>
                  <a:pt x="490569" y="512101"/>
                </a:lnTo>
                <a:lnTo>
                  <a:pt x="485068" y="508304"/>
                </a:lnTo>
                <a:lnTo>
                  <a:pt x="506232" y="478709"/>
                </a:lnTo>
                <a:lnTo>
                  <a:pt x="507925" y="480272"/>
                </a:lnTo>
                <a:lnTo>
                  <a:pt x="509580" y="481888"/>
                </a:lnTo>
                <a:lnTo>
                  <a:pt x="515080" y="486481"/>
                </a:lnTo>
                <a:lnTo>
                  <a:pt x="697102" y="637364"/>
                </a:lnTo>
                <a:lnTo>
                  <a:pt x="771431" y="699053"/>
                </a:lnTo>
                <a:lnTo>
                  <a:pt x="808571" y="729905"/>
                </a:lnTo>
                <a:lnTo>
                  <a:pt x="841406" y="757465"/>
                </a:lnTo>
                <a:lnTo>
                  <a:pt x="852938" y="767342"/>
                </a:lnTo>
                <a:lnTo>
                  <a:pt x="855919" y="769826"/>
                </a:lnTo>
                <a:lnTo>
                  <a:pt x="860292" y="773386"/>
                </a:lnTo>
                <a:lnTo>
                  <a:pt x="861229" y="777520"/>
                </a:lnTo>
                <a:lnTo>
                  <a:pt x="862654" y="783085"/>
                </a:lnTo>
                <a:lnTo>
                  <a:pt x="863503" y="791255"/>
                </a:lnTo>
                <a:close/>
              </a:path>
            </a:pathLst>
          </a:custGeom>
          <a:solidFill>
            <a:srgbClr val="878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2736" y="8833499"/>
            <a:ext cx="645413" cy="645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03756" y="7451872"/>
            <a:ext cx="139680" cy="139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10083" y="3842593"/>
            <a:ext cx="864235" cy="1390650"/>
          </a:xfrm>
          <a:custGeom>
            <a:avLst/>
            <a:gdLst/>
            <a:ahLst/>
            <a:cxnLst/>
            <a:rect l="l" t="t" r="r" b="b"/>
            <a:pathLst>
              <a:path w="864234" h="1390650">
                <a:moveTo>
                  <a:pt x="102833" y="838243"/>
                </a:moveTo>
                <a:lnTo>
                  <a:pt x="108156" y="830999"/>
                </a:lnTo>
                <a:lnTo>
                  <a:pt x="113331" y="823421"/>
                </a:lnTo>
                <a:lnTo>
                  <a:pt x="118864" y="816829"/>
                </a:lnTo>
                <a:lnTo>
                  <a:pt x="173009" y="794741"/>
                </a:lnTo>
                <a:lnTo>
                  <a:pt x="220818" y="777170"/>
                </a:lnTo>
                <a:lnTo>
                  <a:pt x="268712" y="759862"/>
                </a:lnTo>
                <a:lnTo>
                  <a:pt x="316715" y="742846"/>
                </a:lnTo>
                <a:lnTo>
                  <a:pt x="364848" y="726150"/>
                </a:lnTo>
                <a:lnTo>
                  <a:pt x="414300" y="709278"/>
                </a:lnTo>
                <a:lnTo>
                  <a:pt x="463768" y="692478"/>
                </a:lnTo>
                <a:lnTo>
                  <a:pt x="513253" y="675748"/>
                </a:lnTo>
                <a:lnTo>
                  <a:pt x="562755" y="659083"/>
                </a:lnTo>
                <a:lnTo>
                  <a:pt x="612275" y="642482"/>
                </a:lnTo>
                <a:lnTo>
                  <a:pt x="661814" y="625941"/>
                </a:lnTo>
                <a:lnTo>
                  <a:pt x="711373" y="609457"/>
                </a:lnTo>
                <a:lnTo>
                  <a:pt x="760953" y="593026"/>
                </a:lnTo>
                <a:lnTo>
                  <a:pt x="810554" y="576647"/>
                </a:lnTo>
                <a:lnTo>
                  <a:pt x="819261" y="575188"/>
                </a:lnTo>
                <a:lnTo>
                  <a:pt x="828662" y="575516"/>
                </a:lnTo>
                <a:lnTo>
                  <a:pt x="838476" y="576593"/>
                </a:lnTo>
                <a:lnTo>
                  <a:pt x="847483" y="577332"/>
                </a:lnTo>
                <a:lnTo>
                  <a:pt x="860146" y="641940"/>
                </a:lnTo>
                <a:lnTo>
                  <a:pt x="862600" y="699684"/>
                </a:lnTo>
                <a:lnTo>
                  <a:pt x="863610" y="718897"/>
                </a:lnTo>
                <a:lnTo>
                  <a:pt x="862833" y="749872"/>
                </a:lnTo>
                <a:lnTo>
                  <a:pt x="855108" y="769730"/>
                </a:lnTo>
                <a:lnTo>
                  <a:pt x="849636" y="773366"/>
                </a:lnTo>
                <a:lnTo>
                  <a:pt x="817277" y="608254"/>
                </a:lnTo>
                <a:lnTo>
                  <a:pt x="376873" y="760715"/>
                </a:lnTo>
                <a:lnTo>
                  <a:pt x="279638" y="794437"/>
                </a:lnTo>
                <a:lnTo>
                  <a:pt x="287586" y="834993"/>
                </a:lnTo>
                <a:lnTo>
                  <a:pt x="175351" y="845335"/>
                </a:lnTo>
                <a:lnTo>
                  <a:pt x="164737" y="846791"/>
                </a:lnTo>
                <a:lnTo>
                  <a:pt x="154157" y="848586"/>
                </a:lnTo>
                <a:lnTo>
                  <a:pt x="143623" y="849944"/>
                </a:lnTo>
                <a:lnTo>
                  <a:pt x="133148" y="850085"/>
                </a:lnTo>
                <a:lnTo>
                  <a:pt x="125479" y="848562"/>
                </a:lnTo>
                <a:lnTo>
                  <a:pt x="117922" y="845498"/>
                </a:lnTo>
                <a:lnTo>
                  <a:pt x="110253" y="841700"/>
                </a:lnTo>
                <a:lnTo>
                  <a:pt x="102833" y="838243"/>
                </a:lnTo>
                <a:close/>
              </a:path>
              <a:path w="864234" h="1390650">
                <a:moveTo>
                  <a:pt x="287586" y="834993"/>
                </a:moveTo>
                <a:lnTo>
                  <a:pt x="279638" y="794437"/>
                </a:lnTo>
                <a:lnTo>
                  <a:pt x="281383" y="798849"/>
                </a:lnTo>
                <a:lnTo>
                  <a:pt x="827939" y="751594"/>
                </a:lnTo>
                <a:lnTo>
                  <a:pt x="817277" y="608254"/>
                </a:lnTo>
                <a:lnTo>
                  <a:pt x="849636" y="773366"/>
                </a:lnTo>
                <a:lnTo>
                  <a:pt x="838083" y="781044"/>
                </a:lnTo>
                <a:lnTo>
                  <a:pt x="809406" y="786389"/>
                </a:lnTo>
                <a:lnTo>
                  <a:pt x="663130" y="800133"/>
                </a:lnTo>
                <a:lnTo>
                  <a:pt x="516806" y="813786"/>
                </a:lnTo>
                <a:lnTo>
                  <a:pt x="370462" y="827356"/>
                </a:lnTo>
                <a:lnTo>
                  <a:pt x="287586" y="834993"/>
                </a:lnTo>
                <a:close/>
              </a:path>
              <a:path w="864234" h="1390650">
                <a:moveTo>
                  <a:pt x="772" y="520644"/>
                </a:moveTo>
                <a:lnTo>
                  <a:pt x="0" y="513420"/>
                </a:lnTo>
                <a:lnTo>
                  <a:pt x="707" y="506335"/>
                </a:lnTo>
                <a:lnTo>
                  <a:pt x="3027" y="500568"/>
                </a:lnTo>
                <a:lnTo>
                  <a:pt x="30871" y="466415"/>
                </a:lnTo>
                <a:lnTo>
                  <a:pt x="78321" y="421426"/>
                </a:lnTo>
                <a:lnTo>
                  <a:pt x="115707" y="387239"/>
                </a:lnTo>
                <a:lnTo>
                  <a:pt x="153467" y="353517"/>
                </a:lnTo>
                <a:lnTo>
                  <a:pt x="191592" y="320248"/>
                </a:lnTo>
                <a:lnTo>
                  <a:pt x="230071" y="287419"/>
                </a:lnTo>
                <a:lnTo>
                  <a:pt x="268897" y="255020"/>
                </a:lnTo>
                <a:lnTo>
                  <a:pt x="308059" y="223037"/>
                </a:lnTo>
                <a:lnTo>
                  <a:pt x="347548" y="191460"/>
                </a:lnTo>
                <a:lnTo>
                  <a:pt x="387355" y="160274"/>
                </a:lnTo>
                <a:lnTo>
                  <a:pt x="427471" y="129470"/>
                </a:lnTo>
                <a:lnTo>
                  <a:pt x="467886" y="99034"/>
                </a:lnTo>
                <a:lnTo>
                  <a:pt x="508592" y="68955"/>
                </a:lnTo>
                <a:lnTo>
                  <a:pt x="549578" y="39221"/>
                </a:lnTo>
                <a:lnTo>
                  <a:pt x="590835" y="9819"/>
                </a:lnTo>
                <a:lnTo>
                  <a:pt x="613537" y="0"/>
                </a:lnTo>
                <a:lnTo>
                  <a:pt x="623812" y="2613"/>
                </a:lnTo>
                <a:lnTo>
                  <a:pt x="649395" y="44113"/>
                </a:lnTo>
                <a:lnTo>
                  <a:pt x="681517" y="108189"/>
                </a:lnTo>
                <a:lnTo>
                  <a:pt x="701777" y="158125"/>
                </a:lnTo>
                <a:lnTo>
                  <a:pt x="698822" y="172621"/>
                </a:lnTo>
                <a:lnTo>
                  <a:pt x="688964" y="184740"/>
                </a:lnTo>
                <a:lnTo>
                  <a:pt x="673102" y="195114"/>
                </a:lnTo>
                <a:lnTo>
                  <a:pt x="669906" y="196773"/>
                </a:lnTo>
                <a:lnTo>
                  <a:pt x="660506" y="148813"/>
                </a:lnTo>
                <a:lnTo>
                  <a:pt x="601447" y="43304"/>
                </a:lnTo>
                <a:lnTo>
                  <a:pt x="133775" y="414905"/>
                </a:lnTo>
                <a:lnTo>
                  <a:pt x="144763" y="470968"/>
                </a:lnTo>
                <a:lnTo>
                  <a:pt x="23090" y="534666"/>
                </a:lnTo>
                <a:lnTo>
                  <a:pt x="17236" y="532644"/>
                </a:lnTo>
                <a:lnTo>
                  <a:pt x="5683" y="532091"/>
                </a:lnTo>
                <a:lnTo>
                  <a:pt x="2891" y="526828"/>
                </a:lnTo>
                <a:lnTo>
                  <a:pt x="772" y="520644"/>
                </a:lnTo>
                <a:close/>
              </a:path>
              <a:path w="864234" h="1390650">
                <a:moveTo>
                  <a:pt x="144763" y="470968"/>
                </a:moveTo>
                <a:lnTo>
                  <a:pt x="133775" y="414905"/>
                </a:lnTo>
                <a:lnTo>
                  <a:pt x="140273" y="425604"/>
                </a:lnTo>
                <a:lnTo>
                  <a:pt x="660506" y="148813"/>
                </a:lnTo>
                <a:lnTo>
                  <a:pt x="669906" y="196773"/>
                </a:lnTo>
                <a:lnTo>
                  <a:pt x="583066" y="241882"/>
                </a:lnTo>
                <a:lnTo>
                  <a:pt x="448112" y="312235"/>
                </a:lnTo>
                <a:lnTo>
                  <a:pt x="144763" y="470968"/>
                </a:lnTo>
                <a:close/>
              </a:path>
              <a:path w="864234" h="1390650">
                <a:moveTo>
                  <a:pt x="43411" y="1030883"/>
                </a:moveTo>
                <a:lnTo>
                  <a:pt x="50735" y="1027865"/>
                </a:lnTo>
                <a:lnTo>
                  <a:pt x="58790" y="1021356"/>
                </a:lnTo>
                <a:lnTo>
                  <a:pt x="65223" y="1022736"/>
                </a:lnTo>
                <a:lnTo>
                  <a:pt x="85903" y="1027407"/>
                </a:lnTo>
                <a:lnTo>
                  <a:pt x="106455" y="1032680"/>
                </a:lnTo>
                <a:lnTo>
                  <a:pt x="126954" y="1038195"/>
                </a:lnTo>
                <a:lnTo>
                  <a:pt x="147480" y="1043589"/>
                </a:lnTo>
                <a:lnTo>
                  <a:pt x="717019" y="1187262"/>
                </a:lnTo>
                <a:lnTo>
                  <a:pt x="756299" y="1198942"/>
                </a:lnTo>
                <a:lnTo>
                  <a:pt x="775009" y="1212870"/>
                </a:lnTo>
                <a:lnTo>
                  <a:pt x="775256" y="1235171"/>
                </a:lnTo>
                <a:lnTo>
                  <a:pt x="759148" y="1271967"/>
                </a:lnTo>
                <a:lnTo>
                  <a:pt x="755446" y="1278231"/>
                </a:lnTo>
                <a:lnTo>
                  <a:pt x="745861" y="1229323"/>
                </a:lnTo>
                <a:lnTo>
                  <a:pt x="637004" y="1203001"/>
                </a:lnTo>
                <a:lnTo>
                  <a:pt x="236522" y="1106247"/>
                </a:lnTo>
                <a:lnTo>
                  <a:pt x="232229" y="1112195"/>
                </a:lnTo>
                <a:lnTo>
                  <a:pt x="240954" y="1156709"/>
                </a:lnTo>
                <a:lnTo>
                  <a:pt x="95075" y="1075339"/>
                </a:lnTo>
                <a:lnTo>
                  <a:pt x="84878" y="1070149"/>
                </a:lnTo>
                <a:lnTo>
                  <a:pt x="74470" y="1065314"/>
                </a:lnTo>
                <a:lnTo>
                  <a:pt x="64304" y="1060201"/>
                </a:lnTo>
                <a:lnTo>
                  <a:pt x="54835" y="1054175"/>
                </a:lnTo>
                <a:lnTo>
                  <a:pt x="50955" y="1049708"/>
                </a:lnTo>
                <a:lnTo>
                  <a:pt x="48174" y="1043772"/>
                </a:lnTo>
                <a:lnTo>
                  <a:pt x="45866" y="1037215"/>
                </a:lnTo>
                <a:lnTo>
                  <a:pt x="43411" y="1030883"/>
                </a:lnTo>
                <a:close/>
              </a:path>
              <a:path w="864234" h="1390650">
                <a:moveTo>
                  <a:pt x="240954" y="1156709"/>
                </a:moveTo>
                <a:lnTo>
                  <a:pt x="232229" y="1112195"/>
                </a:lnTo>
                <a:lnTo>
                  <a:pt x="649866" y="1344092"/>
                </a:lnTo>
                <a:lnTo>
                  <a:pt x="656685" y="1345872"/>
                </a:lnTo>
                <a:lnTo>
                  <a:pt x="695454" y="1313083"/>
                </a:lnTo>
                <a:lnTo>
                  <a:pt x="745861" y="1229323"/>
                </a:lnTo>
                <a:lnTo>
                  <a:pt x="755446" y="1278231"/>
                </a:lnTo>
                <a:lnTo>
                  <a:pt x="742016" y="1300954"/>
                </a:lnTo>
                <a:lnTo>
                  <a:pt x="722154" y="1328560"/>
                </a:lnTo>
                <a:lnTo>
                  <a:pt x="701080" y="1355546"/>
                </a:lnTo>
                <a:lnTo>
                  <a:pt x="680315" y="1382669"/>
                </a:lnTo>
                <a:lnTo>
                  <a:pt x="677964" y="1385947"/>
                </a:lnTo>
                <a:lnTo>
                  <a:pt x="673147" y="1387419"/>
                </a:lnTo>
                <a:lnTo>
                  <a:pt x="667781" y="1390583"/>
                </a:lnTo>
                <a:lnTo>
                  <a:pt x="661224" y="1388105"/>
                </a:lnTo>
                <a:lnTo>
                  <a:pt x="654556" y="1385649"/>
                </a:lnTo>
                <a:lnTo>
                  <a:pt x="647945" y="1382983"/>
                </a:lnTo>
                <a:lnTo>
                  <a:pt x="641562" y="1379876"/>
                </a:lnTo>
                <a:lnTo>
                  <a:pt x="240954" y="1156709"/>
                </a:lnTo>
                <a:close/>
              </a:path>
            </a:pathLst>
          </a:custGeom>
          <a:solidFill>
            <a:srgbClr val="D0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81524" y="1851431"/>
            <a:ext cx="257174" cy="257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58873" y="3052957"/>
            <a:ext cx="886460" cy="944880"/>
          </a:xfrm>
          <a:custGeom>
            <a:avLst/>
            <a:gdLst/>
            <a:ahLst/>
            <a:cxnLst/>
            <a:rect l="l" t="t" r="r" b="b"/>
            <a:pathLst>
              <a:path w="886459" h="944879">
                <a:moveTo>
                  <a:pt x="387340" y="549071"/>
                </a:moveTo>
                <a:lnTo>
                  <a:pt x="444983" y="468465"/>
                </a:lnTo>
                <a:lnTo>
                  <a:pt x="450158" y="472821"/>
                </a:lnTo>
                <a:lnTo>
                  <a:pt x="452970" y="475286"/>
                </a:lnTo>
                <a:lnTo>
                  <a:pt x="501064" y="513178"/>
                </a:lnTo>
                <a:lnTo>
                  <a:pt x="611792" y="600295"/>
                </a:lnTo>
                <a:lnTo>
                  <a:pt x="648277" y="629090"/>
                </a:lnTo>
                <a:lnTo>
                  <a:pt x="686690" y="659522"/>
                </a:lnTo>
                <a:lnTo>
                  <a:pt x="725026" y="690050"/>
                </a:lnTo>
                <a:lnTo>
                  <a:pt x="763261" y="720695"/>
                </a:lnTo>
                <a:lnTo>
                  <a:pt x="792531" y="745273"/>
                </a:lnTo>
                <a:lnTo>
                  <a:pt x="821077" y="770747"/>
                </a:lnTo>
                <a:lnTo>
                  <a:pt x="849347" y="796607"/>
                </a:lnTo>
                <a:lnTo>
                  <a:pt x="877790" y="822340"/>
                </a:lnTo>
                <a:lnTo>
                  <a:pt x="880369" y="824628"/>
                </a:lnTo>
                <a:lnTo>
                  <a:pt x="883786" y="827294"/>
                </a:lnTo>
                <a:lnTo>
                  <a:pt x="884288" y="830315"/>
                </a:lnTo>
                <a:lnTo>
                  <a:pt x="885061" y="835748"/>
                </a:lnTo>
                <a:lnTo>
                  <a:pt x="885873" y="842972"/>
                </a:lnTo>
                <a:lnTo>
                  <a:pt x="880039" y="849904"/>
                </a:lnTo>
                <a:lnTo>
                  <a:pt x="872382" y="851305"/>
                </a:lnTo>
                <a:lnTo>
                  <a:pt x="867366" y="850255"/>
                </a:lnTo>
                <a:lnTo>
                  <a:pt x="861791" y="849055"/>
                </a:lnTo>
                <a:lnTo>
                  <a:pt x="856172" y="844815"/>
                </a:lnTo>
                <a:lnTo>
                  <a:pt x="851497" y="840807"/>
                </a:lnTo>
                <a:lnTo>
                  <a:pt x="830441" y="823044"/>
                </a:lnTo>
                <a:lnTo>
                  <a:pt x="791558" y="789925"/>
                </a:lnTo>
                <a:lnTo>
                  <a:pt x="729330" y="739630"/>
                </a:lnTo>
                <a:lnTo>
                  <a:pt x="687284" y="706047"/>
                </a:lnTo>
                <a:lnTo>
                  <a:pt x="645212" y="672519"/>
                </a:lnTo>
                <a:lnTo>
                  <a:pt x="602212" y="638312"/>
                </a:lnTo>
                <a:lnTo>
                  <a:pt x="515292" y="569287"/>
                </a:lnTo>
                <a:lnTo>
                  <a:pt x="478847" y="540717"/>
                </a:lnTo>
                <a:lnTo>
                  <a:pt x="436968" y="508210"/>
                </a:lnTo>
                <a:lnTo>
                  <a:pt x="433487" y="505943"/>
                </a:lnTo>
                <a:lnTo>
                  <a:pt x="429231" y="502899"/>
                </a:lnTo>
                <a:lnTo>
                  <a:pt x="387149" y="561746"/>
                </a:lnTo>
                <a:lnTo>
                  <a:pt x="387340" y="549071"/>
                </a:lnTo>
                <a:close/>
              </a:path>
              <a:path w="886459" h="944879">
                <a:moveTo>
                  <a:pt x="387149" y="561746"/>
                </a:moveTo>
                <a:lnTo>
                  <a:pt x="429231" y="502899"/>
                </a:lnTo>
                <a:lnTo>
                  <a:pt x="428664" y="504933"/>
                </a:lnTo>
                <a:lnTo>
                  <a:pt x="428138" y="507219"/>
                </a:lnTo>
                <a:lnTo>
                  <a:pt x="427822" y="509212"/>
                </a:lnTo>
                <a:lnTo>
                  <a:pt x="419872" y="868670"/>
                </a:lnTo>
                <a:lnTo>
                  <a:pt x="419490" y="893825"/>
                </a:lnTo>
                <a:lnTo>
                  <a:pt x="418965" y="906361"/>
                </a:lnTo>
                <a:lnTo>
                  <a:pt x="403488" y="943692"/>
                </a:lnTo>
                <a:lnTo>
                  <a:pt x="395349" y="944527"/>
                </a:lnTo>
                <a:lnTo>
                  <a:pt x="391806" y="942658"/>
                </a:lnTo>
                <a:lnTo>
                  <a:pt x="387717" y="940622"/>
                </a:lnTo>
                <a:lnTo>
                  <a:pt x="383315" y="934369"/>
                </a:lnTo>
                <a:lnTo>
                  <a:pt x="382112" y="906777"/>
                </a:lnTo>
                <a:lnTo>
                  <a:pt x="381305" y="883517"/>
                </a:lnTo>
                <a:lnTo>
                  <a:pt x="380837" y="860249"/>
                </a:lnTo>
                <a:lnTo>
                  <a:pt x="380855" y="836998"/>
                </a:lnTo>
                <a:lnTo>
                  <a:pt x="387149" y="561746"/>
                </a:lnTo>
                <a:close/>
              </a:path>
              <a:path w="886459" h="944879">
                <a:moveTo>
                  <a:pt x="409250" y="5615"/>
                </a:moveTo>
                <a:lnTo>
                  <a:pt x="414437" y="1637"/>
                </a:lnTo>
                <a:lnTo>
                  <a:pt x="420863" y="0"/>
                </a:lnTo>
                <a:lnTo>
                  <a:pt x="427450" y="898"/>
                </a:lnTo>
                <a:lnTo>
                  <a:pt x="443164" y="40647"/>
                </a:lnTo>
                <a:lnTo>
                  <a:pt x="443404" y="48507"/>
                </a:lnTo>
                <a:lnTo>
                  <a:pt x="442493" y="121201"/>
                </a:lnTo>
                <a:lnTo>
                  <a:pt x="440529" y="193973"/>
                </a:lnTo>
                <a:lnTo>
                  <a:pt x="438613" y="240218"/>
                </a:lnTo>
                <a:lnTo>
                  <a:pt x="429528" y="425247"/>
                </a:lnTo>
                <a:lnTo>
                  <a:pt x="428813" y="428728"/>
                </a:lnTo>
                <a:lnTo>
                  <a:pt x="429083" y="432693"/>
                </a:lnTo>
                <a:lnTo>
                  <a:pt x="429123" y="437601"/>
                </a:lnTo>
                <a:lnTo>
                  <a:pt x="476712" y="422864"/>
                </a:lnTo>
                <a:lnTo>
                  <a:pt x="525093" y="414058"/>
                </a:lnTo>
                <a:lnTo>
                  <a:pt x="573779" y="407966"/>
                </a:lnTo>
                <a:lnTo>
                  <a:pt x="622284" y="401371"/>
                </a:lnTo>
                <a:lnTo>
                  <a:pt x="693231" y="387773"/>
                </a:lnTo>
                <a:lnTo>
                  <a:pt x="710685" y="383839"/>
                </a:lnTo>
                <a:lnTo>
                  <a:pt x="720210" y="382515"/>
                </a:lnTo>
                <a:lnTo>
                  <a:pt x="727224" y="383160"/>
                </a:lnTo>
                <a:lnTo>
                  <a:pt x="731720" y="385873"/>
                </a:lnTo>
                <a:lnTo>
                  <a:pt x="733691" y="390752"/>
                </a:lnTo>
                <a:lnTo>
                  <a:pt x="732897" y="397963"/>
                </a:lnTo>
                <a:lnTo>
                  <a:pt x="665063" y="421037"/>
                </a:lnTo>
                <a:lnTo>
                  <a:pt x="612575" y="433249"/>
                </a:lnTo>
                <a:lnTo>
                  <a:pt x="530446" y="447421"/>
                </a:lnTo>
                <a:lnTo>
                  <a:pt x="503094" y="452343"/>
                </a:lnTo>
                <a:lnTo>
                  <a:pt x="489132" y="455583"/>
                </a:lnTo>
                <a:lnTo>
                  <a:pt x="475006" y="459516"/>
                </a:lnTo>
                <a:lnTo>
                  <a:pt x="444983" y="468465"/>
                </a:lnTo>
                <a:lnTo>
                  <a:pt x="387340" y="549071"/>
                </a:lnTo>
                <a:lnTo>
                  <a:pt x="388080" y="499647"/>
                </a:lnTo>
                <a:lnTo>
                  <a:pt x="388081" y="496543"/>
                </a:lnTo>
                <a:lnTo>
                  <a:pt x="387831" y="493480"/>
                </a:lnTo>
                <a:lnTo>
                  <a:pt x="387729" y="488971"/>
                </a:lnTo>
                <a:lnTo>
                  <a:pt x="339837" y="498479"/>
                </a:lnTo>
                <a:lnTo>
                  <a:pt x="336509" y="499178"/>
                </a:lnTo>
                <a:lnTo>
                  <a:pt x="368011" y="455126"/>
                </a:lnTo>
                <a:lnTo>
                  <a:pt x="366541" y="453770"/>
                </a:lnTo>
                <a:lnTo>
                  <a:pt x="388229" y="423442"/>
                </a:lnTo>
                <a:lnTo>
                  <a:pt x="388860" y="421010"/>
                </a:lnTo>
                <a:lnTo>
                  <a:pt x="389197" y="418367"/>
                </a:lnTo>
                <a:lnTo>
                  <a:pt x="389576" y="415976"/>
                </a:lnTo>
                <a:lnTo>
                  <a:pt x="400467" y="216906"/>
                </a:lnTo>
                <a:lnTo>
                  <a:pt x="402810" y="167000"/>
                </a:lnTo>
                <a:lnTo>
                  <a:pt x="403695" y="137976"/>
                </a:lnTo>
                <a:lnTo>
                  <a:pt x="403985" y="108942"/>
                </a:lnTo>
                <a:lnTo>
                  <a:pt x="404074" y="50773"/>
                </a:lnTo>
                <a:lnTo>
                  <a:pt x="404025" y="42981"/>
                </a:lnTo>
                <a:lnTo>
                  <a:pt x="403873" y="35157"/>
                </a:lnTo>
                <a:lnTo>
                  <a:pt x="403816" y="27317"/>
                </a:lnTo>
                <a:lnTo>
                  <a:pt x="404050" y="19477"/>
                </a:lnTo>
                <a:lnTo>
                  <a:pt x="405665" y="11655"/>
                </a:lnTo>
                <a:lnTo>
                  <a:pt x="409250" y="5615"/>
                </a:lnTo>
                <a:close/>
              </a:path>
              <a:path w="886459" h="944879">
                <a:moveTo>
                  <a:pt x="110326" y="523735"/>
                </a:moveTo>
                <a:lnTo>
                  <a:pt x="114802" y="519182"/>
                </a:lnTo>
                <a:lnTo>
                  <a:pt x="120866" y="514423"/>
                </a:lnTo>
                <a:lnTo>
                  <a:pt x="127790" y="510945"/>
                </a:lnTo>
                <a:lnTo>
                  <a:pt x="135217" y="508935"/>
                </a:lnTo>
                <a:lnTo>
                  <a:pt x="189459" y="493780"/>
                </a:lnTo>
                <a:lnTo>
                  <a:pt x="243928" y="479557"/>
                </a:lnTo>
                <a:lnTo>
                  <a:pt x="298852" y="467198"/>
                </a:lnTo>
                <a:lnTo>
                  <a:pt x="354460" y="457636"/>
                </a:lnTo>
                <a:lnTo>
                  <a:pt x="358382" y="457114"/>
                </a:lnTo>
                <a:lnTo>
                  <a:pt x="362368" y="456193"/>
                </a:lnTo>
                <a:lnTo>
                  <a:pt x="368011" y="455126"/>
                </a:lnTo>
                <a:lnTo>
                  <a:pt x="336509" y="499178"/>
                </a:lnTo>
                <a:lnTo>
                  <a:pt x="316251" y="503429"/>
                </a:lnTo>
                <a:lnTo>
                  <a:pt x="292888" y="508995"/>
                </a:lnTo>
                <a:lnTo>
                  <a:pt x="255671" y="518873"/>
                </a:lnTo>
                <a:lnTo>
                  <a:pt x="144380" y="550094"/>
                </a:lnTo>
                <a:lnTo>
                  <a:pt x="139324" y="551581"/>
                </a:lnTo>
                <a:lnTo>
                  <a:pt x="134184" y="552564"/>
                </a:lnTo>
                <a:lnTo>
                  <a:pt x="128961" y="553044"/>
                </a:lnTo>
                <a:lnTo>
                  <a:pt x="122461" y="552784"/>
                </a:lnTo>
                <a:lnTo>
                  <a:pt x="116731" y="550953"/>
                </a:lnTo>
                <a:lnTo>
                  <a:pt x="111989" y="547333"/>
                </a:lnTo>
                <a:lnTo>
                  <a:pt x="108454" y="541706"/>
                </a:lnTo>
                <a:lnTo>
                  <a:pt x="106855" y="535180"/>
                </a:lnTo>
                <a:lnTo>
                  <a:pt x="107578" y="529128"/>
                </a:lnTo>
                <a:lnTo>
                  <a:pt x="110326" y="523735"/>
                </a:lnTo>
                <a:close/>
              </a:path>
              <a:path w="886459" h="944879">
                <a:moveTo>
                  <a:pt x="0" y="133173"/>
                </a:moveTo>
                <a:lnTo>
                  <a:pt x="6170" y="125158"/>
                </a:lnTo>
                <a:lnTo>
                  <a:pt x="14624" y="123883"/>
                </a:lnTo>
                <a:lnTo>
                  <a:pt x="20518" y="124326"/>
                </a:lnTo>
                <a:lnTo>
                  <a:pt x="67049" y="156038"/>
                </a:lnTo>
                <a:lnTo>
                  <a:pt x="270702" y="325806"/>
                </a:lnTo>
                <a:lnTo>
                  <a:pt x="338535" y="382798"/>
                </a:lnTo>
                <a:lnTo>
                  <a:pt x="378836" y="416725"/>
                </a:lnTo>
                <a:lnTo>
                  <a:pt x="382586" y="419547"/>
                </a:lnTo>
                <a:lnTo>
                  <a:pt x="388229" y="423442"/>
                </a:lnTo>
                <a:lnTo>
                  <a:pt x="366541" y="453770"/>
                </a:lnTo>
                <a:lnTo>
                  <a:pt x="364804" y="452167"/>
                </a:lnTo>
                <a:lnTo>
                  <a:pt x="363106" y="450509"/>
                </a:lnTo>
                <a:lnTo>
                  <a:pt x="360475" y="448295"/>
                </a:lnTo>
                <a:lnTo>
                  <a:pt x="170723" y="291028"/>
                </a:lnTo>
                <a:lnTo>
                  <a:pt x="94467" y="227749"/>
                </a:lnTo>
                <a:lnTo>
                  <a:pt x="56365" y="196103"/>
                </a:lnTo>
                <a:lnTo>
                  <a:pt x="22679" y="167833"/>
                </a:lnTo>
                <a:lnTo>
                  <a:pt x="10847" y="157702"/>
                </a:lnTo>
                <a:lnTo>
                  <a:pt x="7789" y="155154"/>
                </a:lnTo>
                <a:lnTo>
                  <a:pt x="3302" y="151502"/>
                </a:lnTo>
                <a:lnTo>
                  <a:pt x="2340" y="147264"/>
                </a:lnTo>
                <a:lnTo>
                  <a:pt x="875" y="141558"/>
                </a:lnTo>
                <a:lnTo>
                  <a:pt x="0" y="133173"/>
                </a:lnTo>
                <a:close/>
              </a:path>
            </a:pathLst>
          </a:custGeom>
          <a:solidFill>
            <a:srgbClr val="878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25050" y="7260976"/>
            <a:ext cx="376488" cy="376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230867" y="1003331"/>
            <a:ext cx="658849" cy="6588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55926" y="2277060"/>
            <a:ext cx="136215" cy="1362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2223" y="689717"/>
            <a:ext cx="451012" cy="4510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89176" y="9278629"/>
            <a:ext cx="578188" cy="5781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58361" y="7941106"/>
            <a:ext cx="578188" cy="5781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99204" y="8519317"/>
            <a:ext cx="1040556" cy="9586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622773" y="9557856"/>
            <a:ext cx="107441" cy="1074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944054" y="7119701"/>
            <a:ext cx="878155" cy="6634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99886" y="2025002"/>
            <a:ext cx="578175" cy="5781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0" y="0"/>
            <a:ext cx="14840585" cy="6635750"/>
            <a:chOff x="0" y="0"/>
            <a:chExt cx="14840585" cy="6635750"/>
          </a:xfrm>
        </p:grpSpPr>
        <p:sp>
          <p:nvSpPr>
            <p:cNvPr id="21" name="object 21"/>
            <p:cNvSpPr/>
            <p:nvPr/>
          </p:nvSpPr>
          <p:spPr>
            <a:xfrm>
              <a:off x="12242581" y="545893"/>
              <a:ext cx="975859" cy="103812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0"/>
              <a:ext cx="14840437" cy="663526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672448" y="3749826"/>
            <a:ext cx="4883785" cy="11944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650" spc="30" dirty="0">
                <a:solidFill>
                  <a:srgbClr val="87805E"/>
                </a:solidFill>
                <a:latin typeface="Trebuchet MS"/>
                <a:cs typeface="Trebuchet MS"/>
              </a:rPr>
              <a:t>m</a:t>
            </a:r>
            <a:r>
              <a:rPr sz="7650" spc="-195" dirty="0">
                <a:solidFill>
                  <a:srgbClr val="87805E"/>
                </a:solidFill>
                <a:latin typeface="Trebuchet MS"/>
                <a:cs typeface="Trebuchet MS"/>
              </a:rPr>
              <a:t>e</a:t>
            </a:r>
            <a:r>
              <a:rPr sz="7650" spc="830" dirty="0">
                <a:solidFill>
                  <a:srgbClr val="87805E"/>
                </a:solidFill>
                <a:latin typeface="Trebuchet MS"/>
                <a:cs typeface="Trebuchet MS"/>
              </a:rPr>
              <a:t>s</a:t>
            </a:r>
            <a:r>
              <a:rPr sz="7650" spc="1135" dirty="0">
                <a:solidFill>
                  <a:srgbClr val="87805E"/>
                </a:solidFill>
                <a:latin typeface="Trebuchet MS"/>
                <a:cs typeface="Trebuchet MS"/>
              </a:rPr>
              <a:t>l</a:t>
            </a:r>
            <a:r>
              <a:rPr sz="7650" spc="-195" dirty="0">
                <a:solidFill>
                  <a:srgbClr val="87805E"/>
                </a:solidFill>
                <a:latin typeface="Trebuchet MS"/>
                <a:cs typeface="Trebuchet MS"/>
              </a:rPr>
              <a:t>e</a:t>
            </a:r>
            <a:r>
              <a:rPr sz="7650" spc="760" dirty="0">
                <a:solidFill>
                  <a:srgbClr val="87805E"/>
                </a:solidFill>
                <a:latin typeface="Trebuchet MS"/>
                <a:cs typeface="Trebuchet MS"/>
              </a:rPr>
              <a:t>k</a:t>
            </a:r>
            <a:r>
              <a:rPr sz="7650" spc="1135" dirty="0">
                <a:solidFill>
                  <a:srgbClr val="87805E"/>
                </a:solidFill>
                <a:latin typeface="Trebuchet MS"/>
                <a:cs typeface="Trebuchet MS"/>
              </a:rPr>
              <a:t>l</a:t>
            </a:r>
            <a:r>
              <a:rPr sz="7650" spc="-195" dirty="0">
                <a:solidFill>
                  <a:srgbClr val="87805E"/>
                </a:solidFill>
                <a:latin typeface="Trebuchet MS"/>
                <a:cs typeface="Trebuchet MS"/>
              </a:rPr>
              <a:t>e</a:t>
            </a:r>
            <a:r>
              <a:rPr sz="7650" spc="1580" dirty="0">
                <a:solidFill>
                  <a:srgbClr val="87805E"/>
                </a:solidFill>
                <a:latin typeface="Trebuchet MS"/>
                <a:cs typeface="Trebuchet MS"/>
              </a:rPr>
              <a:t>r</a:t>
            </a:r>
            <a:endParaRPr sz="7650">
              <a:latin typeface="Trebuchet MS"/>
              <a:cs typeface="Trebuchet MS"/>
            </a:endParaRPr>
          </a:p>
        </p:txBody>
      </p:sp>
      <p:sp>
        <p:nvSpPr>
          <p:cNvPr id="24" name="23 Dikdörtgen"/>
          <p:cNvSpPr/>
          <p:nvPr/>
        </p:nvSpPr>
        <p:spPr>
          <a:xfrm>
            <a:off x="762000" y="9258300"/>
            <a:ext cx="2245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u="sng" dirty="0" smtClean="0"/>
              <a:t>www.</a:t>
            </a:r>
            <a:r>
              <a:rPr lang="tr-TR" u="sng" dirty="0" err="1" smtClean="0"/>
              <a:t>egitimhane</a:t>
            </a:r>
            <a:r>
              <a:rPr lang="tr-TR" u="sng" dirty="0" smtClean="0"/>
              <a:t>.com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917" y="5"/>
            <a:ext cx="9144635" cy="10287000"/>
          </a:xfrm>
          <a:custGeom>
            <a:avLst/>
            <a:gdLst/>
            <a:ahLst/>
            <a:cxnLst/>
            <a:rect l="l" t="t" r="r" b="b"/>
            <a:pathLst>
              <a:path w="9144635" h="10287000">
                <a:moveTo>
                  <a:pt x="0" y="10287000"/>
                </a:moveTo>
                <a:lnTo>
                  <a:pt x="9144082" y="10287000"/>
                </a:lnTo>
                <a:lnTo>
                  <a:pt x="914408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408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" y="6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3854" y="0"/>
                </a:lnTo>
                <a:lnTo>
                  <a:pt x="9143854" y="10286993"/>
                </a:lnTo>
                <a:lnTo>
                  <a:pt x="0" y="10286993"/>
                </a:lnTo>
                <a:lnTo>
                  <a:pt x="0" y="0"/>
                </a:lnTo>
                <a:close/>
              </a:path>
            </a:pathLst>
          </a:custGeom>
          <a:solidFill>
            <a:srgbClr val="EFE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90004" y="1305655"/>
            <a:ext cx="1564005" cy="11214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150" spc="535" dirty="0">
                <a:solidFill>
                  <a:srgbClr val="653824"/>
                </a:solidFill>
                <a:latin typeface="Verdana"/>
                <a:cs typeface="Verdana"/>
              </a:rPr>
              <a:t>T</a:t>
            </a:r>
            <a:r>
              <a:rPr sz="7150" spc="-175" dirty="0">
                <a:solidFill>
                  <a:srgbClr val="653824"/>
                </a:solidFill>
                <a:latin typeface="Verdana"/>
                <a:cs typeface="Verdana"/>
              </a:rPr>
              <a:t>I</a:t>
            </a:r>
            <a:r>
              <a:rPr sz="7150" spc="15" dirty="0">
                <a:solidFill>
                  <a:srgbClr val="653824"/>
                </a:solidFill>
                <a:latin typeface="Verdana"/>
                <a:cs typeface="Verdana"/>
              </a:rPr>
              <a:t>P</a:t>
            </a:r>
            <a:endParaRPr sz="715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0544" y="384749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22919" y="3476002"/>
            <a:ext cx="5638165" cy="535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3500" spc="-50" dirty="0">
                <a:solidFill>
                  <a:srgbClr val="653824"/>
                </a:solidFill>
                <a:latin typeface="Arial"/>
                <a:cs typeface="Arial"/>
              </a:rPr>
              <a:t>Tıp </a:t>
            </a:r>
            <a:r>
              <a:rPr sz="3500" spc="-25" dirty="0">
                <a:solidFill>
                  <a:srgbClr val="653824"/>
                </a:solidFill>
                <a:latin typeface="Arial"/>
                <a:cs typeface="Arial"/>
              </a:rPr>
              <a:t>programının </a:t>
            </a:r>
            <a:r>
              <a:rPr sz="3500" spc="-125" dirty="0">
                <a:solidFill>
                  <a:srgbClr val="653824"/>
                </a:solidFill>
                <a:latin typeface="Arial"/>
                <a:cs typeface="Arial"/>
              </a:rPr>
              <a:t>amacı,  </a:t>
            </a:r>
            <a:r>
              <a:rPr sz="3500" spc="-100" dirty="0">
                <a:solidFill>
                  <a:srgbClr val="653824"/>
                </a:solidFill>
                <a:latin typeface="Arial"/>
                <a:cs typeface="Arial"/>
              </a:rPr>
              <a:t>insanların </a:t>
            </a:r>
            <a:r>
              <a:rPr sz="3500" spc="-125" dirty="0">
                <a:solidFill>
                  <a:srgbClr val="653824"/>
                </a:solidFill>
                <a:latin typeface="Arial"/>
                <a:cs typeface="Arial"/>
              </a:rPr>
              <a:t>sağlığını </a:t>
            </a:r>
            <a:r>
              <a:rPr sz="3500" spc="5" dirty="0">
                <a:solidFill>
                  <a:srgbClr val="653824"/>
                </a:solidFill>
                <a:latin typeface="Arial"/>
                <a:cs typeface="Arial"/>
              </a:rPr>
              <a:t>koruma</a:t>
            </a:r>
            <a:r>
              <a:rPr sz="3500" spc="-459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500" spc="30" dirty="0">
                <a:solidFill>
                  <a:srgbClr val="653824"/>
                </a:solidFill>
                <a:latin typeface="Arial"/>
                <a:cs typeface="Arial"/>
              </a:rPr>
              <a:t>ve  </a:t>
            </a:r>
            <a:r>
              <a:rPr sz="3500" spc="-15" dirty="0">
                <a:solidFill>
                  <a:srgbClr val="653824"/>
                </a:solidFill>
                <a:latin typeface="Arial"/>
                <a:cs typeface="Arial"/>
              </a:rPr>
              <a:t>geliştirme, </a:t>
            </a:r>
            <a:r>
              <a:rPr sz="3500" spc="-75" dirty="0">
                <a:solidFill>
                  <a:srgbClr val="653824"/>
                </a:solidFill>
                <a:latin typeface="Arial"/>
                <a:cs typeface="Arial"/>
              </a:rPr>
              <a:t>hastalık </a:t>
            </a:r>
            <a:r>
              <a:rPr sz="3500" spc="30" dirty="0">
                <a:solidFill>
                  <a:srgbClr val="653824"/>
                </a:solidFill>
                <a:latin typeface="Arial"/>
                <a:cs typeface="Arial"/>
              </a:rPr>
              <a:t>ve  </a:t>
            </a:r>
            <a:r>
              <a:rPr sz="3500" spc="-100" dirty="0">
                <a:solidFill>
                  <a:srgbClr val="653824"/>
                </a:solidFill>
                <a:latin typeface="Arial"/>
                <a:cs typeface="Arial"/>
              </a:rPr>
              <a:t>sakatlıklarını </a:t>
            </a:r>
            <a:r>
              <a:rPr sz="3500" spc="-5" dirty="0">
                <a:solidFill>
                  <a:srgbClr val="653824"/>
                </a:solidFill>
                <a:latin typeface="Arial"/>
                <a:cs typeface="Arial"/>
              </a:rPr>
              <a:t>iyileştirme  </a:t>
            </a:r>
            <a:r>
              <a:rPr sz="3500" spc="-95" dirty="0">
                <a:solidFill>
                  <a:srgbClr val="653824"/>
                </a:solidFill>
                <a:latin typeface="Arial"/>
                <a:cs typeface="Arial"/>
              </a:rPr>
              <a:t>alanında </a:t>
            </a:r>
            <a:r>
              <a:rPr sz="3500" spc="-105" dirty="0">
                <a:solidFill>
                  <a:srgbClr val="653824"/>
                </a:solidFill>
                <a:latin typeface="Arial"/>
                <a:cs typeface="Arial"/>
              </a:rPr>
              <a:t>çalışacak sağlık  </a:t>
            </a:r>
            <a:r>
              <a:rPr sz="3500" spc="-20" dirty="0">
                <a:solidFill>
                  <a:srgbClr val="653824"/>
                </a:solidFill>
                <a:latin typeface="Arial"/>
                <a:cs typeface="Arial"/>
              </a:rPr>
              <a:t>personelini </a:t>
            </a:r>
            <a:r>
              <a:rPr sz="3500" spc="20" dirty="0">
                <a:solidFill>
                  <a:srgbClr val="653824"/>
                </a:solidFill>
                <a:latin typeface="Arial"/>
                <a:cs typeface="Arial"/>
              </a:rPr>
              <a:t>(hekimleri)  </a:t>
            </a:r>
            <a:r>
              <a:rPr sz="3500" spc="35" dirty="0">
                <a:solidFill>
                  <a:srgbClr val="653824"/>
                </a:solidFill>
                <a:latin typeface="Arial"/>
                <a:cs typeface="Arial"/>
              </a:rPr>
              <a:t>yetiştirmek </a:t>
            </a:r>
            <a:r>
              <a:rPr sz="3500" spc="30" dirty="0">
                <a:solidFill>
                  <a:srgbClr val="653824"/>
                </a:solidFill>
                <a:latin typeface="Arial"/>
                <a:cs typeface="Arial"/>
              </a:rPr>
              <a:t>ve </a:t>
            </a:r>
            <a:r>
              <a:rPr sz="3500" spc="40" dirty="0">
                <a:solidFill>
                  <a:srgbClr val="653824"/>
                </a:solidFill>
                <a:latin typeface="Arial"/>
                <a:cs typeface="Arial"/>
              </a:rPr>
              <a:t>bu </a:t>
            </a:r>
            <a:r>
              <a:rPr sz="3500" spc="-75" dirty="0">
                <a:solidFill>
                  <a:srgbClr val="653824"/>
                </a:solidFill>
                <a:latin typeface="Arial"/>
                <a:cs typeface="Arial"/>
              </a:rPr>
              <a:t>alanda  </a:t>
            </a:r>
            <a:r>
              <a:rPr sz="3500" spc="-55" dirty="0">
                <a:solidFill>
                  <a:srgbClr val="653824"/>
                </a:solidFill>
                <a:latin typeface="Arial"/>
                <a:cs typeface="Arial"/>
              </a:rPr>
              <a:t>araştırmalar</a:t>
            </a:r>
            <a:r>
              <a:rPr sz="3500" spc="-229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500" spc="-35" dirty="0">
                <a:solidFill>
                  <a:srgbClr val="653824"/>
                </a:solidFill>
                <a:latin typeface="Arial"/>
                <a:cs typeface="Arial"/>
              </a:rPr>
              <a:t>yapmaktır.</a:t>
            </a:r>
            <a:endParaRPr sz="3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065871" y="3347099"/>
            <a:ext cx="152400" cy="15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2125148"/>
            <a:ext cx="10509250" cy="8162290"/>
            <a:chOff x="0" y="2125148"/>
            <a:chExt cx="10509250" cy="8162290"/>
          </a:xfrm>
        </p:grpSpPr>
        <p:sp>
          <p:nvSpPr>
            <p:cNvPr id="9" name="object 9"/>
            <p:cNvSpPr/>
            <p:nvPr/>
          </p:nvSpPr>
          <p:spPr>
            <a:xfrm>
              <a:off x="1670544" y="9181490"/>
              <a:ext cx="152400" cy="152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10392" y="6993349"/>
              <a:ext cx="513080" cy="1441450"/>
            </a:xfrm>
            <a:custGeom>
              <a:avLst/>
              <a:gdLst/>
              <a:ahLst/>
              <a:cxnLst/>
              <a:rect l="l" t="t" r="r" b="b"/>
              <a:pathLst>
                <a:path w="513079" h="1441450">
                  <a:moveTo>
                    <a:pt x="0" y="1440993"/>
                  </a:moveTo>
                  <a:lnTo>
                    <a:pt x="263255" y="170464"/>
                  </a:lnTo>
                  <a:lnTo>
                    <a:pt x="187882" y="0"/>
                  </a:lnTo>
                  <a:lnTo>
                    <a:pt x="512622" y="68439"/>
                  </a:lnTo>
                  <a:lnTo>
                    <a:pt x="331851" y="186559"/>
                  </a:lnTo>
                  <a:lnTo>
                    <a:pt x="0" y="1440993"/>
                  </a:lnTo>
                  <a:close/>
                </a:path>
              </a:pathLst>
            </a:custGeom>
            <a:solidFill>
              <a:srgbClr val="4A23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98274" y="6603381"/>
              <a:ext cx="433705" cy="458470"/>
            </a:xfrm>
            <a:custGeom>
              <a:avLst/>
              <a:gdLst/>
              <a:ahLst/>
              <a:cxnLst/>
              <a:rect l="l" t="t" r="r" b="b"/>
              <a:pathLst>
                <a:path w="433704" h="458470">
                  <a:moveTo>
                    <a:pt x="324739" y="458407"/>
                  </a:moveTo>
                  <a:lnTo>
                    <a:pt x="181432" y="456425"/>
                  </a:lnTo>
                  <a:lnTo>
                    <a:pt x="80088" y="431931"/>
                  </a:lnTo>
                  <a:lnTo>
                    <a:pt x="19884" y="403565"/>
                  </a:lnTo>
                  <a:lnTo>
                    <a:pt x="0" y="389967"/>
                  </a:lnTo>
                  <a:lnTo>
                    <a:pt x="31704" y="195183"/>
                  </a:lnTo>
                  <a:lnTo>
                    <a:pt x="49717" y="89633"/>
                  </a:lnTo>
                  <a:lnTo>
                    <a:pt x="60738" y="36758"/>
                  </a:lnTo>
                  <a:lnTo>
                    <a:pt x="71467" y="0"/>
                  </a:lnTo>
                  <a:lnTo>
                    <a:pt x="433108" y="49354"/>
                  </a:lnTo>
                  <a:lnTo>
                    <a:pt x="324739" y="458407"/>
                  </a:lnTo>
                  <a:close/>
                </a:path>
              </a:pathLst>
            </a:custGeom>
            <a:solidFill>
              <a:srgbClr val="959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62765" y="2359637"/>
              <a:ext cx="1665605" cy="4352925"/>
            </a:xfrm>
            <a:custGeom>
              <a:avLst/>
              <a:gdLst/>
              <a:ahLst/>
              <a:cxnLst/>
              <a:rect l="l" t="t" r="r" b="b"/>
              <a:pathLst>
                <a:path w="1665604" h="4352925">
                  <a:moveTo>
                    <a:pt x="1439171" y="909563"/>
                  </a:moveTo>
                  <a:lnTo>
                    <a:pt x="1013581" y="773297"/>
                  </a:lnTo>
                  <a:lnTo>
                    <a:pt x="1213685" y="0"/>
                  </a:lnTo>
                  <a:lnTo>
                    <a:pt x="1665099" y="108807"/>
                  </a:lnTo>
                  <a:lnTo>
                    <a:pt x="1439171" y="909563"/>
                  </a:lnTo>
                  <a:close/>
                </a:path>
                <a:path w="1665604" h="4352925">
                  <a:moveTo>
                    <a:pt x="805088" y="4295625"/>
                  </a:moveTo>
                  <a:lnTo>
                    <a:pt x="722895" y="4320837"/>
                  </a:lnTo>
                  <a:lnTo>
                    <a:pt x="518816" y="4352350"/>
                  </a:lnTo>
                  <a:lnTo>
                    <a:pt x="256601" y="4323982"/>
                  </a:lnTo>
                  <a:lnTo>
                    <a:pt x="0" y="4169549"/>
                  </a:lnTo>
                  <a:lnTo>
                    <a:pt x="814046" y="896280"/>
                  </a:lnTo>
                  <a:lnTo>
                    <a:pt x="1618190" y="1082416"/>
                  </a:lnTo>
                  <a:lnTo>
                    <a:pt x="805088" y="4295625"/>
                  </a:lnTo>
                  <a:close/>
                </a:path>
              </a:pathLst>
            </a:custGeom>
            <a:solidFill>
              <a:srgbClr val="F1D8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77070" y="5130415"/>
              <a:ext cx="966028" cy="14466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2477" y="3505899"/>
              <a:ext cx="789305" cy="3014980"/>
            </a:xfrm>
            <a:custGeom>
              <a:avLst/>
              <a:gdLst/>
              <a:ahLst/>
              <a:cxnLst/>
              <a:rect l="l" t="t" r="r" b="b"/>
              <a:pathLst>
                <a:path w="789304" h="3014979">
                  <a:moveTo>
                    <a:pt x="27679" y="3014299"/>
                  </a:moveTo>
                  <a:lnTo>
                    <a:pt x="19092" y="3014681"/>
                  </a:lnTo>
                  <a:lnTo>
                    <a:pt x="11141" y="3012169"/>
                  </a:lnTo>
                  <a:lnTo>
                    <a:pt x="5379" y="3006710"/>
                  </a:lnTo>
                  <a:lnTo>
                    <a:pt x="3357" y="2998250"/>
                  </a:lnTo>
                  <a:lnTo>
                    <a:pt x="3712" y="2984877"/>
                  </a:lnTo>
                  <a:lnTo>
                    <a:pt x="4960" y="2958406"/>
                  </a:lnTo>
                  <a:lnTo>
                    <a:pt x="5315" y="2945033"/>
                  </a:lnTo>
                  <a:lnTo>
                    <a:pt x="791" y="2927839"/>
                  </a:lnTo>
                  <a:lnTo>
                    <a:pt x="0" y="2908656"/>
                  </a:lnTo>
                  <a:lnTo>
                    <a:pt x="1507" y="2888954"/>
                  </a:lnTo>
                  <a:lnTo>
                    <a:pt x="10963" y="2820638"/>
                  </a:lnTo>
                  <a:lnTo>
                    <a:pt x="19291" y="2771117"/>
                  </a:lnTo>
                  <a:lnTo>
                    <a:pt x="28765" y="2721673"/>
                  </a:lnTo>
                  <a:lnTo>
                    <a:pt x="39285" y="2672340"/>
                  </a:lnTo>
                  <a:lnTo>
                    <a:pt x="51910" y="2620498"/>
                  </a:lnTo>
                  <a:lnTo>
                    <a:pt x="65980" y="2569309"/>
                  </a:lnTo>
                  <a:lnTo>
                    <a:pt x="81327" y="2518604"/>
                  </a:lnTo>
                  <a:lnTo>
                    <a:pt x="97785" y="2468213"/>
                  </a:lnTo>
                  <a:lnTo>
                    <a:pt x="118792" y="2422590"/>
                  </a:lnTo>
                  <a:lnTo>
                    <a:pt x="156074" y="2396809"/>
                  </a:lnTo>
                  <a:lnTo>
                    <a:pt x="165133" y="2391177"/>
                  </a:lnTo>
                  <a:lnTo>
                    <a:pt x="175791" y="2391190"/>
                  </a:lnTo>
                  <a:lnTo>
                    <a:pt x="184576" y="2396514"/>
                  </a:lnTo>
                  <a:lnTo>
                    <a:pt x="188013" y="2406814"/>
                  </a:lnTo>
                  <a:lnTo>
                    <a:pt x="187820" y="2417389"/>
                  </a:lnTo>
                  <a:lnTo>
                    <a:pt x="187362" y="2427490"/>
                  </a:lnTo>
                  <a:lnTo>
                    <a:pt x="186504" y="2437048"/>
                  </a:lnTo>
                  <a:lnTo>
                    <a:pt x="185112" y="2445993"/>
                  </a:lnTo>
                  <a:lnTo>
                    <a:pt x="182493" y="2494839"/>
                  </a:lnTo>
                  <a:lnTo>
                    <a:pt x="178017" y="2543444"/>
                  </a:lnTo>
                  <a:lnTo>
                    <a:pt x="171678" y="2591753"/>
                  </a:lnTo>
                  <a:lnTo>
                    <a:pt x="163474" y="2639713"/>
                  </a:lnTo>
                  <a:lnTo>
                    <a:pt x="153402" y="2687267"/>
                  </a:lnTo>
                  <a:lnTo>
                    <a:pt x="141456" y="2734362"/>
                  </a:lnTo>
                  <a:lnTo>
                    <a:pt x="127635" y="2780942"/>
                  </a:lnTo>
                  <a:lnTo>
                    <a:pt x="111933" y="2826953"/>
                  </a:lnTo>
                  <a:lnTo>
                    <a:pt x="105371" y="2859659"/>
                  </a:lnTo>
                  <a:lnTo>
                    <a:pt x="98338" y="2892292"/>
                  </a:lnTo>
                  <a:lnTo>
                    <a:pt x="90231" y="2924376"/>
                  </a:lnTo>
                  <a:lnTo>
                    <a:pt x="82542" y="2948781"/>
                  </a:lnTo>
                  <a:lnTo>
                    <a:pt x="55950" y="2957367"/>
                  </a:lnTo>
                  <a:lnTo>
                    <a:pt x="44900" y="2966910"/>
                  </a:lnTo>
                  <a:lnTo>
                    <a:pt x="44479" y="2980192"/>
                  </a:lnTo>
                  <a:lnTo>
                    <a:pt x="50376" y="2987849"/>
                  </a:lnTo>
                  <a:lnTo>
                    <a:pt x="38337" y="2991736"/>
                  </a:lnTo>
                  <a:lnTo>
                    <a:pt x="39036" y="2993901"/>
                  </a:lnTo>
                  <a:lnTo>
                    <a:pt x="39350" y="2998579"/>
                  </a:lnTo>
                  <a:lnTo>
                    <a:pt x="42556" y="3008508"/>
                  </a:lnTo>
                  <a:lnTo>
                    <a:pt x="27679" y="3014299"/>
                  </a:lnTo>
                  <a:close/>
                </a:path>
                <a:path w="789304" h="3014979">
                  <a:moveTo>
                    <a:pt x="62958" y="2991633"/>
                  </a:moveTo>
                  <a:lnTo>
                    <a:pt x="52588" y="2990720"/>
                  </a:lnTo>
                  <a:lnTo>
                    <a:pt x="44479" y="2980192"/>
                  </a:lnTo>
                  <a:lnTo>
                    <a:pt x="44900" y="2966910"/>
                  </a:lnTo>
                  <a:lnTo>
                    <a:pt x="55950" y="2957367"/>
                  </a:lnTo>
                  <a:lnTo>
                    <a:pt x="69884" y="2958844"/>
                  </a:lnTo>
                  <a:lnTo>
                    <a:pt x="75863" y="2966855"/>
                  </a:lnTo>
                  <a:lnTo>
                    <a:pt x="72088" y="2976264"/>
                  </a:lnTo>
                  <a:lnTo>
                    <a:pt x="62958" y="2991633"/>
                  </a:lnTo>
                  <a:close/>
                </a:path>
                <a:path w="789304" h="3014979">
                  <a:moveTo>
                    <a:pt x="75863" y="2966855"/>
                  </a:moveTo>
                  <a:lnTo>
                    <a:pt x="69884" y="2958844"/>
                  </a:lnTo>
                  <a:lnTo>
                    <a:pt x="55950" y="2957367"/>
                  </a:lnTo>
                  <a:lnTo>
                    <a:pt x="82542" y="2948781"/>
                  </a:lnTo>
                  <a:lnTo>
                    <a:pt x="80446" y="2955434"/>
                  </a:lnTo>
                  <a:lnTo>
                    <a:pt x="75863" y="2966855"/>
                  </a:lnTo>
                  <a:close/>
                </a:path>
                <a:path w="789304" h="3014979">
                  <a:moveTo>
                    <a:pt x="67131" y="2992000"/>
                  </a:moveTo>
                  <a:lnTo>
                    <a:pt x="62958" y="2991633"/>
                  </a:lnTo>
                  <a:lnTo>
                    <a:pt x="72088" y="2976264"/>
                  </a:lnTo>
                  <a:lnTo>
                    <a:pt x="75863" y="2966855"/>
                  </a:lnTo>
                  <a:lnTo>
                    <a:pt x="77790" y="2969437"/>
                  </a:lnTo>
                  <a:lnTo>
                    <a:pt x="77571" y="2982654"/>
                  </a:lnTo>
                  <a:lnTo>
                    <a:pt x="67131" y="2992000"/>
                  </a:lnTo>
                  <a:close/>
                </a:path>
                <a:path w="789304" h="3014979">
                  <a:moveTo>
                    <a:pt x="47841" y="3006352"/>
                  </a:moveTo>
                  <a:lnTo>
                    <a:pt x="44870" y="2997473"/>
                  </a:lnTo>
                  <a:lnTo>
                    <a:pt x="42286" y="2992851"/>
                  </a:lnTo>
                  <a:lnTo>
                    <a:pt x="41587" y="2990687"/>
                  </a:lnTo>
                  <a:lnTo>
                    <a:pt x="50376" y="2987849"/>
                  </a:lnTo>
                  <a:lnTo>
                    <a:pt x="52588" y="2990720"/>
                  </a:lnTo>
                  <a:lnTo>
                    <a:pt x="62958" y="2991633"/>
                  </a:lnTo>
                  <a:lnTo>
                    <a:pt x="61807" y="2993570"/>
                  </a:lnTo>
                  <a:lnTo>
                    <a:pt x="47841" y="3006352"/>
                  </a:lnTo>
                  <a:close/>
                </a:path>
                <a:path w="789304" h="3014979">
                  <a:moveTo>
                    <a:pt x="48611" y="3008736"/>
                  </a:moveTo>
                  <a:lnTo>
                    <a:pt x="43194" y="3010484"/>
                  </a:lnTo>
                  <a:lnTo>
                    <a:pt x="42556" y="3008508"/>
                  </a:lnTo>
                  <a:lnTo>
                    <a:pt x="47653" y="3006524"/>
                  </a:lnTo>
                  <a:lnTo>
                    <a:pt x="47841" y="3006352"/>
                  </a:lnTo>
                  <a:lnTo>
                    <a:pt x="48611" y="3008736"/>
                  </a:lnTo>
                  <a:close/>
                </a:path>
                <a:path w="789304" h="3014979">
                  <a:moveTo>
                    <a:pt x="293175" y="1823939"/>
                  </a:moveTo>
                  <a:lnTo>
                    <a:pt x="276322" y="1825870"/>
                  </a:lnTo>
                  <a:lnTo>
                    <a:pt x="262608" y="1817376"/>
                  </a:lnTo>
                  <a:lnTo>
                    <a:pt x="260147" y="1800319"/>
                  </a:lnTo>
                  <a:lnTo>
                    <a:pt x="269621" y="1765982"/>
                  </a:lnTo>
                  <a:lnTo>
                    <a:pt x="279665" y="1732022"/>
                  </a:lnTo>
                  <a:lnTo>
                    <a:pt x="291255" y="1698682"/>
                  </a:lnTo>
                  <a:lnTo>
                    <a:pt x="305368" y="1666209"/>
                  </a:lnTo>
                  <a:lnTo>
                    <a:pt x="314185" y="1658321"/>
                  </a:lnTo>
                  <a:lnTo>
                    <a:pt x="324875" y="1659014"/>
                  </a:lnTo>
                  <a:lnTo>
                    <a:pt x="333614" y="1666165"/>
                  </a:lnTo>
                  <a:lnTo>
                    <a:pt x="336573" y="1677646"/>
                  </a:lnTo>
                  <a:lnTo>
                    <a:pt x="331372" y="1710976"/>
                  </a:lnTo>
                  <a:lnTo>
                    <a:pt x="323642" y="1744115"/>
                  </a:lnTo>
                  <a:lnTo>
                    <a:pt x="314497" y="1777038"/>
                  </a:lnTo>
                  <a:lnTo>
                    <a:pt x="305051" y="1809723"/>
                  </a:lnTo>
                  <a:lnTo>
                    <a:pt x="293175" y="1823939"/>
                  </a:lnTo>
                  <a:close/>
                </a:path>
                <a:path w="789304" h="3014979">
                  <a:moveTo>
                    <a:pt x="464079" y="1067763"/>
                  </a:moveTo>
                  <a:lnTo>
                    <a:pt x="453764" y="1069450"/>
                  </a:lnTo>
                  <a:lnTo>
                    <a:pt x="444937" y="1063935"/>
                  </a:lnTo>
                  <a:lnTo>
                    <a:pt x="442010" y="1052033"/>
                  </a:lnTo>
                  <a:lnTo>
                    <a:pt x="449445" y="1002690"/>
                  </a:lnTo>
                  <a:lnTo>
                    <a:pt x="458484" y="953439"/>
                  </a:lnTo>
                  <a:lnTo>
                    <a:pt x="468929" y="904299"/>
                  </a:lnTo>
                  <a:lnTo>
                    <a:pt x="480581" y="855292"/>
                  </a:lnTo>
                  <a:lnTo>
                    <a:pt x="493243" y="806439"/>
                  </a:lnTo>
                  <a:lnTo>
                    <a:pt x="506716" y="757760"/>
                  </a:lnTo>
                  <a:lnTo>
                    <a:pt x="520802" y="709277"/>
                  </a:lnTo>
                  <a:lnTo>
                    <a:pt x="535303" y="661009"/>
                  </a:lnTo>
                  <a:lnTo>
                    <a:pt x="550083" y="612778"/>
                  </a:lnTo>
                  <a:lnTo>
                    <a:pt x="593752" y="471123"/>
                  </a:lnTo>
                  <a:lnTo>
                    <a:pt x="608471" y="424668"/>
                  </a:lnTo>
                  <a:lnTo>
                    <a:pt x="623468" y="378339"/>
                  </a:lnTo>
                  <a:lnTo>
                    <a:pt x="638739" y="332126"/>
                  </a:lnTo>
                  <a:lnTo>
                    <a:pt x="654282" y="286019"/>
                  </a:lnTo>
                  <a:lnTo>
                    <a:pt x="670093" y="240009"/>
                  </a:lnTo>
                  <a:lnTo>
                    <a:pt x="686170" y="194086"/>
                  </a:lnTo>
                  <a:lnTo>
                    <a:pt x="702509" y="148239"/>
                  </a:lnTo>
                  <a:lnTo>
                    <a:pt x="719107" y="102460"/>
                  </a:lnTo>
                  <a:lnTo>
                    <a:pt x="735960" y="56738"/>
                  </a:lnTo>
                  <a:lnTo>
                    <a:pt x="753066" y="11064"/>
                  </a:lnTo>
                  <a:lnTo>
                    <a:pt x="764260" y="0"/>
                  </a:lnTo>
                  <a:lnTo>
                    <a:pt x="778401" y="1540"/>
                  </a:lnTo>
                  <a:lnTo>
                    <a:pt x="788743" y="12150"/>
                  </a:lnTo>
                  <a:lnTo>
                    <a:pt x="788535" y="28295"/>
                  </a:lnTo>
                  <a:lnTo>
                    <a:pt x="771394" y="74958"/>
                  </a:lnTo>
                  <a:lnTo>
                    <a:pt x="754462" y="121683"/>
                  </a:lnTo>
                  <a:lnTo>
                    <a:pt x="737751" y="168476"/>
                  </a:lnTo>
                  <a:lnTo>
                    <a:pt x="721275" y="215345"/>
                  </a:lnTo>
                  <a:lnTo>
                    <a:pt x="705046" y="262295"/>
                  </a:lnTo>
                  <a:lnTo>
                    <a:pt x="689078" y="309334"/>
                  </a:lnTo>
                  <a:lnTo>
                    <a:pt x="673383" y="356467"/>
                  </a:lnTo>
                  <a:lnTo>
                    <a:pt x="657975" y="403703"/>
                  </a:lnTo>
                  <a:lnTo>
                    <a:pt x="642865" y="451046"/>
                  </a:lnTo>
                  <a:lnTo>
                    <a:pt x="628067" y="498504"/>
                  </a:lnTo>
                  <a:lnTo>
                    <a:pt x="613595" y="546083"/>
                  </a:lnTo>
                  <a:lnTo>
                    <a:pt x="598512" y="597323"/>
                  </a:lnTo>
                  <a:lnTo>
                    <a:pt x="584341" y="648401"/>
                  </a:lnTo>
                  <a:lnTo>
                    <a:pt x="570683" y="699839"/>
                  </a:lnTo>
                  <a:lnTo>
                    <a:pt x="530796" y="854361"/>
                  </a:lnTo>
                  <a:lnTo>
                    <a:pt x="517088" y="905686"/>
                  </a:lnTo>
                  <a:lnTo>
                    <a:pt x="502785" y="956794"/>
                  </a:lnTo>
                  <a:lnTo>
                    <a:pt x="487656" y="1007610"/>
                  </a:lnTo>
                  <a:lnTo>
                    <a:pt x="471468" y="1058058"/>
                  </a:lnTo>
                  <a:lnTo>
                    <a:pt x="464079" y="1067763"/>
                  </a:lnTo>
                  <a:close/>
                </a:path>
                <a:path w="789304" h="3014979">
                  <a:moveTo>
                    <a:pt x="422128" y="1448537"/>
                  </a:moveTo>
                  <a:lnTo>
                    <a:pt x="407221" y="1450475"/>
                  </a:lnTo>
                  <a:lnTo>
                    <a:pt x="393291" y="1442237"/>
                  </a:lnTo>
                  <a:lnTo>
                    <a:pt x="387980" y="1425615"/>
                  </a:lnTo>
                  <a:lnTo>
                    <a:pt x="391575" y="1394894"/>
                  </a:lnTo>
                  <a:lnTo>
                    <a:pt x="400114" y="1333465"/>
                  </a:lnTo>
                  <a:lnTo>
                    <a:pt x="413278" y="1292149"/>
                  </a:lnTo>
                  <a:lnTo>
                    <a:pt x="425438" y="1289231"/>
                  </a:lnTo>
                  <a:lnTo>
                    <a:pt x="436648" y="1293790"/>
                  </a:lnTo>
                  <a:lnTo>
                    <a:pt x="441342" y="1305608"/>
                  </a:lnTo>
                  <a:lnTo>
                    <a:pt x="439711" y="1338010"/>
                  </a:lnTo>
                  <a:lnTo>
                    <a:pt x="437205" y="1370134"/>
                  </a:lnTo>
                  <a:lnTo>
                    <a:pt x="434024" y="1402252"/>
                  </a:lnTo>
                  <a:lnTo>
                    <a:pt x="430368" y="1434636"/>
                  </a:lnTo>
                  <a:lnTo>
                    <a:pt x="422128" y="1448537"/>
                  </a:lnTo>
                  <a:close/>
                </a:path>
                <a:path w="789304" h="3014979">
                  <a:moveTo>
                    <a:pt x="233123" y="2174742"/>
                  </a:moveTo>
                  <a:lnTo>
                    <a:pt x="180748" y="2191653"/>
                  </a:lnTo>
                  <a:lnTo>
                    <a:pt x="181901" y="2184110"/>
                  </a:lnTo>
                  <a:lnTo>
                    <a:pt x="188086" y="2177332"/>
                  </a:lnTo>
                  <a:lnTo>
                    <a:pt x="196403" y="2173452"/>
                  </a:lnTo>
                  <a:lnTo>
                    <a:pt x="199303" y="2171320"/>
                  </a:lnTo>
                  <a:lnTo>
                    <a:pt x="202938" y="2167757"/>
                  </a:lnTo>
                  <a:lnTo>
                    <a:pt x="205838" y="2165625"/>
                  </a:lnTo>
                  <a:lnTo>
                    <a:pt x="218808" y="2162147"/>
                  </a:lnTo>
                  <a:lnTo>
                    <a:pt x="229662" y="2168092"/>
                  </a:lnTo>
                  <a:lnTo>
                    <a:pt x="233123" y="2174742"/>
                  </a:lnTo>
                  <a:close/>
                </a:path>
                <a:path w="789304" h="3014979">
                  <a:moveTo>
                    <a:pt x="187875" y="2290953"/>
                  </a:moveTo>
                  <a:lnTo>
                    <a:pt x="160252" y="2261610"/>
                  </a:lnTo>
                  <a:lnTo>
                    <a:pt x="155693" y="2227229"/>
                  </a:lnTo>
                  <a:lnTo>
                    <a:pt x="153211" y="2210104"/>
                  </a:lnTo>
                  <a:lnTo>
                    <a:pt x="153924" y="2202760"/>
                  </a:lnTo>
                  <a:lnTo>
                    <a:pt x="158204" y="2196392"/>
                  </a:lnTo>
                  <a:lnTo>
                    <a:pt x="164627" y="2191797"/>
                  </a:lnTo>
                  <a:lnTo>
                    <a:pt x="171767" y="2189772"/>
                  </a:lnTo>
                  <a:lnTo>
                    <a:pt x="175366" y="2189805"/>
                  </a:lnTo>
                  <a:lnTo>
                    <a:pt x="177882" y="2190188"/>
                  </a:lnTo>
                  <a:lnTo>
                    <a:pt x="180748" y="2191653"/>
                  </a:lnTo>
                  <a:lnTo>
                    <a:pt x="233123" y="2174742"/>
                  </a:lnTo>
                  <a:lnTo>
                    <a:pt x="235470" y="2179250"/>
                  </a:lnTo>
                  <a:lnTo>
                    <a:pt x="233304" y="2191415"/>
                  </a:lnTo>
                  <a:lnTo>
                    <a:pt x="230826" y="2217200"/>
                  </a:lnTo>
                  <a:lnTo>
                    <a:pt x="223362" y="2242130"/>
                  </a:lnTo>
                  <a:lnTo>
                    <a:pt x="211730" y="2265268"/>
                  </a:lnTo>
                  <a:lnTo>
                    <a:pt x="196751" y="2285678"/>
                  </a:lnTo>
                  <a:lnTo>
                    <a:pt x="187875" y="2290953"/>
                  </a:lnTo>
                  <a:close/>
                </a:path>
              </a:pathLst>
            </a:custGeom>
            <a:solidFill>
              <a:srgbClr val="F1D8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88647" y="2125148"/>
              <a:ext cx="1604010" cy="1440815"/>
            </a:xfrm>
            <a:custGeom>
              <a:avLst/>
              <a:gdLst/>
              <a:ahLst/>
              <a:cxnLst/>
              <a:rect l="l" t="t" r="r" b="b"/>
              <a:pathLst>
                <a:path w="1604009" h="1440814">
                  <a:moveTo>
                    <a:pt x="1482746" y="397323"/>
                  </a:moveTo>
                  <a:lnTo>
                    <a:pt x="515761" y="151425"/>
                  </a:lnTo>
                  <a:lnTo>
                    <a:pt x="555390" y="0"/>
                  </a:lnTo>
                  <a:lnTo>
                    <a:pt x="1538555" y="210796"/>
                  </a:lnTo>
                  <a:lnTo>
                    <a:pt x="1482746" y="397323"/>
                  </a:lnTo>
                  <a:close/>
                </a:path>
                <a:path w="1604009" h="1440814">
                  <a:moveTo>
                    <a:pt x="1522988" y="1440792"/>
                  </a:moveTo>
                  <a:lnTo>
                    <a:pt x="0" y="1069662"/>
                  </a:lnTo>
                  <a:lnTo>
                    <a:pt x="47144" y="774789"/>
                  </a:lnTo>
                  <a:lnTo>
                    <a:pt x="1603504" y="1193704"/>
                  </a:lnTo>
                  <a:lnTo>
                    <a:pt x="1522988" y="1440792"/>
                  </a:lnTo>
                  <a:close/>
                </a:path>
              </a:pathLst>
            </a:custGeom>
            <a:solidFill>
              <a:srgbClr val="959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998966" y="2271446"/>
              <a:ext cx="1510030" cy="4189095"/>
            </a:xfrm>
            <a:custGeom>
              <a:avLst/>
              <a:gdLst/>
              <a:ahLst/>
              <a:cxnLst/>
              <a:rect l="l" t="t" r="r" b="b"/>
              <a:pathLst>
                <a:path w="1510029" h="4189095">
                  <a:moveTo>
                    <a:pt x="221924" y="4179082"/>
                  </a:moveTo>
                  <a:lnTo>
                    <a:pt x="170969" y="4186422"/>
                  </a:lnTo>
                  <a:lnTo>
                    <a:pt x="119558" y="4188530"/>
                  </a:lnTo>
                  <a:lnTo>
                    <a:pt x="68128" y="4185715"/>
                  </a:lnTo>
                  <a:lnTo>
                    <a:pt x="17113" y="4178284"/>
                  </a:lnTo>
                  <a:lnTo>
                    <a:pt x="2214" y="4168492"/>
                  </a:lnTo>
                  <a:lnTo>
                    <a:pt x="0" y="4152140"/>
                  </a:lnTo>
                  <a:lnTo>
                    <a:pt x="8701" y="4137641"/>
                  </a:lnTo>
                  <a:lnTo>
                    <a:pt x="26549" y="4133409"/>
                  </a:lnTo>
                  <a:lnTo>
                    <a:pt x="73612" y="4139371"/>
                  </a:lnTo>
                  <a:lnTo>
                    <a:pt x="120240" y="4141552"/>
                  </a:lnTo>
                  <a:lnTo>
                    <a:pt x="166900" y="4140361"/>
                  </a:lnTo>
                  <a:lnTo>
                    <a:pt x="214062" y="4136207"/>
                  </a:lnTo>
                  <a:lnTo>
                    <a:pt x="228775" y="4140906"/>
                  </a:lnTo>
                  <a:lnTo>
                    <a:pt x="235841" y="4154571"/>
                  </a:lnTo>
                  <a:lnTo>
                    <a:pt x="233983" y="4169773"/>
                  </a:lnTo>
                  <a:lnTo>
                    <a:pt x="221924" y="4179082"/>
                  </a:lnTo>
                  <a:close/>
                </a:path>
                <a:path w="1510029" h="4189095">
                  <a:moveTo>
                    <a:pt x="320471" y="3928562"/>
                  </a:moveTo>
                  <a:lnTo>
                    <a:pt x="274604" y="3933195"/>
                  </a:lnTo>
                  <a:lnTo>
                    <a:pt x="228960" y="3932265"/>
                  </a:lnTo>
                  <a:lnTo>
                    <a:pt x="183565" y="3926549"/>
                  </a:lnTo>
                  <a:lnTo>
                    <a:pt x="138445" y="3916823"/>
                  </a:lnTo>
                  <a:lnTo>
                    <a:pt x="129106" y="3909493"/>
                  </a:lnTo>
                  <a:lnTo>
                    <a:pt x="127870" y="3898427"/>
                  </a:lnTo>
                  <a:lnTo>
                    <a:pt x="133703" y="3889111"/>
                  </a:lnTo>
                  <a:lnTo>
                    <a:pt x="145574" y="3887034"/>
                  </a:lnTo>
                  <a:lnTo>
                    <a:pt x="188658" y="3895606"/>
                  </a:lnTo>
                  <a:lnTo>
                    <a:pt x="232145" y="3900911"/>
                  </a:lnTo>
                  <a:lnTo>
                    <a:pt x="275861" y="3903453"/>
                  </a:lnTo>
                  <a:lnTo>
                    <a:pt x="319633" y="3903736"/>
                  </a:lnTo>
                  <a:lnTo>
                    <a:pt x="328521" y="3907645"/>
                  </a:lnTo>
                  <a:lnTo>
                    <a:pt x="331532" y="3915580"/>
                  </a:lnTo>
                  <a:lnTo>
                    <a:pt x="328803" y="3923800"/>
                  </a:lnTo>
                  <a:lnTo>
                    <a:pt x="320471" y="3928562"/>
                  </a:lnTo>
                  <a:close/>
                </a:path>
                <a:path w="1510029" h="4189095">
                  <a:moveTo>
                    <a:pt x="382746" y="3669437"/>
                  </a:moveTo>
                  <a:lnTo>
                    <a:pt x="345953" y="3670972"/>
                  </a:lnTo>
                  <a:lnTo>
                    <a:pt x="309079" y="3670516"/>
                  </a:lnTo>
                  <a:lnTo>
                    <a:pt x="235175" y="3668085"/>
                  </a:lnTo>
                  <a:lnTo>
                    <a:pt x="223554" y="3662948"/>
                  </a:lnTo>
                  <a:lnTo>
                    <a:pt x="219446" y="3652249"/>
                  </a:lnTo>
                  <a:lnTo>
                    <a:pt x="222826" y="3641821"/>
                  </a:lnTo>
                  <a:lnTo>
                    <a:pt x="233673" y="3637497"/>
                  </a:lnTo>
                  <a:lnTo>
                    <a:pt x="308931" y="3639491"/>
                  </a:lnTo>
                  <a:lnTo>
                    <a:pt x="346771" y="3641316"/>
                  </a:lnTo>
                  <a:lnTo>
                    <a:pt x="384424" y="3644994"/>
                  </a:lnTo>
                  <a:lnTo>
                    <a:pt x="392506" y="3649648"/>
                  </a:lnTo>
                  <a:lnTo>
                    <a:pt x="394514" y="3657720"/>
                  </a:lnTo>
                  <a:lnTo>
                    <a:pt x="391058" y="3665540"/>
                  </a:lnTo>
                  <a:lnTo>
                    <a:pt x="382746" y="3669437"/>
                  </a:lnTo>
                  <a:close/>
                </a:path>
                <a:path w="1510029" h="4189095">
                  <a:moveTo>
                    <a:pt x="470182" y="3377092"/>
                  </a:moveTo>
                  <a:lnTo>
                    <a:pt x="428759" y="3379337"/>
                  </a:lnTo>
                  <a:lnTo>
                    <a:pt x="386520" y="3378708"/>
                  </a:lnTo>
                  <a:lnTo>
                    <a:pt x="302098" y="3375191"/>
                  </a:lnTo>
                  <a:lnTo>
                    <a:pt x="290929" y="3369890"/>
                  </a:lnTo>
                  <a:lnTo>
                    <a:pt x="286731" y="3359089"/>
                  </a:lnTo>
                  <a:lnTo>
                    <a:pt x="289754" y="3348422"/>
                  </a:lnTo>
                  <a:lnTo>
                    <a:pt x="300247" y="3343522"/>
                  </a:lnTo>
                  <a:lnTo>
                    <a:pt x="386638" y="3343414"/>
                  </a:lnTo>
                  <a:lnTo>
                    <a:pt x="430126" y="3344611"/>
                  </a:lnTo>
                  <a:lnTo>
                    <a:pt x="472978" y="3348702"/>
                  </a:lnTo>
                  <a:lnTo>
                    <a:pt x="481642" y="3354233"/>
                  </a:lnTo>
                  <a:lnTo>
                    <a:pt x="483452" y="3363545"/>
                  </a:lnTo>
                  <a:lnTo>
                    <a:pt x="479327" y="3372533"/>
                  </a:lnTo>
                  <a:lnTo>
                    <a:pt x="470182" y="3377092"/>
                  </a:lnTo>
                  <a:close/>
                </a:path>
                <a:path w="1510029" h="4189095">
                  <a:moveTo>
                    <a:pt x="565760" y="3061800"/>
                  </a:moveTo>
                  <a:lnTo>
                    <a:pt x="517080" y="3073466"/>
                  </a:lnTo>
                  <a:lnTo>
                    <a:pt x="467286" y="3078208"/>
                  </a:lnTo>
                  <a:lnTo>
                    <a:pt x="416941" y="3077078"/>
                  </a:lnTo>
                  <a:lnTo>
                    <a:pt x="366610" y="3071125"/>
                  </a:lnTo>
                  <a:lnTo>
                    <a:pt x="355596" y="3063758"/>
                  </a:lnTo>
                  <a:lnTo>
                    <a:pt x="353978" y="3051452"/>
                  </a:lnTo>
                  <a:lnTo>
                    <a:pt x="360380" y="3040365"/>
                  </a:lnTo>
                  <a:lnTo>
                    <a:pt x="373425" y="3036658"/>
                  </a:lnTo>
                  <a:lnTo>
                    <a:pt x="420292" y="3041432"/>
                  </a:lnTo>
                  <a:lnTo>
                    <a:pt x="466828" y="3042055"/>
                  </a:lnTo>
                  <a:lnTo>
                    <a:pt x="513462" y="3039509"/>
                  </a:lnTo>
                  <a:lnTo>
                    <a:pt x="560624" y="3034777"/>
                  </a:lnTo>
                  <a:lnTo>
                    <a:pt x="570247" y="3037664"/>
                  </a:lnTo>
                  <a:lnTo>
                    <a:pt x="574553" y="3045965"/>
                  </a:lnTo>
                  <a:lnTo>
                    <a:pt x="573179" y="3055428"/>
                  </a:lnTo>
                  <a:lnTo>
                    <a:pt x="565760" y="3061800"/>
                  </a:lnTo>
                  <a:close/>
                </a:path>
                <a:path w="1510029" h="4189095">
                  <a:moveTo>
                    <a:pt x="628629" y="2815629"/>
                  </a:moveTo>
                  <a:lnTo>
                    <a:pt x="589649" y="2827468"/>
                  </a:lnTo>
                  <a:lnTo>
                    <a:pt x="547583" y="2830443"/>
                  </a:lnTo>
                  <a:lnTo>
                    <a:pt x="504902" y="2827343"/>
                  </a:lnTo>
                  <a:lnTo>
                    <a:pt x="464074" y="2820955"/>
                  </a:lnTo>
                  <a:lnTo>
                    <a:pt x="452358" y="2812974"/>
                  </a:lnTo>
                  <a:lnTo>
                    <a:pt x="450643" y="2800195"/>
                  </a:lnTo>
                  <a:lnTo>
                    <a:pt x="457347" y="2789179"/>
                  </a:lnTo>
                  <a:lnTo>
                    <a:pt x="470889" y="2786488"/>
                  </a:lnTo>
                  <a:lnTo>
                    <a:pt x="510500" y="2790729"/>
                  </a:lnTo>
                  <a:lnTo>
                    <a:pt x="549672" y="2791526"/>
                  </a:lnTo>
                  <a:lnTo>
                    <a:pt x="588582" y="2791512"/>
                  </a:lnTo>
                  <a:lnTo>
                    <a:pt x="627406" y="2793317"/>
                  </a:lnTo>
                  <a:lnTo>
                    <a:pt x="634536" y="2796412"/>
                  </a:lnTo>
                  <a:lnTo>
                    <a:pt x="636535" y="2803068"/>
                  </a:lnTo>
                  <a:lnTo>
                    <a:pt x="634276" y="2810426"/>
                  </a:lnTo>
                  <a:lnTo>
                    <a:pt x="628629" y="2815629"/>
                  </a:lnTo>
                  <a:close/>
                </a:path>
                <a:path w="1510029" h="4189095">
                  <a:moveTo>
                    <a:pt x="714178" y="2495211"/>
                  </a:moveTo>
                  <a:lnTo>
                    <a:pt x="668524" y="2497608"/>
                  </a:lnTo>
                  <a:lnTo>
                    <a:pt x="622588" y="2497743"/>
                  </a:lnTo>
                  <a:lnTo>
                    <a:pt x="531312" y="2495693"/>
                  </a:lnTo>
                  <a:lnTo>
                    <a:pt x="518217" y="2490099"/>
                  </a:lnTo>
                  <a:lnTo>
                    <a:pt x="513220" y="2477632"/>
                  </a:lnTo>
                  <a:lnTo>
                    <a:pt x="516728" y="2465109"/>
                  </a:lnTo>
                  <a:lnTo>
                    <a:pt x="529146" y="2459344"/>
                  </a:lnTo>
                  <a:lnTo>
                    <a:pt x="622868" y="2459709"/>
                  </a:lnTo>
                  <a:lnTo>
                    <a:pt x="669699" y="2461189"/>
                  </a:lnTo>
                  <a:lnTo>
                    <a:pt x="716275" y="2464656"/>
                  </a:lnTo>
                  <a:lnTo>
                    <a:pt x="726115" y="2470181"/>
                  </a:lnTo>
                  <a:lnTo>
                    <a:pt x="728318" y="2480188"/>
                  </a:lnTo>
                  <a:lnTo>
                    <a:pt x="723975" y="2490068"/>
                  </a:lnTo>
                  <a:lnTo>
                    <a:pt x="714178" y="2495211"/>
                  </a:lnTo>
                  <a:close/>
                </a:path>
                <a:path w="1510029" h="4189095">
                  <a:moveTo>
                    <a:pt x="749447" y="2279799"/>
                  </a:moveTo>
                  <a:lnTo>
                    <a:pt x="735672" y="2283910"/>
                  </a:lnTo>
                  <a:lnTo>
                    <a:pt x="702432" y="2280992"/>
                  </a:lnTo>
                  <a:lnTo>
                    <a:pt x="602253" y="2270818"/>
                  </a:lnTo>
                  <a:lnTo>
                    <a:pt x="591630" y="2264313"/>
                  </a:lnTo>
                  <a:lnTo>
                    <a:pt x="589027" y="2252082"/>
                  </a:lnTo>
                  <a:lnTo>
                    <a:pt x="593841" y="2240594"/>
                  </a:lnTo>
                  <a:lnTo>
                    <a:pt x="605469" y="2236317"/>
                  </a:lnTo>
                  <a:lnTo>
                    <a:pt x="743570" y="2249093"/>
                  </a:lnTo>
                  <a:lnTo>
                    <a:pt x="754876" y="2255862"/>
                  </a:lnTo>
                  <a:lnTo>
                    <a:pt x="756342" y="2268273"/>
                  </a:lnTo>
                  <a:lnTo>
                    <a:pt x="749447" y="2279799"/>
                  </a:lnTo>
                  <a:close/>
                </a:path>
                <a:path w="1510029" h="4189095">
                  <a:moveTo>
                    <a:pt x="854978" y="1897618"/>
                  </a:moveTo>
                  <a:lnTo>
                    <a:pt x="820262" y="1901880"/>
                  </a:lnTo>
                  <a:lnTo>
                    <a:pt x="785373" y="1906647"/>
                  </a:lnTo>
                  <a:lnTo>
                    <a:pt x="750411" y="1911884"/>
                  </a:lnTo>
                  <a:lnTo>
                    <a:pt x="715479" y="1917561"/>
                  </a:lnTo>
                  <a:lnTo>
                    <a:pt x="703205" y="1914223"/>
                  </a:lnTo>
                  <a:lnTo>
                    <a:pt x="697356" y="1902648"/>
                  </a:lnTo>
                  <a:lnTo>
                    <a:pt x="698943" y="1889792"/>
                  </a:lnTo>
                  <a:lnTo>
                    <a:pt x="708979" y="1882612"/>
                  </a:lnTo>
                  <a:lnTo>
                    <a:pt x="744550" y="1876075"/>
                  </a:lnTo>
                  <a:lnTo>
                    <a:pt x="780415" y="1870452"/>
                  </a:lnTo>
                  <a:lnTo>
                    <a:pt x="816608" y="1865844"/>
                  </a:lnTo>
                  <a:lnTo>
                    <a:pt x="853161" y="1862352"/>
                  </a:lnTo>
                  <a:lnTo>
                    <a:pt x="866419" y="1866362"/>
                  </a:lnTo>
                  <a:lnTo>
                    <a:pt x="871367" y="1877985"/>
                  </a:lnTo>
                  <a:lnTo>
                    <a:pt x="867668" y="1890608"/>
                  </a:lnTo>
                  <a:lnTo>
                    <a:pt x="854978" y="1897618"/>
                  </a:lnTo>
                  <a:close/>
                </a:path>
                <a:path w="1510029" h="4189095">
                  <a:moveTo>
                    <a:pt x="951954" y="1549608"/>
                  </a:moveTo>
                  <a:lnTo>
                    <a:pt x="912919" y="1557337"/>
                  </a:lnTo>
                  <a:lnTo>
                    <a:pt x="871826" y="1558000"/>
                  </a:lnTo>
                  <a:lnTo>
                    <a:pt x="830576" y="1554009"/>
                  </a:lnTo>
                  <a:lnTo>
                    <a:pt x="791069" y="1547773"/>
                  </a:lnTo>
                  <a:lnTo>
                    <a:pt x="780066" y="1540439"/>
                  </a:lnTo>
                  <a:lnTo>
                    <a:pt x="778524" y="1528370"/>
                  </a:lnTo>
                  <a:lnTo>
                    <a:pt x="785133" y="1517927"/>
                  </a:lnTo>
                  <a:lnTo>
                    <a:pt x="798583" y="1515470"/>
                  </a:lnTo>
                  <a:lnTo>
                    <a:pt x="836824" y="1518305"/>
                  </a:lnTo>
                  <a:lnTo>
                    <a:pt x="912939" y="1520059"/>
                  </a:lnTo>
                  <a:lnTo>
                    <a:pt x="950767" y="1523699"/>
                  </a:lnTo>
                  <a:lnTo>
                    <a:pt x="958540" y="1528323"/>
                  </a:lnTo>
                  <a:lnTo>
                    <a:pt x="961084" y="1536203"/>
                  </a:lnTo>
                  <a:lnTo>
                    <a:pt x="958766" y="1544309"/>
                  </a:lnTo>
                  <a:lnTo>
                    <a:pt x="951954" y="1549608"/>
                  </a:lnTo>
                  <a:close/>
                </a:path>
                <a:path w="1510029" h="4189095">
                  <a:moveTo>
                    <a:pt x="1424885" y="1287525"/>
                  </a:moveTo>
                  <a:lnTo>
                    <a:pt x="1271371" y="1262336"/>
                  </a:lnTo>
                  <a:lnTo>
                    <a:pt x="1124392" y="1234747"/>
                  </a:lnTo>
                  <a:lnTo>
                    <a:pt x="1075690" y="1225092"/>
                  </a:lnTo>
                  <a:lnTo>
                    <a:pt x="978247" y="1204996"/>
                  </a:lnTo>
                  <a:lnTo>
                    <a:pt x="881059" y="1183908"/>
                  </a:lnTo>
                  <a:lnTo>
                    <a:pt x="784119" y="1161820"/>
                  </a:lnTo>
                  <a:lnTo>
                    <a:pt x="687421" y="1138726"/>
                  </a:lnTo>
                  <a:lnTo>
                    <a:pt x="590956" y="1114617"/>
                  </a:lnTo>
                  <a:lnTo>
                    <a:pt x="494719" y="1089488"/>
                  </a:lnTo>
                  <a:lnTo>
                    <a:pt x="398703" y="1063330"/>
                  </a:lnTo>
                  <a:lnTo>
                    <a:pt x="302899" y="1036137"/>
                  </a:lnTo>
                  <a:lnTo>
                    <a:pt x="297627" y="1027681"/>
                  </a:lnTo>
                  <a:lnTo>
                    <a:pt x="300545" y="1023116"/>
                  </a:lnTo>
                  <a:lnTo>
                    <a:pt x="306638" y="1021784"/>
                  </a:lnTo>
                  <a:lnTo>
                    <a:pt x="451421" y="1058413"/>
                  </a:lnTo>
                  <a:lnTo>
                    <a:pt x="596611" y="1093277"/>
                  </a:lnTo>
                  <a:lnTo>
                    <a:pt x="742194" y="1126333"/>
                  </a:lnTo>
                  <a:lnTo>
                    <a:pt x="888156" y="1157537"/>
                  </a:lnTo>
                  <a:lnTo>
                    <a:pt x="1034483" y="1186847"/>
                  </a:lnTo>
                  <a:lnTo>
                    <a:pt x="1181161" y="1214218"/>
                  </a:lnTo>
                  <a:lnTo>
                    <a:pt x="1328177" y="1239609"/>
                  </a:lnTo>
                  <a:lnTo>
                    <a:pt x="1408891" y="1252642"/>
                  </a:lnTo>
                  <a:lnTo>
                    <a:pt x="1406763" y="1272499"/>
                  </a:lnTo>
                  <a:lnTo>
                    <a:pt x="1441039" y="1261432"/>
                  </a:lnTo>
                  <a:lnTo>
                    <a:pt x="1438772" y="1275310"/>
                  </a:lnTo>
                  <a:lnTo>
                    <a:pt x="1435925" y="1281196"/>
                  </a:lnTo>
                  <a:lnTo>
                    <a:pt x="1430936" y="1285310"/>
                  </a:lnTo>
                  <a:lnTo>
                    <a:pt x="1424885" y="1287525"/>
                  </a:lnTo>
                  <a:close/>
                </a:path>
                <a:path w="1510029" h="4189095">
                  <a:moveTo>
                    <a:pt x="1441039" y="1261432"/>
                  </a:moveTo>
                  <a:lnTo>
                    <a:pt x="1406763" y="1272499"/>
                  </a:lnTo>
                  <a:lnTo>
                    <a:pt x="1426367" y="1255413"/>
                  </a:lnTo>
                  <a:lnTo>
                    <a:pt x="1408891" y="1252642"/>
                  </a:lnTo>
                  <a:lnTo>
                    <a:pt x="1422358" y="1176751"/>
                  </a:lnTo>
                  <a:lnTo>
                    <a:pt x="1437903" y="1131324"/>
                  </a:lnTo>
                  <a:lnTo>
                    <a:pt x="1458484" y="1087684"/>
                  </a:lnTo>
                  <a:lnTo>
                    <a:pt x="1484204" y="1045525"/>
                  </a:lnTo>
                  <a:lnTo>
                    <a:pt x="1493253" y="1039802"/>
                  </a:lnTo>
                  <a:lnTo>
                    <a:pt x="1503262" y="1042957"/>
                  </a:lnTo>
                  <a:lnTo>
                    <a:pt x="1509909" y="1051679"/>
                  </a:lnTo>
                  <a:lnTo>
                    <a:pt x="1508874" y="1062657"/>
                  </a:lnTo>
                  <a:lnTo>
                    <a:pt x="1482923" y="1112994"/>
                  </a:lnTo>
                  <a:lnTo>
                    <a:pt x="1462659" y="1164969"/>
                  </a:lnTo>
                  <a:lnTo>
                    <a:pt x="1447977" y="1218951"/>
                  </a:lnTo>
                  <a:lnTo>
                    <a:pt x="1441039" y="1261432"/>
                  </a:lnTo>
                  <a:close/>
                </a:path>
                <a:path w="1510029" h="4189095">
                  <a:moveTo>
                    <a:pt x="1000040" y="1308247"/>
                  </a:moveTo>
                  <a:lnTo>
                    <a:pt x="988125" y="1309667"/>
                  </a:lnTo>
                  <a:lnTo>
                    <a:pt x="963564" y="1304451"/>
                  </a:lnTo>
                  <a:lnTo>
                    <a:pt x="938976" y="1301932"/>
                  </a:lnTo>
                  <a:lnTo>
                    <a:pt x="914493" y="1302517"/>
                  </a:lnTo>
                  <a:lnTo>
                    <a:pt x="890245" y="1306611"/>
                  </a:lnTo>
                  <a:lnTo>
                    <a:pt x="878287" y="1304945"/>
                  </a:lnTo>
                  <a:lnTo>
                    <a:pt x="871764" y="1296146"/>
                  </a:lnTo>
                  <a:lnTo>
                    <a:pt x="872481" y="1285457"/>
                  </a:lnTo>
                  <a:lnTo>
                    <a:pt x="882243" y="1278122"/>
                  </a:lnTo>
                  <a:lnTo>
                    <a:pt x="910487" y="1272626"/>
                  </a:lnTo>
                  <a:lnTo>
                    <a:pt x="938828" y="1270908"/>
                  </a:lnTo>
                  <a:lnTo>
                    <a:pt x="967130" y="1273235"/>
                  </a:lnTo>
                  <a:lnTo>
                    <a:pt x="995255" y="1279878"/>
                  </a:lnTo>
                  <a:lnTo>
                    <a:pt x="1004332" y="1287964"/>
                  </a:lnTo>
                  <a:lnTo>
                    <a:pt x="1005685" y="1299217"/>
                  </a:lnTo>
                  <a:lnTo>
                    <a:pt x="1000040" y="1308247"/>
                  </a:lnTo>
                  <a:close/>
                </a:path>
                <a:path w="1510029" h="4189095">
                  <a:moveTo>
                    <a:pt x="1406763" y="1272499"/>
                  </a:moveTo>
                  <a:lnTo>
                    <a:pt x="1408891" y="1252642"/>
                  </a:lnTo>
                  <a:lnTo>
                    <a:pt x="1426367" y="1255413"/>
                  </a:lnTo>
                  <a:lnTo>
                    <a:pt x="1406763" y="1272499"/>
                  </a:lnTo>
                  <a:close/>
                </a:path>
                <a:path w="1510029" h="4189095">
                  <a:moveTo>
                    <a:pt x="815666" y="150834"/>
                  </a:moveTo>
                  <a:lnTo>
                    <a:pt x="777226" y="142163"/>
                  </a:lnTo>
                  <a:lnTo>
                    <a:pt x="727109" y="130280"/>
                  </a:lnTo>
                  <a:lnTo>
                    <a:pt x="677220" y="117683"/>
                  </a:lnTo>
                  <a:lnTo>
                    <a:pt x="627654" y="104208"/>
                  </a:lnTo>
                  <a:lnTo>
                    <a:pt x="578508" y="89691"/>
                  </a:lnTo>
                  <a:lnTo>
                    <a:pt x="529877" y="73968"/>
                  </a:lnTo>
                  <a:lnTo>
                    <a:pt x="481858" y="56874"/>
                  </a:lnTo>
                  <a:lnTo>
                    <a:pt x="434546" y="38245"/>
                  </a:lnTo>
                  <a:lnTo>
                    <a:pt x="388038" y="17916"/>
                  </a:lnTo>
                  <a:lnTo>
                    <a:pt x="383490" y="13092"/>
                  </a:lnTo>
                  <a:lnTo>
                    <a:pt x="383784" y="6592"/>
                  </a:lnTo>
                  <a:lnTo>
                    <a:pt x="388048" y="1275"/>
                  </a:lnTo>
                  <a:lnTo>
                    <a:pt x="395412" y="0"/>
                  </a:lnTo>
                  <a:lnTo>
                    <a:pt x="490289" y="26311"/>
                  </a:lnTo>
                  <a:lnTo>
                    <a:pt x="633023" y="64110"/>
                  </a:lnTo>
                  <a:lnTo>
                    <a:pt x="776279" y="99977"/>
                  </a:lnTo>
                  <a:lnTo>
                    <a:pt x="836699" y="114485"/>
                  </a:lnTo>
                  <a:lnTo>
                    <a:pt x="831941" y="116021"/>
                  </a:lnTo>
                  <a:lnTo>
                    <a:pt x="825090" y="122995"/>
                  </a:lnTo>
                  <a:lnTo>
                    <a:pt x="815666" y="150834"/>
                  </a:lnTo>
                  <a:close/>
                </a:path>
                <a:path w="1510029" h="4189095">
                  <a:moveTo>
                    <a:pt x="845474" y="157416"/>
                  </a:moveTo>
                  <a:lnTo>
                    <a:pt x="827473" y="153497"/>
                  </a:lnTo>
                  <a:lnTo>
                    <a:pt x="815666" y="150834"/>
                  </a:lnTo>
                  <a:lnTo>
                    <a:pt x="825090" y="122995"/>
                  </a:lnTo>
                  <a:lnTo>
                    <a:pt x="831941" y="116021"/>
                  </a:lnTo>
                  <a:lnTo>
                    <a:pt x="841082" y="116487"/>
                  </a:lnTo>
                  <a:lnTo>
                    <a:pt x="848682" y="122604"/>
                  </a:lnTo>
                  <a:lnTo>
                    <a:pt x="850914" y="132583"/>
                  </a:lnTo>
                  <a:lnTo>
                    <a:pt x="845474" y="157416"/>
                  </a:lnTo>
                  <a:close/>
                </a:path>
                <a:path w="1510029" h="4189095">
                  <a:moveTo>
                    <a:pt x="982224" y="186749"/>
                  </a:moveTo>
                  <a:lnTo>
                    <a:pt x="845474" y="157416"/>
                  </a:lnTo>
                  <a:lnTo>
                    <a:pt x="850914" y="132583"/>
                  </a:lnTo>
                  <a:lnTo>
                    <a:pt x="848682" y="122604"/>
                  </a:lnTo>
                  <a:lnTo>
                    <a:pt x="841082" y="116487"/>
                  </a:lnTo>
                  <a:lnTo>
                    <a:pt x="831941" y="116021"/>
                  </a:lnTo>
                  <a:lnTo>
                    <a:pt x="836699" y="114485"/>
                  </a:lnTo>
                  <a:lnTo>
                    <a:pt x="968145" y="144933"/>
                  </a:lnTo>
                  <a:lnTo>
                    <a:pt x="1023776" y="157347"/>
                  </a:lnTo>
                  <a:lnTo>
                    <a:pt x="998154" y="165619"/>
                  </a:lnTo>
                  <a:lnTo>
                    <a:pt x="987652" y="174482"/>
                  </a:lnTo>
                  <a:lnTo>
                    <a:pt x="982224" y="186749"/>
                  </a:lnTo>
                  <a:close/>
                </a:path>
                <a:path w="1510029" h="4189095">
                  <a:moveTo>
                    <a:pt x="682719" y="766956"/>
                  </a:moveTo>
                  <a:lnTo>
                    <a:pt x="676588" y="767591"/>
                  </a:lnTo>
                  <a:lnTo>
                    <a:pt x="671512" y="763853"/>
                  </a:lnTo>
                  <a:lnTo>
                    <a:pt x="670626" y="756072"/>
                  </a:lnTo>
                  <a:lnTo>
                    <a:pt x="680312" y="709412"/>
                  </a:lnTo>
                  <a:lnTo>
                    <a:pt x="690250" y="662692"/>
                  </a:lnTo>
                  <a:lnTo>
                    <a:pt x="700428" y="615937"/>
                  </a:lnTo>
                  <a:lnTo>
                    <a:pt x="710833" y="569171"/>
                  </a:lnTo>
                  <a:lnTo>
                    <a:pt x="721452" y="522419"/>
                  </a:lnTo>
                  <a:lnTo>
                    <a:pt x="732272" y="475708"/>
                  </a:lnTo>
                  <a:lnTo>
                    <a:pt x="755415" y="378119"/>
                  </a:lnTo>
                  <a:lnTo>
                    <a:pt x="767434" y="326717"/>
                  </a:lnTo>
                  <a:lnTo>
                    <a:pt x="779874" y="275179"/>
                  </a:lnTo>
                  <a:lnTo>
                    <a:pt x="793272" y="223829"/>
                  </a:lnTo>
                  <a:lnTo>
                    <a:pt x="808165" y="172993"/>
                  </a:lnTo>
                  <a:lnTo>
                    <a:pt x="815666" y="150834"/>
                  </a:lnTo>
                  <a:lnTo>
                    <a:pt x="827473" y="153497"/>
                  </a:lnTo>
                  <a:lnTo>
                    <a:pt x="845474" y="157416"/>
                  </a:lnTo>
                  <a:lnTo>
                    <a:pt x="839351" y="185365"/>
                  </a:lnTo>
                  <a:lnTo>
                    <a:pt x="825932" y="237850"/>
                  </a:lnTo>
                  <a:lnTo>
                    <a:pt x="811315" y="290124"/>
                  </a:lnTo>
                  <a:lnTo>
                    <a:pt x="781124" y="394384"/>
                  </a:lnTo>
                  <a:lnTo>
                    <a:pt x="766868" y="446542"/>
                  </a:lnTo>
                  <a:lnTo>
                    <a:pt x="713042" y="656640"/>
                  </a:lnTo>
                  <a:lnTo>
                    <a:pt x="699811" y="709092"/>
                  </a:lnTo>
                  <a:lnTo>
                    <a:pt x="686770" y="761615"/>
                  </a:lnTo>
                  <a:lnTo>
                    <a:pt x="682719" y="766956"/>
                  </a:lnTo>
                  <a:close/>
                </a:path>
                <a:path w="1510029" h="4189095">
                  <a:moveTo>
                    <a:pt x="1017587" y="194402"/>
                  </a:moveTo>
                  <a:lnTo>
                    <a:pt x="982224" y="186749"/>
                  </a:lnTo>
                  <a:lnTo>
                    <a:pt x="987652" y="174482"/>
                  </a:lnTo>
                  <a:lnTo>
                    <a:pt x="998154" y="165619"/>
                  </a:lnTo>
                  <a:lnTo>
                    <a:pt x="1010580" y="167228"/>
                  </a:lnTo>
                  <a:lnTo>
                    <a:pt x="1019421" y="176493"/>
                  </a:lnTo>
                  <a:lnTo>
                    <a:pt x="1019172" y="190597"/>
                  </a:lnTo>
                  <a:lnTo>
                    <a:pt x="1017587" y="194402"/>
                  </a:lnTo>
                  <a:close/>
                </a:path>
                <a:path w="1510029" h="4189095">
                  <a:moveTo>
                    <a:pt x="1367464" y="280115"/>
                  </a:moveTo>
                  <a:lnTo>
                    <a:pt x="1334586" y="277565"/>
                  </a:lnTo>
                  <a:lnTo>
                    <a:pt x="1299012" y="267707"/>
                  </a:lnTo>
                  <a:lnTo>
                    <a:pt x="1263733" y="255289"/>
                  </a:lnTo>
                  <a:lnTo>
                    <a:pt x="1231739" y="245060"/>
                  </a:lnTo>
                  <a:lnTo>
                    <a:pt x="1193375" y="235244"/>
                  </a:lnTo>
                  <a:lnTo>
                    <a:pt x="1154805" y="225831"/>
                  </a:lnTo>
                  <a:lnTo>
                    <a:pt x="1077319" y="207676"/>
                  </a:lnTo>
                  <a:lnTo>
                    <a:pt x="1017587" y="194402"/>
                  </a:lnTo>
                  <a:lnTo>
                    <a:pt x="1019172" y="190597"/>
                  </a:lnTo>
                  <a:lnTo>
                    <a:pt x="1019421" y="176493"/>
                  </a:lnTo>
                  <a:lnTo>
                    <a:pt x="1010580" y="167228"/>
                  </a:lnTo>
                  <a:lnTo>
                    <a:pt x="998154" y="165619"/>
                  </a:lnTo>
                  <a:lnTo>
                    <a:pt x="1023776" y="157347"/>
                  </a:lnTo>
                  <a:lnTo>
                    <a:pt x="1063480" y="166166"/>
                  </a:lnTo>
                  <a:lnTo>
                    <a:pt x="1158369" y="187781"/>
                  </a:lnTo>
                  <a:lnTo>
                    <a:pt x="1205746" y="199407"/>
                  </a:lnTo>
                  <a:lnTo>
                    <a:pt x="1252875" y="211911"/>
                  </a:lnTo>
                  <a:lnTo>
                    <a:pt x="1299602" y="225539"/>
                  </a:lnTo>
                  <a:lnTo>
                    <a:pt x="1327667" y="236048"/>
                  </a:lnTo>
                  <a:lnTo>
                    <a:pt x="1342782" y="241008"/>
                  </a:lnTo>
                  <a:lnTo>
                    <a:pt x="1355234" y="242235"/>
                  </a:lnTo>
                  <a:lnTo>
                    <a:pt x="1415600" y="222745"/>
                  </a:lnTo>
                  <a:lnTo>
                    <a:pt x="1414704" y="226881"/>
                  </a:lnTo>
                  <a:lnTo>
                    <a:pt x="1406484" y="251382"/>
                  </a:lnTo>
                  <a:lnTo>
                    <a:pt x="1391903" y="270767"/>
                  </a:lnTo>
                  <a:lnTo>
                    <a:pt x="1367464" y="280115"/>
                  </a:lnTo>
                  <a:close/>
                </a:path>
                <a:path w="1510029" h="4189095">
                  <a:moveTo>
                    <a:pt x="789569" y="780542"/>
                  </a:moveTo>
                  <a:lnTo>
                    <a:pt x="780976" y="781542"/>
                  </a:lnTo>
                  <a:lnTo>
                    <a:pt x="773924" y="776891"/>
                  </a:lnTo>
                  <a:lnTo>
                    <a:pt x="772384" y="767435"/>
                  </a:lnTo>
                  <a:lnTo>
                    <a:pt x="787251" y="717303"/>
                  </a:lnTo>
                  <a:lnTo>
                    <a:pt x="802627" y="667193"/>
                  </a:lnTo>
                  <a:lnTo>
                    <a:pt x="818527" y="617137"/>
                  </a:lnTo>
                  <a:lnTo>
                    <a:pt x="834967" y="567169"/>
                  </a:lnTo>
                  <a:lnTo>
                    <a:pt x="851960" y="517321"/>
                  </a:lnTo>
                  <a:lnTo>
                    <a:pt x="869522" y="467625"/>
                  </a:lnTo>
                  <a:lnTo>
                    <a:pt x="887667" y="418115"/>
                  </a:lnTo>
                  <a:lnTo>
                    <a:pt x="906409" y="368822"/>
                  </a:lnTo>
                  <a:lnTo>
                    <a:pt x="925764" y="319780"/>
                  </a:lnTo>
                  <a:lnTo>
                    <a:pt x="945747" y="271021"/>
                  </a:lnTo>
                  <a:lnTo>
                    <a:pt x="966371" y="222577"/>
                  </a:lnTo>
                  <a:lnTo>
                    <a:pt x="982224" y="186749"/>
                  </a:lnTo>
                  <a:lnTo>
                    <a:pt x="1017587" y="194402"/>
                  </a:lnTo>
                  <a:lnTo>
                    <a:pt x="979357" y="286732"/>
                  </a:lnTo>
                  <a:lnTo>
                    <a:pt x="959746" y="334895"/>
                  </a:lnTo>
                  <a:lnTo>
                    <a:pt x="940360" y="383134"/>
                  </a:lnTo>
                  <a:lnTo>
                    <a:pt x="921217" y="431461"/>
                  </a:lnTo>
                  <a:lnTo>
                    <a:pt x="902339" y="479886"/>
                  </a:lnTo>
                  <a:lnTo>
                    <a:pt x="883744" y="528417"/>
                  </a:lnTo>
                  <a:lnTo>
                    <a:pt x="865454" y="577067"/>
                  </a:lnTo>
                  <a:lnTo>
                    <a:pt x="847487" y="625844"/>
                  </a:lnTo>
                  <a:lnTo>
                    <a:pt x="829864" y="674759"/>
                  </a:lnTo>
                  <a:lnTo>
                    <a:pt x="812604" y="723823"/>
                  </a:lnTo>
                  <a:lnTo>
                    <a:pt x="795727" y="773045"/>
                  </a:lnTo>
                  <a:lnTo>
                    <a:pt x="789569" y="780542"/>
                  </a:lnTo>
                  <a:close/>
                </a:path>
                <a:path w="1510029" h="4189095">
                  <a:moveTo>
                    <a:pt x="1415600" y="222745"/>
                  </a:moveTo>
                  <a:lnTo>
                    <a:pt x="1355234" y="242235"/>
                  </a:lnTo>
                  <a:lnTo>
                    <a:pt x="1372010" y="232542"/>
                  </a:lnTo>
                  <a:lnTo>
                    <a:pt x="1381517" y="213881"/>
                  </a:lnTo>
                  <a:lnTo>
                    <a:pt x="1386601" y="191941"/>
                  </a:lnTo>
                  <a:lnTo>
                    <a:pt x="1390110" y="172415"/>
                  </a:lnTo>
                  <a:lnTo>
                    <a:pt x="1395946" y="143660"/>
                  </a:lnTo>
                  <a:lnTo>
                    <a:pt x="1408563" y="86293"/>
                  </a:lnTo>
                  <a:lnTo>
                    <a:pt x="1424522" y="47323"/>
                  </a:lnTo>
                  <a:lnTo>
                    <a:pt x="1436518" y="45690"/>
                  </a:lnTo>
                  <a:lnTo>
                    <a:pt x="1446548" y="51863"/>
                  </a:lnTo>
                  <a:lnTo>
                    <a:pt x="1448748" y="65046"/>
                  </a:lnTo>
                  <a:lnTo>
                    <a:pt x="1441454" y="99650"/>
                  </a:lnTo>
                  <a:lnTo>
                    <a:pt x="1434534" y="134021"/>
                  </a:lnTo>
                  <a:lnTo>
                    <a:pt x="1427547" y="168189"/>
                  </a:lnTo>
                  <a:lnTo>
                    <a:pt x="1420057" y="202184"/>
                  </a:lnTo>
                  <a:lnTo>
                    <a:pt x="1415600" y="222745"/>
                  </a:lnTo>
                  <a:close/>
                </a:path>
              </a:pathLst>
            </a:custGeom>
            <a:solidFill>
              <a:srgbClr val="4A23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6587916"/>
              <a:ext cx="2062286" cy="36990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418245" y="1305655"/>
            <a:ext cx="5696585" cy="76962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40"/>
              </a:spcBef>
            </a:pPr>
            <a:r>
              <a:rPr sz="7150" spc="125" dirty="0">
                <a:solidFill>
                  <a:srgbClr val="EFE8CF"/>
                </a:solidFill>
                <a:latin typeface="Verdana"/>
                <a:cs typeface="Verdana"/>
              </a:rPr>
              <a:t>HEMŞİRE</a:t>
            </a:r>
            <a:endParaRPr sz="7150">
              <a:latin typeface="Verdana"/>
              <a:cs typeface="Verdana"/>
            </a:endParaRPr>
          </a:p>
          <a:p>
            <a:pPr marL="12700" marR="5080">
              <a:lnSpc>
                <a:spcPct val="125000"/>
              </a:lnSpc>
              <a:spcBef>
                <a:spcPts val="4530"/>
              </a:spcBef>
            </a:pPr>
            <a:r>
              <a:rPr sz="3500" b="1" spc="-45" dirty="0">
                <a:solidFill>
                  <a:srgbClr val="EFE8CF"/>
                </a:solidFill>
                <a:latin typeface="Arial"/>
                <a:cs typeface="Arial"/>
              </a:rPr>
              <a:t>Bireyleri; </a:t>
            </a:r>
            <a:r>
              <a:rPr sz="3500" b="1" spc="-25" dirty="0">
                <a:solidFill>
                  <a:srgbClr val="EFE8CF"/>
                </a:solidFill>
                <a:latin typeface="Arial"/>
                <a:cs typeface="Arial"/>
              </a:rPr>
              <a:t>hastalıklardan  </a:t>
            </a:r>
            <a:r>
              <a:rPr sz="3500" b="1" dirty="0">
                <a:solidFill>
                  <a:srgbClr val="EFE8CF"/>
                </a:solidFill>
                <a:latin typeface="Arial"/>
                <a:cs typeface="Arial"/>
              </a:rPr>
              <a:t>korunma </a:t>
            </a:r>
            <a:r>
              <a:rPr sz="3500" b="1" spc="-35" dirty="0">
                <a:solidFill>
                  <a:srgbClr val="EFE8CF"/>
                </a:solidFill>
                <a:latin typeface="Arial"/>
                <a:cs typeface="Arial"/>
              </a:rPr>
              <a:t>yolları</a:t>
            </a:r>
            <a:r>
              <a:rPr sz="3500" b="1" spc="-595" dirty="0">
                <a:solidFill>
                  <a:srgbClr val="EFE8CF"/>
                </a:solidFill>
                <a:latin typeface="Arial"/>
                <a:cs typeface="Arial"/>
              </a:rPr>
              <a:t> </a:t>
            </a:r>
            <a:r>
              <a:rPr sz="3500" b="1" spc="-45" dirty="0">
                <a:solidFill>
                  <a:srgbClr val="EFE8CF"/>
                </a:solidFill>
                <a:latin typeface="Arial"/>
                <a:cs typeface="Arial"/>
              </a:rPr>
              <a:t>konusunda  </a:t>
            </a:r>
            <a:r>
              <a:rPr sz="3500" b="1" spc="-35" dirty="0">
                <a:solidFill>
                  <a:srgbClr val="EFE8CF"/>
                </a:solidFill>
                <a:latin typeface="Arial"/>
                <a:cs typeface="Arial"/>
              </a:rPr>
              <a:t>bilgilendiren, </a:t>
            </a:r>
            <a:r>
              <a:rPr sz="3500" b="1" spc="50" dirty="0">
                <a:solidFill>
                  <a:srgbClr val="EFE8CF"/>
                </a:solidFill>
                <a:latin typeface="Arial"/>
                <a:cs typeface="Arial"/>
              </a:rPr>
              <a:t>beden </a:t>
            </a:r>
            <a:r>
              <a:rPr sz="3500" b="1" spc="55" dirty="0">
                <a:solidFill>
                  <a:srgbClr val="EFE8CF"/>
                </a:solidFill>
                <a:latin typeface="Arial"/>
                <a:cs typeface="Arial"/>
              </a:rPr>
              <a:t>veya  </a:t>
            </a:r>
            <a:r>
              <a:rPr sz="3500" b="1" spc="-25" dirty="0">
                <a:solidFill>
                  <a:srgbClr val="EFE8CF"/>
                </a:solidFill>
                <a:latin typeface="Arial"/>
                <a:cs typeface="Arial"/>
              </a:rPr>
              <a:t>ruh </a:t>
            </a:r>
            <a:r>
              <a:rPr sz="3500" b="1" spc="-80" dirty="0">
                <a:solidFill>
                  <a:srgbClr val="EFE8CF"/>
                </a:solidFill>
                <a:latin typeface="Arial"/>
                <a:cs typeface="Arial"/>
              </a:rPr>
              <a:t>sağlığının </a:t>
            </a:r>
            <a:r>
              <a:rPr sz="3500" b="1" spc="-50" dirty="0">
                <a:solidFill>
                  <a:srgbClr val="EFE8CF"/>
                </a:solidFill>
                <a:latin typeface="Arial"/>
                <a:cs typeface="Arial"/>
              </a:rPr>
              <a:t>bozulması  </a:t>
            </a:r>
            <a:r>
              <a:rPr sz="3500" b="1" spc="-35" dirty="0">
                <a:solidFill>
                  <a:srgbClr val="EFE8CF"/>
                </a:solidFill>
                <a:latin typeface="Arial"/>
                <a:cs typeface="Arial"/>
              </a:rPr>
              <a:t>halinde </a:t>
            </a:r>
            <a:r>
              <a:rPr sz="3500" b="1" spc="-5" dirty="0">
                <a:solidFill>
                  <a:srgbClr val="EFE8CF"/>
                </a:solidFill>
                <a:latin typeface="Arial"/>
                <a:cs typeface="Arial"/>
              </a:rPr>
              <a:t>hekim </a:t>
            </a:r>
            <a:r>
              <a:rPr sz="3500" b="1" spc="45" dirty="0">
                <a:solidFill>
                  <a:srgbClr val="EFE8CF"/>
                </a:solidFill>
                <a:latin typeface="Arial"/>
                <a:cs typeface="Arial"/>
              </a:rPr>
              <a:t>tarafından  </a:t>
            </a:r>
            <a:r>
              <a:rPr sz="3500" b="1" dirty="0">
                <a:solidFill>
                  <a:srgbClr val="EFE8CF"/>
                </a:solidFill>
                <a:latin typeface="Arial"/>
                <a:cs typeface="Arial"/>
              </a:rPr>
              <a:t>verilen </a:t>
            </a:r>
            <a:r>
              <a:rPr sz="3500" b="1" spc="40" dirty="0">
                <a:solidFill>
                  <a:srgbClr val="EFE8CF"/>
                </a:solidFill>
                <a:latin typeface="Arial"/>
                <a:cs typeface="Arial"/>
              </a:rPr>
              <a:t>tedaviyi</a:t>
            </a:r>
            <a:r>
              <a:rPr sz="3500" b="1" spc="-570" dirty="0">
                <a:solidFill>
                  <a:srgbClr val="EFE8CF"/>
                </a:solidFill>
                <a:latin typeface="Arial"/>
                <a:cs typeface="Arial"/>
              </a:rPr>
              <a:t> </a:t>
            </a:r>
            <a:r>
              <a:rPr sz="3500" b="1" spc="-30" dirty="0">
                <a:solidFill>
                  <a:srgbClr val="EFE8CF"/>
                </a:solidFill>
                <a:latin typeface="Arial"/>
                <a:cs typeface="Arial"/>
              </a:rPr>
              <a:t>uygulayan,  </a:t>
            </a:r>
            <a:r>
              <a:rPr sz="3500" b="1" dirty="0">
                <a:solidFill>
                  <a:srgbClr val="EFE8CF"/>
                </a:solidFill>
                <a:latin typeface="Arial"/>
                <a:cs typeface="Arial"/>
              </a:rPr>
              <a:t>hasta </a:t>
            </a:r>
            <a:r>
              <a:rPr sz="3500" b="1" spc="-40" dirty="0">
                <a:solidFill>
                  <a:srgbClr val="EFE8CF"/>
                </a:solidFill>
                <a:latin typeface="Arial"/>
                <a:cs typeface="Arial"/>
              </a:rPr>
              <a:t>bakımını </a:t>
            </a:r>
            <a:r>
              <a:rPr sz="3500" b="1" spc="-45" dirty="0">
                <a:solidFill>
                  <a:srgbClr val="EFE8CF"/>
                </a:solidFill>
                <a:latin typeface="Arial"/>
                <a:cs typeface="Arial"/>
              </a:rPr>
              <a:t>planlayan,  </a:t>
            </a:r>
            <a:r>
              <a:rPr sz="3500" b="1" spc="-30" dirty="0">
                <a:solidFill>
                  <a:srgbClr val="EFE8CF"/>
                </a:solidFill>
                <a:latin typeface="Arial"/>
                <a:cs typeface="Arial"/>
              </a:rPr>
              <a:t>uygulayan, </a:t>
            </a:r>
            <a:r>
              <a:rPr sz="3500" b="1" spc="55" dirty="0">
                <a:solidFill>
                  <a:srgbClr val="EFE8CF"/>
                </a:solidFill>
                <a:latin typeface="Arial"/>
                <a:cs typeface="Arial"/>
              </a:rPr>
              <a:t>denetleyen </a:t>
            </a:r>
            <a:r>
              <a:rPr sz="3500" b="1" spc="90" dirty="0">
                <a:solidFill>
                  <a:srgbClr val="EFE8CF"/>
                </a:solidFill>
                <a:latin typeface="Arial"/>
                <a:cs typeface="Arial"/>
              </a:rPr>
              <a:t>ve  </a:t>
            </a:r>
            <a:r>
              <a:rPr sz="3500" b="1" spc="-10" dirty="0">
                <a:solidFill>
                  <a:srgbClr val="EFE8CF"/>
                </a:solidFill>
                <a:latin typeface="Arial"/>
                <a:cs typeface="Arial"/>
              </a:rPr>
              <a:t>izleyen</a:t>
            </a:r>
            <a:r>
              <a:rPr sz="3500" b="1" spc="-275" dirty="0">
                <a:solidFill>
                  <a:srgbClr val="EFE8CF"/>
                </a:solidFill>
                <a:latin typeface="Arial"/>
                <a:cs typeface="Arial"/>
              </a:rPr>
              <a:t> </a:t>
            </a:r>
            <a:r>
              <a:rPr sz="3500" b="1" spc="-70" dirty="0">
                <a:solidFill>
                  <a:srgbClr val="EFE8CF"/>
                </a:solidFill>
                <a:latin typeface="Arial"/>
                <a:cs typeface="Arial"/>
              </a:rPr>
              <a:t>kişidir</a:t>
            </a:r>
            <a:endParaRPr sz="3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6412264" y="6678493"/>
            <a:ext cx="1875789" cy="3608704"/>
            <a:chOff x="16412264" y="6678493"/>
            <a:chExt cx="1875789" cy="3608704"/>
          </a:xfrm>
        </p:grpSpPr>
        <p:sp>
          <p:nvSpPr>
            <p:cNvPr id="20" name="object 20"/>
            <p:cNvSpPr/>
            <p:nvPr/>
          </p:nvSpPr>
          <p:spPr>
            <a:xfrm>
              <a:off x="16412264" y="7427089"/>
              <a:ext cx="1875734" cy="28599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680804" y="6678493"/>
              <a:ext cx="1607820" cy="3608704"/>
            </a:xfrm>
            <a:custGeom>
              <a:avLst/>
              <a:gdLst/>
              <a:ahLst/>
              <a:cxnLst/>
              <a:rect l="l" t="t" r="r" b="b"/>
              <a:pathLst>
                <a:path w="1607819" h="3608704">
                  <a:moveTo>
                    <a:pt x="1543431" y="1465762"/>
                  </a:moveTo>
                  <a:lnTo>
                    <a:pt x="1490301" y="1447465"/>
                  </a:lnTo>
                  <a:lnTo>
                    <a:pt x="1382951" y="1408950"/>
                  </a:lnTo>
                  <a:lnTo>
                    <a:pt x="1278391" y="1369566"/>
                  </a:lnTo>
                  <a:lnTo>
                    <a:pt x="1176635" y="1329437"/>
                  </a:lnTo>
                  <a:lnTo>
                    <a:pt x="1077699" y="1288685"/>
                  </a:lnTo>
                  <a:lnTo>
                    <a:pt x="981597" y="1247434"/>
                  </a:lnTo>
                  <a:lnTo>
                    <a:pt x="888344" y="1205807"/>
                  </a:lnTo>
                  <a:lnTo>
                    <a:pt x="797956" y="1163928"/>
                  </a:lnTo>
                  <a:lnTo>
                    <a:pt x="710446" y="1121920"/>
                  </a:lnTo>
                  <a:lnTo>
                    <a:pt x="625830" y="1079905"/>
                  </a:lnTo>
                  <a:lnTo>
                    <a:pt x="504365" y="1017141"/>
                  </a:lnTo>
                  <a:lnTo>
                    <a:pt x="850428" y="0"/>
                  </a:lnTo>
                  <a:lnTo>
                    <a:pt x="893631" y="7446"/>
                  </a:lnTo>
                  <a:lnTo>
                    <a:pt x="1026853" y="32171"/>
                  </a:lnTo>
                  <a:lnTo>
                    <a:pt x="1118580" y="50748"/>
                  </a:lnTo>
                  <a:lnTo>
                    <a:pt x="1212547" y="71098"/>
                  </a:lnTo>
                  <a:lnTo>
                    <a:pt x="1308675" y="93307"/>
                  </a:lnTo>
                  <a:lnTo>
                    <a:pt x="1406886" y="117458"/>
                  </a:lnTo>
                  <a:lnTo>
                    <a:pt x="1507102" y="143636"/>
                  </a:lnTo>
                  <a:lnTo>
                    <a:pt x="1607195" y="171349"/>
                  </a:lnTo>
                  <a:lnTo>
                    <a:pt x="1607195" y="1487071"/>
                  </a:lnTo>
                  <a:lnTo>
                    <a:pt x="1543431" y="1465762"/>
                  </a:lnTo>
                  <a:close/>
                </a:path>
                <a:path w="1607819" h="3608704">
                  <a:moveTo>
                    <a:pt x="1590756" y="3274284"/>
                  </a:moveTo>
                  <a:lnTo>
                    <a:pt x="1545590" y="3254731"/>
                  </a:lnTo>
                  <a:lnTo>
                    <a:pt x="1505207" y="3228873"/>
                  </a:lnTo>
                  <a:lnTo>
                    <a:pt x="1469999" y="3197507"/>
                  </a:lnTo>
                  <a:lnTo>
                    <a:pt x="1440359" y="3161429"/>
                  </a:lnTo>
                  <a:lnTo>
                    <a:pt x="1416680" y="3121434"/>
                  </a:lnTo>
                  <a:lnTo>
                    <a:pt x="1399353" y="3078319"/>
                  </a:lnTo>
                  <a:lnTo>
                    <a:pt x="1388773" y="3032879"/>
                  </a:lnTo>
                  <a:lnTo>
                    <a:pt x="1385332" y="2985911"/>
                  </a:lnTo>
                  <a:lnTo>
                    <a:pt x="1389422" y="2938209"/>
                  </a:lnTo>
                  <a:lnTo>
                    <a:pt x="1401436" y="2890571"/>
                  </a:lnTo>
                  <a:lnTo>
                    <a:pt x="1420967" y="2845491"/>
                  </a:lnTo>
                  <a:lnTo>
                    <a:pt x="1446817" y="2805193"/>
                  </a:lnTo>
                  <a:lnTo>
                    <a:pt x="1478189" y="2770069"/>
                  </a:lnTo>
                  <a:lnTo>
                    <a:pt x="1514286" y="2740510"/>
                  </a:lnTo>
                  <a:lnTo>
                    <a:pt x="1554312" y="2716908"/>
                  </a:lnTo>
                  <a:lnTo>
                    <a:pt x="1597469" y="2699653"/>
                  </a:lnTo>
                  <a:lnTo>
                    <a:pt x="1607195" y="2697405"/>
                  </a:lnTo>
                  <a:lnTo>
                    <a:pt x="1607195" y="3278434"/>
                  </a:lnTo>
                  <a:lnTo>
                    <a:pt x="1590756" y="3274284"/>
                  </a:lnTo>
                  <a:close/>
                </a:path>
                <a:path w="1607819" h="3608704">
                  <a:moveTo>
                    <a:pt x="527578" y="3054874"/>
                  </a:moveTo>
                  <a:lnTo>
                    <a:pt x="482412" y="3035321"/>
                  </a:lnTo>
                  <a:lnTo>
                    <a:pt x="442029" y="3009464"/>
                  </a:lnTo>
                  <a:lnTo>
                    <a:pt x="406821" y="2978098"/>
                  </a:lnTo>
                  <a:lnTo>
                    <a:pt x="377181" y="2942020"/>
                  </a:lnTo>
                  <a:lnTo>
                    <a:pt x="353502" y="2902025"/>
                  </a:lnTo>
                  <a:lnTo>
                    <a:pt x="336175" y="2858910"/>
                  </a:lnTo>
                  <a:lnTo>
                    <a:pt x="325595" y="2813470"/>
                  </a:lnTo>
                  <a:lnTo>
                    <a:pt x="322154" y="2766501"/>
                  </a:lnTo>
                  <a:lnTo>
                    <a:pt x="326244" y="2718800"/>
                  </a:lnTo>
                  <a:lnTo>
                    <a:pt x="338258" y="2671162"/>
                  </a:lnTo>
                  <a:lnTo>
                    <a:pt x="357789" y="2626081"/>
                  </a:lnTo>
                  <a:lnTo>
                    <a:pt x="383639" y="2585784"/>
                  </a:lnTo>
                  <a:lnTo>
                    <a:pt x="415011" y="2550660"/>
                  </a:lnTo>
                  <a:lnTo>
                    <a:pt x="451108" y="2521101"/>
                  </a:lnTo>
                  <a:lnTo>
                    <a:pt x="491134" y="2497498"/>
                  </a:lnTo>
                  <a:lnTo>
                    <a:pt x="534291" y="2480244"/>
                  </a:lnTo>
                  <a:lnTo>
                    <a:pt x="579784" y="2469728"/>
                  </a:lnTo>
                  <a:lnTo>
                    <a:pt x="626816" y="2466343"/>
                  </a:lnTo>
                  <a:lnTo>
                    <a:pt x="674589" y="2470479"/>
                  </a:lnTo>
                  <a:lnTo>
                    <a:pt x="722308" y="2482528"/>
                  </a:lnTo>
                  <a:lnTo>
                    <a:pt x="767474" y="2502081"/>
                  </a:lnTo>
                  <a:lnTo>
                    <a:pt x="807857" y="2527938"/>
                  </a:lnTo>
                  <a:lnTo>
                    <a:pt x="843065" y="2559304"/>
                  </a:lnTo>
                  <a:lnTo>
                    <a:pt x="872705" y="2595382"/>
                  </a:lnTo>
                  <a:lnTo>
                    <a:pt x="896384" y="2635377"/>
                  </a:lnTo>
                  <a:lnTo>
                    <a:pt x="913711" y="2678492"/>
                  </a:lnTo>
                  <a:lnTo>
                    <a:pt x="924291" y="2723932"/>
                  </a:lnTo>
                  <a:lnTo>
                    <a:pt x="927732" y="2770901"/>
                  </a:lnTo>
                  <a:lnTo>
                    <a:pt x="923642" y="2818602"/>
                  </a:lnTo>
                  <a:lnTo>
                    <a:pt x="911628" y="2866240"/>
                  </a:lnTo>
                  <a:lnTo>
                    <a:pt x="892097" y="2911321"/>
                  </a:lnTo>
                  <a:lnTo>
                    <a:pt x="866247" y="2951618"/>
                  </a:lnTo>
                  <a:lnTo>
                    <a:pt x="834875" y="2986742"/>
                  </a:lnTo>
                  <a:lnTo>
                    <a:pt x="798778" y="3016301"/>
                  </a:lnTo>
                  <a:lnTo>
                    <a:pt x="758752" y="3039904"/>
                  </a:lnTo>
                  <a:lnTo>
                    <a:pt x="715595" y="3057158"/>
                  </a:lnTo>
                  <a:lnTo>
                    <a:pt x="670102" y="3067674"/>
                  </a:lnTo>
                  <a:lnTo>
                    <a:pt x="623070" y="3071059"/>
                  </a:lnTo>
                  <a:lnTo>
                    <a:pt x="575297" y="3066923"/>
                  </a:lnTo>
                  <a:lnTo>
                    <a:pt x="527578" y="3054874"/>
                  </a:lnTo>
                  <a:close/>
                </a:path>
                <a:path w="1607819" h="3608704">
                  <a:moveTo>
                    <a:pt x="865447" y="3608506"/>
                  </a:moveTo>
                  <a:lnTo>
                    <a:pt x="806744" y="3562096"/>
                  </a:lnTo>
                  <a:lnTo>
                    <a:pt x="777103" y="3526018"/>
                  </a:lnTo>
                  <a:lnTo>
                    <a:pt x="753424" y="3486023"/>
                  </a:lnTo>
                  <a:lnTo>
                    <a:pt x="736098" y="3442908"/>
                  </a:lnTo>
                  <a:lnTo>
                    <a:pt x="725517" y="3397468"/>
                  </a:lnTo>
                  <a:lnTo>
                    <a:pt x="722076" y="3350499"/>
                  </a:lnTo>
                  <a:lnTo>
                    <a:pt x="726166" y="3302798"/>
                  </a:lnTo>
                  <a:lnTo>
                    <a:pt x="738180" y="3255160"/>
                  </a:lnTo>
                  <a:lnTo>
                    <a:pt x="757711" y="3210079"/>
                  </a:lnTo>
                  <a:lnTo>
                    <a:pt x="783562" y="3169782"/>
                  </a:lnTo>
                  <a:lnTo>
                    <a:pt x="814934" y="3134658"/>
                  </a:lnTo>
                  <a:lnTo>
                    <a:pt x="851031" y="3105099"/>
                  </a:lnTo>
                  <a:lnTo>
                    <a:pt x="891056" y="3081496"/>
                  </a:lnTo>
                  <a:lnTo>
                    <a:pt x="934214" y="3064242"/>
                  </a:lnTo>
                  <a:lnTo>
                    <a:pt x="979706" y="3053726"/>
                  </a:lnTo>
                  <a:lnTo>
                    <a:pt x="1026738" y="3050341"/>
                  </a:lnTo>
                  <a:lnTo>
                    <a:pt x="1074511" y="3054477"/>
                  </a:lnTo>
                  <a:lnTo>
                    <a:pt x="1122230" y="3066526"/>
                  </a:lnTo>
                  <a:lnTo>
                    <a:pt x="1167602" y="3086125"/>
                  </a:lnTo>
                  <a:lnTo>
                    <a:pt x="1208120" y="3111965"/>
                  </a:lnTo>
                  <a:lnTo>
                    <a:pt x="1243401" y="3143271"/>
                  </a:lnTo>
                  <a:lnTo>
                    <a:pt x="1273061" y="3179265"/>
                  </a:lnTo>
                  <a:lnTo>
                    <a:pt x="1296718" y="3219173"/>
                  </a:lnTo>
                  <a:lnTo>
                    <a:pt x="1313989" y="3262217"/>
                  </a:lnTo>
                  <a:lnTo>
                    <a:pt x="1324490" y="3307622"/>
                  </a:lnTo>
                  <a:lnTo>
                    <a:pt x="1327840" y="3354612"/>
                  </a:lnTo>
                  <a:lnTo>
                    <a:pt x="1323654" y="3402409"/>
                  </a:lnTo>
                  <a:lnTo>
                    <a:pt x="1311551" y="3450238"/>
                  </a:lnTo>
                  <a:lnTo>
                    <a:pt x="1292019" y="3495319"/>
                  </a:lnTo>
                  <a:lnTo>
                    <a:pt x="1266169" y="3535616"/>
                  </a:lnTo>
                  <a:lnTo>
                    <a:pt x="1234797" y="3570740"/>
                  </a:lnTo>
                  <a:lnTo>
                    <a:pt x="1198700" y="3600299"/>
                  </a:lnTo>
                  <a:lnTo>
                    <a:pt x="1184782" y="3608506"/>
                  </a:lnTo>
                  <a:lnTo>
                    <a:pt x="865447" y="3608506"/>
                  </a:lnTo>
                  <a:close/>
                </a:path>
                <a:path w="1607819" h="3608704">
                  <a:moveTo>
                    <a:pt x="184368" y="3608506"/>
                  </a:moveTo>
                  <a:lnTo>
                    <a:pt x="119875" y="3572211"/>
                  </a:lnTo>
                  <a:lnTo>
                    <a:pt x="84667" y="3540845"/>
                  </a:lnTo>
                  <a:lnTo>
                    <a:pt x="55027" y="3504767"/>
                  </a:lnTo>
                  <a:lnTo>
                    <a:pt x="31347" y="3464772"/>
                  </a:lnTo>
                  <a:lnTo>
                    <a:pt x="14021" y="3421657"/>
                  </a:lnTo>
                  <a:lnTo>
                    <a:pt x="3441" y="3376217"/>
                  </a:lnTo>
                  <a:lnTo>
                    <a:pt x="0" y="3329249"/>
                  </a:lnTo>
                  <a:lnTo>
                    <a:pt x="4089" y="3281547"/>
                  </a:lnTo>
                  <a:lnTo>
                    <a:pt x="16103" y="3233909"/>
                  </a:lnTo>
                  <a:lnTo>
                    <a:pt x="35635" y="3188829"/>
                  </a:lnTo>
                  <a:lnTo>
                    <a:pt x="61485" y="3148531"/>
                  </a:lnTo>
                  <a:lnTo>
                    <a:pt x="92857" y="3113407"/>
                  </a:lnTo>
                  <a:lnTo>
                    <a:pt x="128954" y="3083848"/>
                  </a:lnTo>
                  <a:lnTo>
                    <a:pt x="168980" y="3060246"/>
                  </a:lnTo>
                  <a:lnTo>
                    <a:pt x="212137" y="3042991"/>
                  </a:lnTo>
                  <a:lnTo>
                    <a:pt x="257630" y="3032476"/>
                  </a:lnTo>
                  <a:lnTo>
                    <a:pt x="304661" y="3029090"/>
                  </a:lnTo>
                  <a:lnTo>
                    <a:pt x="352435" y="3033226"/>
                  </a:lnTo>
                  <a:lnTo>
                    <a:pt x="400154" y="3045275"/>
                  </a:lnTo>
                  <a:lnTo>
                    <a:pt x="445297" y="3064821"/>
                  </a:lnTo>
                  <a:lnTo>
                    <a:pt x="485624" y="3090659"/>
                  </a:lnTo>
                  <a:lnTo>
                    <a:pt x="520756" y="3121999"/>
                  </a:lnTo>
                  <a:lnTo>
                    <a:pt x="550315" y="3158050"/>
                  </a:lnTo>
                  <a:lnTo>
                    <a:pt x="573923" y="3198020"/>
                  </a:lnTo>
                  <a:lnTo>
                    <a:pt x="591202" y="3241120"/>
                  </a:lnTo>
                  <a:lnTo>
                    <a:pt x="601775" y="3286557"/>
                  </a:lnTo>
                  <a:lnTo>
                    <a:pt x="605264" y="3333541"/>
                  </a:lnTo>
                  <a:lnTo>
                    <a:pt x="601289" y="3381282"/>
                  </a:lnTo>
                  <a:lnTo>
                    <a:pt x="589474" y="3428988"/>
                  </a:lnTo>
                  <a:lnTo>
                    <a:pt x="569943" y="3474068"/>
                  </a:lnTo>
                  <a:lnTo>
                    <a:pt x="544092" y="3514366"/>
                  </a:lnTo>
                  <a:lnTo>
                    <a:pt x="512721" y="3549490"/>
                  </a:lnTo>
                  <a:lnTo>
                    <a:pt x="476623" y="3579049"/>
                  </a:lnTo>
                  <a:lnTo>
                    <a:pt x="436598" y="3602651"/>
                  </a:lnTo>
                  <a:lnTo>
                    <a:pt x="421953" y="3608506"/>
                  </a:lnTo>
                  <a:lnTo>
                    <a:pt x="184368" y="3608506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807834" y="6867397"/>
              <a:ext cx="1480185" cy="3376929"/>
            </a:xfrm>
            <a:custGeom>
              <a:avLst/>
              <a:gdLst/>
              <a:ahLst/>
              <a:cxnLst/>
              <a:rect l="l" t="t" r="r" b="b"/>
              <a:pathLst>
                <a:path w="1480184" h="3376929">
                  <a:moveTo>
                    <a:pt x="1480164" y="1327851"/>
                  </a:moveTo>
                  <a:lnTo>
                    <a:pt x="1466312" y="1322837"/>
                  </a:lnTo>
                  <a:lnTo>
                    <a:pt x="1417996" y="1304548"/>
                  </a:lnTo>
                  <a:lnTo>
                    <a:pt x="1410935" y="1297642"/>
                  </a:lnTo>
                  <a:lnTo>
                    <a:pt x="1410529" y="1288552"/>
                  </a:lnTo>
                  <a:lnTo>
                    <a:pt x="1415394" y="1281597"/>
                  </a:lnTo>
                  <a:lnTo>
                    <a:pt x="1424147" y="1281097"/>
                  </a:lnTo>
                  <a:lnTo>
                    <a:pt x="1480164" y="1298967"/>
                  </a:lnTo>
                  <a:lnTo>
                    <a:pt x="1480164" y="1327851"/>
                  </a:lnTo>
                  <a:close/>
                </a:path>
                <a:path w="1480184" h="3376929">
                  <a:moveTo>
                    <a:pt x="1480164" y="163006"/>
                  </a:moveTo>
                  <a:lnTo>
                    <a:pt x="1427486" y="141701"/>
                  </a:lnTo>
                  <a:lnTo>
                    <a:pt x="1335258" y="103125"/>
                  </a:lnTo>
                  <a:lnTo>
                    <a:pt x="1243593" y="63184"/>
                  </a:lnTo>
                  <a:lnTo>
                    <a:pt x="1152514" y="21866"/>
                  </a:lnTo>
                  <a:lnTo>
                    <a:pt x="1146164" y="14845"/>
                  </a:lnTo>
                  <a:lnTo>
                    <a:pt x="1146209" y="6151"/>
                  </a:lnTo>
                  <a:lnTo>
                    <a:pt x="1151215" y="0"/>
                  </a:lnTo>
                  <a:lnTo>
                    <a:pt x="1159747" y="608"/>
                  </a:lnTo>
                  <a:lnTo>
                    <a:pt x="1303466" y="61703"/>
                  </a:lnTo>
                  <a:lnTo>
                    <a:pt x="1448050" y="120254"/>
                  </a:lnTo>
                  <a:lnTo>
                    <a:pt x="1480164" y="132856"/>
                  </a:lnTo>
                  <a:lnTo>
                    <a:pt x="1480164" y="163006"/>
                  </a:lnTo>
                  <a:close/>
                </a:path>
                <a:path w="1480184" h="3376929">
                  <a:moveTo>
                    <a:pt x="364430" y="2710225"/>
                  </a:moveTo>
                  <a:lnTo>
                    <a:pt x="355879" y="2698592"/>
                  </a:lnTo>
                  <a:lnTo>
                    <a:pt x="358635" y="2682937"/>
                  </a:lnTo>
                  <a:lnTo>
                    <a:pt x="388099" y="2637671"/>
                  </a:lnTo>
                  <a:lnTo>
                    <a:pt x="419322" y="2593483"/>
                  </a:lnTo>
                  <a:lnTo>
                    <a:pt x="452095" y="2550332"/>
                  </a:lnTo>
                  <a:lnTo>
                    <a:pt x="486207" y="2508180"/>
                  </a:lnTo>
                  <a:lnTo>
                    <a:pt x="521448" y="2466986"/>
                  </a:lnTo>
                  <a:lnTo>
                    <a:pt x="557607" y="2426711"/>
                  </a:lnTo>
                  <a:lnTo>
                    <a:pt x="594474" y="2387315"/>
                  </a:lnTo>
                  <a:lnTo>
                    <a:pt x="609503" y="2381253"/>
                  </a:lnTo>
                  <a:lnTo>
                    <a:pt x="622915" y="2389009"/>
                  </a:lnTo>
                  <a:lnTo>
                    <a:pt x="629308" y="2404299"/>
                  </a:lnTo>
                  <a:lnTo>
                    <a:pt x="623282" y="2420836"/>
                  </a:lnTo>
                  <a:lnTo>
                    <a:pt x="587782" y="2459463"/>
                  </a:lnTo>
                  <a:lnTo>
                    <a:pt x="553364" y="2498952"/>
                  </a:lnTo>
                  <a:lnTo>
                    <a:pt x="519874" y="2539189"/>
                  </a:lnTo>
                  <a:lnTo>
                    <a:pt x="487161" y="2580056"/>
                  </a:lnTo>
                  <a:lnTo>
                    <a:pt x="455072" y="2621440"/>
                  </a:lnTo>
                  <a:lnTo>
                    <a:pt x="423454" y="2663223"/>
                  </a:lnTo>
                  <a:lnTo>
                    <a:pt x="392156" y="2705290"/>
                  </a:lnTo>
                  <a:lnTo>
                    <a:pt x="378464" y="2713802"/>
                  </a:lnTo>
                  <a:lnTo>
                    <a:pt x="364430" y="2710225"/>
                  </a:lnTo>
                  <a:close/>
                </a:path>
                <a:path w="1480184" h="3376929">
                  <a:moveTo>
                    <a:pt x="4724" y="3222593"/>
                  </a:moveTo>
                  <a:lnTo>
                    <a:pt x="0" y="3214571"/>
                  </a:lnTo>
                  <a:lnTo>
                    <a:pt x="1441" y="3204542"/>
                  </a:lnTo>
                  <a:lnTo>
                    <a:pt x="9945" y="3197428"/>
                  </a:lnTo>
                  <a:lnTo>
                    <a:pt x="162387" y="3147176"/>
                  </a:lnTo>
                  <a:lnTo>
                    <a:pt x="264369" y="3114514"/>
                  </a:lnTo>
                  <a:lnTo>
                    <a:pt x="315508" y="3098735"/>
                  </a:lnTo>
                  <a:lnTo>
                    <a:pt x="366764" y="3083459"/>
                  </a:lnTo>
                  <a:lnTo>
                    <a:pt x="378550" y="3084704"/>
                  </a:lnTo>
                  <a:lnTo>
                    <a:pt x="384110" y="3093922"/>
                  </a:lnTo>
                  <a:lnTo>
                    <a:pt x="382527" y="3105500"/>
                  </a:lnTo>
                  <a:lnTo>
                    <a:pt x="372884" y="3113822"/>
                  </a:lnTo>
                  <a:lnTo>
                    <a:pt x="322048" y="3130379"/>
                  </a:lnTo>
                  <a:lnTo>
                    <a:pt x="219912" y="3162458"/>
                  </a:lnTo>
                  <a:lnTo>
                    <a:pt x="14720" y="3223685"/>
                  </a:lnTo>
                  <a:lnTo>
                    <a:pt x="4724" y="3222593"/>
                  </a:lnTo>
                  <a:close/>
                </a:path>
                <a:path w="1480184" h="3376929">
                  <a:moveTo>
                    <a:pt x="995659" y="3376741"/>
                  </a:moveTo>
                  <a:lnTo>
                    <a:pt x="962198" y="3332258"/>
                  </a:lnTo>
                  <a:lnTo>
                    <a:pt x="939561" y="3289290"/>
                  </a:lnTo>
                  <a:lnTo>
                    <a:pt x="919239" y="3245058"/>
                  </a:lnTo>
                  <a:lnTo>
                    <a:pt x="899813" y="3200959"/>
                  </a:lnTo>
                  <a:lnTo>
                    <a:pt x="880420" y="3155717"/>
                  </a:lnTo>
                  <a:lnTo>
                    <a:pt x="861516" y="3110043"/>
                  </a:lnTo>
                  <a:lnTo>
                    <a:pt x="843076" y="3064014"/>
                  </a:lnTo>
                  <a:lnTo>
                    <a:pt x="825074" y="3017705"/>
                  </a:lnTo>
                  <a:lnTo>
                    <a:pt x="825727" y="3002062"/>
                  </a:lnTo>
                  <a:lnTo>
                    <a:pt x="836300" y="2991761"/>
                  </a:lnTo>
                  <a:lnTo>
                    <a:pt x="850313" y="2989986"/>
                  </a:lnTo>
                  <a:lnTo>
                    <a:pt x="861285" y="2999920"/>
                  </a:lnTo>
                  <a:lnTo>
                    <a:pt x="878826" y="3046071"/>
                  </a:lnTo>
                  <a:lnTo>
                    <a:pt x="897112" y="3092049"/>
                  </a:lnTo>
                  <a:lnTo>
                    <a:pt x="916170" y="3137775"/>
                  </a:lnTo>
                  <a:lnTo>
                    <a:pt x="936024" y="3183174"/>
                  </a:lnTo>
                  <a:lnTo>
                    <a:pt x="956035" y="3227272"/>
                  </a:lnTo>
                  <a:lnTo>
                    <a:pt x="976353" y="3271474"/>
                  </a:lnTo>
                  <a:lnTo>
                    <a:pt x="995129" y="3316179"/>
                  </a:lnTo>
                  <a:lnTo>
                    <a:pt x="1010515" y="3361782"/>
                  </a:lnTo>
                  <a:lnTo>
                    <a:pt x="1009512" y="3369936"/>
                  </a:lnTo>
                  <a:lnTo>
                    <a:pt x="1003599" y="3375394"/>
                  </a:lnTo>
                  <a:lnTo>
                    <a:pt x="995659" y="3376741"/>
                  </a:lnTo>
                  <a:close/>
                </a:path>
                <a:path w="1480184" h="3376929">
                  <a:moveTo>
                    <a:pt x="1426031" y="2897082"/>
                  </a:moveTo>
                  <a:lnTo>
                    <a:pt x="1418192" y="2889483"/>
                  </a:lnTo>
                  <a:lnTo>
                    <a:pt x="1416734" y="2878239"/>
                  </a:lnTo>
                  <a:lnTo>
                    <a:pt x="1424193" y="2868489"/>
                  </a:lnTo>
                  <a:lnTo>
                    <a:pt x="1465817" y="2844855"/>
                  </a:lnTo>
                  <a:lnTo>
                    <a:pt x="1480164" y="2837213"/>
                  </a:lnTo>
                  <a:lnTo>
                    <a:pt x="1480164" y="2871828"/>
                  </a:lnTo>
                  <a:lnTo>
                    <a:pt x="1479328" y="2872267"/>
                  </a:lnTo>
                  <a:lnTo>
                    <a:pt x="1437716" y="2895897"/>
                  </a:lnTo>
                  <a:lnTo>
                    <a:pt x="1426031" y="2897082"/>
                  </a:lnTo>
                  <a:close/>
                </a:path>
              </a:pathLst>
            </a:custGeom>
            <a:solidFill>
              <a:srgbClr val="4A23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68977" y="6965373"/>
              <a:ext cx="1619250" cy="3321685"/>
            </a:xfrm>
            <a:custGeom>
              <a:avLst/>
              <a:gdLst/>
              <a:ahLst/>
              <a:cxnLst/>
              <a:rect l="l" t="t" r="r" b="b"/>
              <a:pathLst>
                <a:path w="1619250" h="3321684">
                  <a:moveTo>
                    <a:pt x="505934" y="1966923"/>
                  </a:moveTo>
                  <a:lnTo>
                    <a:pt x="506641" y="1965097"/>
                  </a:lnTo>
                  <a:lnTo>
                    <a:pt x="508437" y="1961075"/>
                  </a:lnTo>
                  <a:lnTo>
                    <a:pt x="509165" y="1959342"/>
                  </a:lnTo>
                  <a:lnTo>
                    <a:pt x="512297" y="1950486"/>
                  </a:lnTo>
                  <a:lnTo>
                    <a:pt x="513163" y="1942570"/>
                  </a:lnTo>
                  <a:lnTo>
                    <a:pt x="514847" y="1934933"/>
                  </a:lnTo>
                  <a:lnTo>
                    <a:pt x="526135" y="1910235"/>
                  </a:lnTo>
                  <a:lnTo>
                    <a:pt x="547839" y="1893701"/>
                  </a:lnTo>
                  <a:lnTo>
                    <a:pt x="574522" y="1885703"/>
                  </a:lnTo>
                  <a:lnTo>
                    <a:pt x="600745" y="1886613"/>
                  </a:lnTo>
                  <a:lnTo>
                    <a:pt x="625828" y="1899181"/>
                  </a:lnTo>
                  <a:lnTo>
                    <a:pt x="641966" y="1919910"/>
                  </a:lnTo>
                  <a:lnTo>
                    <a:pt x="649614" y="1945448"/>
                  </a:lnTo>
                  <a:lnTo>
                    <a:pt x="649226" y="1972442"/>
                  </a:lnTo>
                  <a:lnTo>
                    <a:pt x="645736" y="1988745"/>
                  </a:lnTo>
                  <a:lnTo>
                    <a:pt x="641607" y="2002692"/>
                  </a:lnTo>
                  <a:lnTo>
                    <a:pt x="639552" y="2008378"/>
                  </a:lnTo>
                  <a:lnTo>
                    <a:pt x="507846" y="1963568"/>
                  </a:lnTo>
                  <a:lnTo>
                    <a:pt x="505934" y="1966923"/>
                  </a:lnTo>
                  <a:close/>
                </a:path>
                <a:path w="1619250" h="3321684">
                  <a:moveTo>
                    <a:pt x="523007" y="2090502"/>
                  </a:moveTo>
                  <a:lnTo>
                    <a:pt x="506904" y="2081845"/>
                  </a:lnTo>
                  <a:lnTo>
                    <a:pt x="494799" y="2069701"/>
                  </a:lnTo>
                  <a:lnTo>
                    <a:pt x="486405" y="2054458"/>
                  </a:lnTo>
                  <a:lnTo>
                    <a:pt x="482534" y="2037504"/>
                  </a:lnTo>
                  <a:lnTo>
                    <a:pt x="484000" y="2020227"/>
                  </a:lnTo>
                  <a:lnTo>
                    <a:pt x="488762" y="2004928"/>
                  </a:lnTo>
                  <a:lnTo>
                    <a:pt x="494491" y="1991069"/>
                  </a:lnTo>
                  <a:lnTo>
                    <a:pt x="500936" y="1977624"/>
                  </a:lnTo>
                  <a:lnTo>
                    <a:pt x="507846" y="1963568"/>
                  </a:lnTo>
                  <a:lnTo>
                    <a:pt x="639552" y="2008378"/>
                  </a:lnTo>
                  <a:lnTo>
                    <a:pt x="621388" y="2045532"/>
                  </a:lnTo>
                  <a:lnTo>
                    <a:pt x="594808" y="2075389"/>
                  </a:lnTo>
                  <a:lnTo>
                    <a:pt x="576102" y="2082524"/>
                  </a:lnTo>
                  <a:lnTo>
                    <a:pt x="570013" y="2084387"/>
                  </a:lnTo>
                  <a:lnTo>
                    <a:pt x="568955" y="2085566"/>
                  </a:lnTo>
                  <a:lnTo>
                    <a:pt x="571842" y="2086548"/>
                  </a:lnTo>
                  <a:lnTo>
                    <a:pt x="556125" y="2092048"/>
                  </a:lnTo>
                  <a:lnTo>
                    <a:pt x="539424" y="2093707"/>
                  </a:lnTo>
                  <a:lnTo>
                    <a:pt x="523007" y="2090502"/>
                  </a:lnTo>
                  <a:close/>
                </a:path>
                <a:path w="1619250" h="3321684">
                  <a:moveTo>
                    <a:pt x="571842" y="2086548"/>
                  </a:moveTo>
                  <a:lnTo>
                    <a:pt x="568955" y="2085566"/>
                  </a:lnTo>
                  <a:lnTo>
                    <a:pt x="573081" y="2086114"/>
                  </a:lnTo>
                  <a:lnTo>
                    <a:pt x="571842" y="2086548"/>
                  </a:lnTo>
                  <a:close/>
                </a:path>
                <a:path w="1619250" h="3321684">
                  <a:moveTo>
                    <a:pt x="675412" y="1689648"/>
                  </a:moveTo>
                  <a:lnTo>
                    <a:pt x="643630" y="1656141"/>
                  </a:lnTo>
                  <a:lnTo>
                    <a:pt x="639664" y="1643831"/>
                  </a:lnTo>
                  <a:lnTo>
                    <a:pt x="635286" y="1631978"/>
                  </a:lnTo>
                  <a:lnTo>
                    <a:pt x="632921" y="1611146"/>
                  </a:lnTo>
                  <a:lnTo>
                    <a:pt x="641700" y="1592309"/>
                  </a:lnTo>
                  <a:lnTo>
                    <a:pt x="657480" y="1578078"/>
                  </a:lnTo>
                  <a:lnTo>
                    <a:pt x="676118" y="1571063"/>
                  </a:lnTo>
                  <a:lnTo>
                    <a:pt x="696282" y="1572863"/>
                  </a:lnTo>
                  <a:lnTo>
                    <a:pt x="714351" y="1582588"/>
                  </a:lnTo>
                  <a:lnTo>
                    <a:pt x="727049" y="1598526"/>
                  </a:lnTo>
                  <a:lnTo>
                    <a:pt x="731106" y="1618964"/>
                  </a:lnTo>
                  <a:lnTo>
                    <a:pt x="731894" y="1624706"/>
                  </a:lnTo>
                  <a:lnTo>
                    <a:pt x="730766" y="1630708"/>
                  </a:lnTo>
                  <a:lnTo>
                    <a:pt x="727999" y="1636153"/>
                  </a:lnTo>
                  <a:lnTo>
                    <a:pt x="729870" y="1644131"/>
                  </a:lnTo>
                  <a:lnTo>
                    <a:pt x="708417" y="1685397"/>
                  </a:lnTo>
                  <a:lnTo>
                    <a:pt x="686521" y="1691204"/>
                  </a:lnTo>
                  <a:lnTo>
                    <a:pt x="675412" y="1689648"/>
                  </a:lnTo>
                  <a:close/>
                </a:path>
                <a:path w="1619250" h="3321684">
                  <a:moveTo>
                    <a:pt x="809519" y="645094"/>
                  </a:moveTo>
                  <a:lnTo>
                    <a:pt x="792168" y="630952"/>
                  </a:lnTo>
                  <a:lnTo>
                    <a:pt x="788257" y="607527"/>
                  </a:lnTo>
                  <a:lnTo>
                    <a:pt x="799819" y="557366"/>
                  </a:lnTo>
                  <a:lnTo>
                    <a:pt x="813391" y="507414"/>
                  </a:lnTo>
                  <a:lnTo>
                    <a:pt x="827726" y="460934"/>
                  </a:lnTo>
                  <a:lnTo>
                    <a:pt x="845586" y="408185"/>
                  </a:lnTo>
                  <a:lnTo>
                    <a:pt x="863720" y="358929"/>
                  </a:lnTo>
                  <a:lnTo>
                    <a:pt x="882883" y="309930"/>
                  </a:lnTo>
                  <a:lnTo>
                    <a:pt x="902831" y="261197"/>
                  </a:lnTo>
                  <a:lnTo>
                    <a:pt x="923319" y="212744"/>
                  </a:lnTo>
                  <a:lnTo>
                    <a:pt x="944102" y="164580"/>
                  </a:lnTo>
                  <a:lnTo>
                    <a:pt x="964934" y="116718"/>
                  </a:lnTo>
                  <a:lnTo>
                    <a:pt x="985571" y="69171"/>
                  </a:lnTo>
                  <a:lnTo>
                    <a:pt x="1005767" y="21948"/>
                  </a:lnTo>
                  <a:lnTo>
                    <a:pt x="1029114" y="0"/>
                  </a:lnTo>
                  <a:lnTo>
                    <a:pt x="1058503" y="2600"/>
                  </a:lnTo>
                  <a:lnTo>
                    <a:pt x="1080352" y="23333"/>
                  </a:lnTo>
                  <a:lnTo>
                    <a:pt x="1081078" y="55781"/>
                  </a:lnTo>
                  <a:lnTo>
                    <a:pt x="1061949" y="103276"/>
                  </a:lnTo>
                  <a:lnTo>
                    <a:pt x="1043407" y="151282"/>
                  </a:lnTo>
                  <a:lnTo>
                    <a:pt x="1025270" y="199665"/>
                  </a:lnTo>
                  <a:lnTo>
                    <a:pt x="1007354" y="248295"/>
                  </a:lnTo>
                  <a:lnTo>
                    <a:pt x="989475" y="297039"/>
                  </a:lnTo>
                  <a:lnTo>
                    <a:pt x="971450" y="345765"/>
                  </a:lnTo>
                  <a:lnTo>
                    <a:pt x="953095" y="394341"/>
                  </a:lnTo>
                  <a:lnTo>
                    <a:pt x="934227" y="442634"/>
                  </a:lnTo>
                  <a:lnTo>
                    <a:pt x="914663" y="490513"/>
                  </a:lnTo>
                  <a:lnTo>
                    <a:pt x="894218" y="537845"/>
                  </a:lnTo>
                  <a:lnTo>
                    <a:pt x="872709" y="584499"/>
                  </a:lnTo>
                  <a:lnTo>
                    <a:pt x="849953" y="630342"/>
                  </a:lnTo>
                  <a:lnTo>
                    <a:pt x="831663" y="646156"/>
                  </a:lnTo>
                  <a:lnTo>
                    <a:pt x="809519" y="645094"/>
                  </a:lnTo>
                  <a:close/>
                </a:path>
                <a:path w="1619250" h="3321684">
                  <a:moveTo>
                    <a:pt x="1121199" y="894138"/>
                  </a:moveTo>
                  <a:lnTo>
                    <a:pt x="1100250" y="882848"/>
                  </a:lnTo>
                  <a:lnTo>
                    <a:pt x="1094045" y="858443"/>
                  </a:lnTo>
                  <a:lnTo>
                    <a:pt x="1103133" y="808836"/>
                  </a:lnTo>
                  <a:lnTo>
                    <a:pt x="1113363" y="759278"/>
                  </a:lnTo>
                  <a:lnTo>
                    <a:pt x="1124646" y="709780"/>
                  </a:lnTo>
                  <a:lnTo>
                    <a:pt x="1136892" y="660358"/>
                  </a:lnTo>
                  <a:lnTo>
                    <a:pt x="1150013" y="611026"/>
                  </a:lnTo>
                  <a:lnTo>
                    <a:pt x="1163920" y="561796"/>
                  </a:lnTo>
                  <a:lnTo>
                    <a:pt x="1178523" y="512683"/>
                  </a:lnTo>
                  <a:lnTo>
                    <a:pt x="1193734" y="463700"/>
                  </a:lnTo>
                  <a:lnTo>
                    <a:pt x="1209463" y="414862"/>
                  </a:lnTo>
                  <a:lnTo>
                    <a:pt x="1225622" y="366182"/>
                  </a:lnTo>
                  <a:lnTo>
                    <a:pt x="1244330" y="311303"/>
                  </a:lnTo>
                  <a:lnTo>
                    <a:pt x="1258872" y="269351"/>
                  </a:lnTo>
                  <a:lnTo>
                    <a:pt x="1275785" y="221228"/>
                  </a:lnTo>
                  <a:lnTo>
                    <a:pt x="1294669" y="167983"/>
                  </a:lnTo>
                  <a:lnTo>
                    <a:pt x="1326608" y="78195"/>
                  </a:lnTo>
                  <a:lnTo>
                    <a:pt x="1377775" y="52042"/>
                  </a:lnTo>
                  <a:lnTo>
                    <a:pt x="1400836" y="67785"/>
                  </a:lnTo>
                  <a:lnTo>
                    <a:pt x="1403093" y="97832"/>
                  </a:lnTo>
                  <a:lnTo>
                    <a:pt x="1386452" y="145699"/>
                  </a:lnTo>
                  <a:lnTo>
                    <a:pt x="1370359" y="193735"/>
                  </a:lnTo>
                  <a:lnTo>
                    <a:pt x="1354744" y="241917"/>
                  </a:lnTo>
                  <a:lnTo>
                    <a:pt x="1339535" y="290224"/>
                  </a:lnTo>
                  <a:lnTo>
                    <a:pt x="1324660" y="338634"/>
                  </a:lnTo>
                  <a:lnTo>
                    <a:pt x="1310049" y="387125"/>
                  </a:lnTo>
                  <a:lnTo>
                    <a:pt x="1295628" y="435676"/>
                  </a:lnTo>
                  <a:lnTo>
                    <a:pt x="1281327" y="484265"/>
                  </a:lnTo>
                  <a:lnTo>
                    <a:pt x="1252798" y="581471"/>
                  </a:lnTo>
                  <a:lnTo>
                    <a:pt x="1238426" y="630044"/>
                  </a:lnTo>
                  <a:lnTo>
                    <a:pt x="1223888" y="678568"/>
                  </a:lnTo>
                  <a:lnTo>
                    <a:pt x="1209111" y="727022"/>
                  </a:lnTo>
                  <a:lnTo>
                    <a:pt x="1194024" y="775383"/>
                  </a:lnTo>
                  <a:lnTo>
                    <a:pt x="1178555" y="823631"/>
                  </a:lnTo>
                  <a:lnTo>
                    <a:pt x="1162633" y="871744"/>
                  </a:lnTo>
                  <a:lnTo>
                    <a:pt x="1145718" y="890905"/>
                  </a:lnTo>
                  <a:lnTo>
                    <a:pt x="1121199" y="894138"/>
                  </a:lnTo>
                  <a:close/>
                </a:path>
                <a:path w="1619250" h="3321684">
                  <a:moveTo>
                    <a:pt x="1508516" y="1016564"/>
                  </a:moveTo>
                  <a:lnTo>
                    <a:pt x="1488034" y="1005034"/>
                  </a:lnTo>
                  <a:lnTo>
                    <a:pt x="1480985" y="980969"/>
                  </a:lnTo>
                  <a:lnTo>
                    <a:pt x="1487563" y="930498"/>
                  </a:lnTo>
                  <a:lnTo>
                    <a:pt x="1495488" y="880123"/>
                  </a:lnTo>
                  <a:lnTo>
                    <a:pt x="1504679" y="829860"/>
                  </a:lnTo>
                  <a:lnTo>
                    <a:pt x="1515053" y="779727"/>
                  </a:lnTo>
                  <a:lnTo>
                    <a:pt x="1526530" y="729738"/>
                  </a:lnTo>
                  <a:lnTo>
                    <a:pt x="1539027" y="679911"/>
                  </a:lnTo>
                  <a:lnTo>
                    <a:pt x="1552462" y="630261"/>
                  </a:lnTo>
                  <a:lnTo>
                    <a:pt x="1566753" y="580806"/>
                  </a:lnTo>
                  <a:lnTo>
                    <a:pt x="1581819" y="531560"/>
                  </a:lnTo>
                  <a:lnTo>
                    <a:pt x="1597578" y="482541"/>
                  </a:lnTo>
                  <a:lnTo>
                    <a:pt x="1619021" y="419198"/>
                  </a:lnTo>
                  <a:lnTo>
                    <a:pt x="1619021" y="706184"/>
                  </a:lnTo>
                  <a:lnTo>
                    <a:pt x="1608361" y="750014"/>
                  </a:lnTo>
                  <a:lnTo>
                    <a:pt x="1596427" y="798888"/>
                  </a:lnTo>
                  <a:lnTo>
                    <a:pt x="1584377" y="847761"/>
                  </a:lnTo>
                  <a:lnTo>
                    <a:pt x="1572140" y="896620"/>
                  </a:lnTo>
                  <a:lnTo>
                    <a:pt x="1559650" y="945454"/>
                  </a:lnTo>
                  <a:lnTo>
                    <a:pt x="1546838" y="994251"/>
                  </a:lnTo>
                  <a:lnTo>
                    <a:pt x="1508516" y="1016564"/>
                  </a:lnTo>
                  <a:close/>
                </a:path>
                <a:path w="1619250" h="3321684">
                  <a:moveTo>
                    <a:pt x="0" y="3321626"/>
                  </a:moveTo>
                  <a:lnTo>
                    <a:pt x="11115" y="3259696"/>
                  </a:lnTo>
                  <a:lnTo>
                    <a:pt x="23692" y="3211273"/>
                  </a:lnTo>
                  <a:lnTo>
                    <a:pt x="37297" y="3162862"/>
                  </a:lnTo>
                  <a:lnTo>
                    <a:pt x="51854" y="3114473"/>
                  </a:lnTo>
                  <a:lnTo>
                    <a:pt x="67285" y="3066113"/>
                  </a:lnTo>
                  <a:lnTo>
                    <a:pt x="83514" y="3017792"/>
                  </a:lnTo>
                  <a:lnTo>
                    <a:pt x="100463" y="2969518"/>
                  </a:lnTo>
                  <a:lnTo>
                    <a:pt x="118056" y="2921300"/>
                  </a:lnTo>
                  <a:lnTo>
                    <a:pt x="136216" y="2873146"/>
                  </a:lnTo>
                  <a:lnTo>
                    <a:pt x="154865" y="2825066"/>
                  </a:lnTo>
                  <a:lnTo>
                    <a:pt x="173927" y="2777067"/>
                  </a:lnTo>
                  <a:lnTo>
                    <a:pt x="193324" y="2729159"/>
                  </a:lnTo>
                  <a:lnTo>
                    <a:pt x="212980" y="2681350"/>
                  </a:lnTo>
                  <a:lnTo>
                    <a:pt x="232818" y="2633650"/>
                  </a:lnTo>
                  <a:lnTo>
                    <a:pt x="252761" y="2586066"/>
                  </a:lnTo>
                  <a:lnTo>
                    <a:pt x="292653" y="2491282"/>
                  </a:lnTo>
                  <a:lnTo>
                    <a:pt x="312448" y="2444100"/>
                  </a:lnTo>
                  <a:lnTo>
                    <a:pt x="332041" y="2397069"/>
                  </a:lnTo>
                  <a:lnTo>
                    <a:pt x="351353" y="2350198"/>
                  </a:lnTo>
                  <a:lnTo>
                    <a:pt x="370308" y="2303496"/>
                  </a:lnTo>
                  <a:lnTo>
                    <a:pt x="388829" y="2256972"/>
                  </a:lnTo>
                  <a:lnTo>
                    <a:pt x="409681" y="2234887"/>
                  </a:lnTo>
                  <a:lnTo>
                    <a:pt x="437214" y="2232951"/>
                  </a:lnTo>
                  <a:lnTo>
                    <a:pt x="458854" y="2248339"/>
                  </a:lnTo>
                  <a:lnTo>
                    <a:pt x="462023" y="2278225"/>
                  </a:lnTo>
                  <a:lnTo>
                    <a:pt x="420736" y="2419637"/>
                  </a:lnTo>
                  <a:lnTo>
                    <a:pt x="393103" y="2513981"/>
                  </a:lnTo>
                  <a:lnTo>
                    <a:pt x="379243" y="2561150"/>
                  </a:lnTo>
                  <a:lnTo>
                    <a:pt x="365349" y="2608308"/>
                  </a:lnTo>
                  <a:lnTo>
                    <a:pt x="351417" y="2655447"/>
                  </a:lnTo>
                  <a:lnTo>
                    <a:pt x="337444" y="2702559"/>
                  </a:lnTo>
                  <a:lnTo>
                    <a:pt x="323425" y="2749636"/>
                  </a:lnTo>
                  <a:lnTo>
                    <a:pt x="309356" y="2796672"/>
                  </a:lnTo>
                  <a:lnTo>
                    <a:pt x="295235" y="2843658"/>
                  </a:lnTo>
                  <a:lnTo>
                    <a:pt x="275319" y="2902688"/>
                  </a:lnTo>
                  <a:lnTo>
                    <a:pt x="248746" y="2976171"/>
                  </a:lnTo>
                  <a:lnTo>
                    <a:pt x="234868" y="3015247"/>
                  </a:lnTo>
                  <a:lnTo>
                    <a:pt x="218385" y="3063679"/>
                  </a:lnTo>
                  <a:lnTo>
                    <a:pt x="205385" y="3104142"/>
                  </a:lnTo>
                  <a:lnTo>
                    <a:pt x="192048" y="3149394"/>
                  </a:lnTo>
                  <a:lnTo>
                    <a:pt x="180124" y="3195054"/>
                  </a:lnTo>
                  <a:lnTo>
                    <a:pt x="170127" y="3240585"/>
                  </a:lnTo>
                  <a:lnTo>
                    <a:pt x="162569" y="3285455"/>
                  </a:lnTo>
                  <a:lnTo>
                    <a:pt x="158754" y="3321626"/>
                  </a:lnTo>
                  <a:lnTo>
                    <a:pt x="0" y="3321626"/>
                  </a:lnTo>
                  <a:close/>
                </a:path>
                <a:path w="1619250" h="3321684">
                  <a:moveTo>
                    <a:pt x="1619021" y="3320057"/>
                  </a:moveTo>
                  <a:lnTo>
                    <a:pt x="1607202" y="3312494"/>
                  </a:lnTo>
                  <a:lnTo>
                    <a:pt x="1602598" y="3274778"/>
                  </a:lnTo>
                  <a:lnTo>
                    <a:pt x="1616906" y="3226469"/>
                  </a:lnTo>
                  <a:lnTo>
                    <a:pt x="1619021" y="3219389"/>
                  </a:lnTo>
                  <a:lnTo>
                    <a:pt x="1619021" y="3320057"/>
                  </a:lnTo>
                  <a:close/>
                </a:path>
              </a:pathLst>
            </a:custGeom>
            <a:solidFill>
              <a:srgbClr val="F1D8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959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79"/>
            <a:ext cx="17380585" cy="10287000"/>
            <a:chOff x="0" y="279"/>
            <a:chExt cx="17380585" cy="10287000"/>
          </a:xfrm>
        </p:grpSpPr>
        <p:sp>
          <p:nvSpPr>
            <p:cNvPr id="4" name="object 4"/>
            <p:cNvSpPr/>
            <p:nvPr/>
          </p:nvSpPr>
          <p:spPr>
            <a:xfrm>
              <a:off x="920488" y="1278032"/>
              <a:ext cx="16447135" cy="9009380"/>
            </a:xfrm>
            <a:custGeom>
              <a:avLst/>
              <a:gdLst/>
              <a:ahLst/>
              <a:cxnLst/>
              <a:rect l="l" t="t" r="r" b="b"/>
              <a:pathLst>
                <a:path w="16447135" h="9009380">
                  <a:moveTo>
                    <a:pt x="16446763" y="9008957"/>
                  </a:moveTo>
                  <a:lnTo>
                    <a:pt x="8251391" y="9008957"/>
                  </a:lnTo>
                  <a:lnTo>
                    <a:pt x="8251391" y="273541"/>
                  </a:lnTo>
                  <a:lnTo>
                    <a:pt x="8255776" y="225213"/>
                  </a:lnTo>
                  <a:lnTo>
                    <a:pt x="8268406" y="179625"/>
                  </a:lnTo>
                  <a:lnTo>
                    <a:pt x="8288494" y="137564"/>
                  </a:lnTo>
                  <a:lnTo>
                    <a:pt x="8315254" y="99815"/>
                  </a:lnTo>
                  <a:lnTo>
                    <a:pt x="8347899" y="67165"/>
                  </a:lnTo>
                  <a:lnTo>
                    <a:pt x="8385644" y="40402"/>
                  </a:lnTo>
                  <a:lnTo>
                    <a:pt x="8427700" y="20312"/>
                  </a:lnTo>
                  <a:lnTo>
                    <a:pt x="8473283" y="7680"/>
                  </a:lnTo>
                  <a:lnTo>
                    <a:pt x="8521605" y="3295"/>
                  </a:lnTo>
                  <a:lnTo>
                    <a:pt x="16173255" y="3295"/>
                  </a:lnTo>
                  <a:lnTo>
                    <a:pt x="16222557" y="6704"/>
                  </a:lnTo>
                  <a:lnTo>
                    <a:pt x="16268904" y="18603"/>
                  </a:lnTo>
                  <a:lnTo>
                    <a:pt x="16311534" y="38205"/>
                  </a:lnTo>
                  <a:lnTo>
                    <a:pt x="16349690" y="64724"/>
                  </a:lnTo>
                  <a:lnTo>
                    <a:pt x="16382611" y="97374"/>
                  </a:lnTo>
                  <a:lnTo>
                    <a:pt x="16409539" y="135367"/>
                  </a:lnTo>
                  <a:lnTo>
                    <a:pt x="16429713" y="177917"/>
                  </a:lnTo>
                  <a:lnTo>
                    <a:pt x="16442374" y="224237"/>
                  </a:lnTo>
                  <a:lnTo>
                    <a:pt x="16446763" y="273541"/>
                  </a:lnTo>
                  <a:lnTo>
                    <a:pt x="16446763" y="9008957"/>
                  </a:lnTo>
                  <a:close/>
                </a:path>
                <a:path w="16447135" h="9009380">
                  <a:moveTo>
                    <a:pt x="8192076" y="9008957"/>
                  </a:moveTo>
                  <a:lnTo>
                    <a:pt x="0" y="9008957"/>
                  </a:lnTo>
                  <a:lnTo>
                    <a:pt x="0" y="270245"/>
                  </a:lnTo>
                  <a:lnTo>
                    <a:pt x="4384" y="221918"/>
                  </a:lnTo>
                  <a:lnTo>
                    <a:pt x="17014" y="176330"/>
                  </a:lnTo>
                  <a:lnTo>
                    <a:pt x="37102" y="134268"/>
                  </a:lnTo>
                  <a:lnTo>
                    <a:pt x="63862" y="96519"/>
                  </a:lnTo>
                  <a:lnTo>
                    <a:pt x="96507" y="63870"/>
                  </a:lnTo>
                  <a:lnTo>
                    <a:pt x="134252" y="37106"/>
                  </a:lnTo>
                  <a:lnTo>
                    <a:pt x="176309" y="17016"/>
                  </a:lnTo>
                  <a:lnTo>
                    <a:pt x="221891" y="4385"/>
                  </a:lnTo>
                  <a:lnTo>
                    <a:pt x="270213" y="0"/>
                  </a:lnTo>
                  <a:lnTo>
                    <a:pt x="7921863" y="0"/>
                  </a:lnTo>
                  <a:lnTo>
                    <a:pt x="7970185" y="4389"/>
                  </a:lnTo>
                  <a:lnTo>
                    <a:pt x="8015767" y="17052"/>
                  </a:lnTo>
                  <a:lnTo>
                    <a:pt x="8057824" y="37228"/>
                  </a:lnTo>
                  <a:lnTo>
                    <a:pt x="8095568" y="64159"/>
                  </a:lnTo>
                  <a:lnTo>
                    <a:pt x="8128214" y="97084"/>
                  </a:lnTo>
                  <a:lnTo>
                    <a:pt x="8154974" y="135244"/>
                  </a:lnTo>
                  <a:lnTo>
                    <a:pt x="8175062" y="177880"/>
                  </a:lnTo>
                  <a:lnTo>
                    <a:pt x="8187691" y="224232"/>
                  </a:lnTo>
                  <a:lnTo>
                    <a:pt x="8192076" y="273541"/>
                  </a:lnTo>
                  <a:lnTo>
                    <a:pt x="8192076" y="9008957"/>
                  </a:lnTo>
                  <a:close/>
                </a:path>
              </a:pathLst>
            </a:custGeom>
            <a:solidFill>
              <a:srgbClr val="F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7520" y="1558165"/>
              <a:ext cx="15929610" cy="8729345"/>
            </a:xfrm>
            <a:custGeom>
              <a:avLst/>
              <a:gdLst/>
              <a:ahLst/>
              <a:cxnLst/>
              <a:rect l="l" t="t" r="r" b="b"/>
              <a:pathLst>
                <a:path w="15929610" h="8729345">
                  <a:moveTo>
                    <a:pt x="7674717" y="8728824"/>
                  </a:moveTo>
                  <a:lnTo>
                    <a:pt x="2650" y="8728824"/>
                  </a:lnTo>
                  <a:lnTo>
                    <a:pt x="0" y="0"/>
                  </a:lnTo>
                  <a:lnTo>
                    <a:pt x="7674717" y="0"/>
                  </a:lnTo>
                  <a:lnTo>
                    <a:pt x="7674717" y="8728824"/>
                  </a:lnTo>
                  <a:close/>
                </a:path>
                <a:path w="15929610" h="8729345">
                  <a:moveTo>
                    <a:pt x="15929404" y="8728824"/>
                  </a:moveTo>
                  <a:lnTo>
                    <a:pt x="8254687" y="8728824"/>
                  </a:lnTo>
                  <a:lnTo>
                    <a:pt x="8254687" y="0"/>
                  </a:lnTo>
                  <a:lnTo>
                    <a:pt x="15929404" y="0"/>
                  </a:lnTo>
                  <a:lnTo>
                    <a:pt x="15929404" y="8728824"/>
                  </a:lnTo>
                  <a:close/>
                </a:path>
              </a:pathLst>
            </a:custGeom>
            <a:solidFill>
              <a:srgbClr val="EFE8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9377" y="279"/>
              <a:ext cx="17001055" cy="102867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41250"/>
              <a:ext cx="2407303" cy="241915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3181" y="695088"/>
              <a:ext cx="1280795" cy="1758314"/>
            </a:xfrm>
            <a:custGeom>
              <a:avLst/>
              <a:gdLst/>
              <a:ahLst/>
              <a:cxnLst/>
              <a:rect l="l" t="t" r="r" b="b"/>
              <a:pathLst>
                <a:path w="1280795" h="1758314">
                  <a:moveTo>
                    <a:pt x="1275720" y="277509"/>
                  </a:moveTo>
                  <a:lnTo>
                    <a:pt x="1230166" y="294771"/>
                  </a:lnTo>
                  <a:lnTo>
                    <a:pt x="1181830" y="306537"/>
                  </a:lnTo>
                  <a:lnTo>
                    <a:pt x="1131487" y="313243"/>
                  </a:lnTo>
                  <a:lnTo>
                    <a:pt x="1079912" y="315325"/>
                  </a:lnTo>
                  <a:lnTo>
                    <a:pt x="1027880" y="313220"/>
                  </a:lnTo>
                  <a:lnTo>
                    <a:pt x="976166" y="307363"/>
                  </a:lnTo>
                  <a:lnTo>
                    <a:pt x="925544" y="298191"/>
                  </a:lnTo>
                  <a:lnTo>
                    <a:pt x="876790" y="286141"/>
                  </a:lnTo>
                  <a:lnTo>
                    <a:pt x="830679" y="271648"/>
                  </a:lnTo>
                  <a:lnTo>
                    <a:pt x="785320" y="253532"/>
                  </a:lnTo>
                  <a:lnTo>
                    <a:pt x="741456" y="232523"/>
                  </a:lnTo>
                  <a:lnTo>
                    <a:pt x="698744" y="209289"/>
                  </a:lnTo>
                  <a:lnTo>
                    <a:pt x="656843" y="184499"/>
                  </a:lnTo>
                  <a:lnTo>
                    <a:pt x="615411" y="158820"/>
                  </a:lnTo>
                  <a:lnTo>
                    <a:pt x="574106" y="132919"/>
                  </a:lnTo>
                  <a:lnTo>
                    <a:pt x="532586" y="107465"/>
                  </a:lnTo>
                  <a:lnTo>
                    <a:pt x="490510" y="83125"/>
                  </a:lnTo>
                  <a:lnTo>
                    <a:pt x="447535" y="60568"/>
                  </a:lnTo>
                  <a:lnTo>
                    <a:pt x="403319" y="40461"/>
                  </a:lnTo>
                  <a:lnTo>
                    <a:pt x="357522" y="23473"/>
                  </a:lnTo>
                  <a:lnTo>
                    <a:pt x="349909" y="17372"/>
                  </a:lnTo>
                  <a:lnTo>
                    <a:pt x="348613" y="8492"/>
                  </a:lnTo>
                  <a:lnTo>
                    <a:pt x="352835" y="1234"/>
                  </a:lnTo>
                  <a:lnTo>
                    <a:pt x="361777" y="0"/>
                  </a:lnTo>
                  <a:lnTo>
                    <a:pt x="409441" y="16139"/>
                  </a:lnTo>
                  <a:lnTo>
                    <a:pt x="455255" y="35801"/>
                  </a:lnTo>
                  <a:lnTo>
                    <a:pt x="499622" y="58235"/>
                  </a:lnTo>
                  <a:lnTo>
                    <a:pt x="542943" y="82687"/>
                  </a:lnTo>
                  <a:lnTo>
                    <a:pt x="585621" y="108404"/>
                  </a:lnTo>
                  <a:lnTo>
                    <a:pt x="628056" y="134635"/>
                  </a:lnTo>
                  <a:lnTo>
                    <a:pt x="670653" y="160627"/>
                  </a:lnTo>
                  <a:lnTo>
                    <a:pt x="713811" y="185626"/>
                  </a:lnTo>
                  <a:lnTo>
                    <a:pt x="757933" y="208882"/>
                  </a:lnTo>
                  <a:lnTo>
                    <a:pt x="803421" y="229640"/>
                  </a:lnTo>
                  <a:lnTo>
                    <a:pt x="855755" y="248468"/>
                  </a:lnTo>
                  <a:lnTo>
                    <a:pt x="907333" y="261788"/>
                  </a:lnTo>
                  <a:lnTo>
                    <a:pt x="958426" y="270284"/>
                  </a:lnTo>
                  <a:lnTo>
                    <a:pt x="1009305" y="274638"/>
                  </a:lnTo>
                  <a:lnTo>
                    <a:pt x="1060242" y="275533"/>
                  </a:lnTo>
                  <a:lnTo>
                    <a:pt x="1111507" y="273652"/>
                  </a:lnTo>
                  <a:lnTo>
                    <a:pt x="1163373" y="269678"/>
                  </a:lnTo>
                  <a:lnTo>
                    <a:pt x="1216109" y="264292"/>
                  </a:lnTo>
                  <a:lnTo>
                    <a:pt x="1269987" y="258179"/>
                  </a:lnTo>
                  <a:lnTo>
                    <a:pt x="1276733" y="260038"/>
                  </a:lnTo>
                  <a:lnTo>
                    <a:pt x="1280306" y="265506"/>
                  </a:lnTo>
                  <a:lnTo>
                    <a:pt x="1280153" y="272143"/>
                  </a:lnTo>
                  <a:lnTo>
                    <a:pt x="1275720" y="277509"/>
                  </a:lnTo>
                  <a:close/>
                </a:path>
                <a:path w="1280795" h="1758314">
                  <a:moveTo>
                    <a:pt x="937783" y="1752886"/>
                  </a:moveTo>
                  <a:lnTo>
                    <a:pt x="932209" y="1757721"/>
                  </a:lnTo>
                  <a:lnTo>
                    <a:pt x="925404" y="1757234"/>
                  </a:lnTo>
                  <a:lnTo>
                    <a:pt x="920634" y="1752697"/>
                  </a:lnTo>
                  <a:lnTo>
                    <a:pt x="921166" y="1745379"/>
                  </a:lnTo>
                  <a:lnTo>
                    <a:pt x="940679" y="1703177"/>
                  </a:lnTo>
                  <a:lnTo>
                    <a:pt x="959354" y="1660307"/>
                  </a:lnTo>
                  <a:lnTo>
                    <a:pt x="977134" y="1616824"/>
                  </a:lnTo>
                  <a:lnTo>
                    <a:pt x="993958" y="1572788"/>
                  </a:lnTo>
                  <a:lnTo>
                    <a:pt x="1009768" y="1528257"/>
                  </a:lnTo>
                  <a:lnTo>
                    <a:pt x="1024504" y="1483288"/>
                  </a:lnTo>
                  <a:lnTo>
                    <a:pt x="1038108" y="1437939"/>
                  </a:lnTo>
                  <a:lnTo>
                    <a:pt x="1050520" y="1392269"/>
                  </a:lnTo>
                  <a:lnTo>
                    <a:pt x="1061682" y="1346335"/>
                  </a:lnTo>
                  <a:lnTo>
                    <a:pt x="1071534" y="1300195"/>
                  </a:lnTo>
                  <a:lnTo>
                    <a:pt x="1080017" y="1253907"/>
                  </a:lnTo>
                  <a:lnTo>
                    <a:pt x="1087072" y="1207529"/>
                  </a:lnTo>
                  <a:lnTo>
                    <a:pt x="1092639" y="1161120"/>
                  </a:lnTo>
                  <a:lnTo>
                    <a:pt x="1096661" y="1114736"/>
                  </a:lnTo>
                  <a:lnTo>
                    <a:pt x="1099077" y="1068437"/>
                  </a:lnTo>
                  <a:lnTo>
                    <a:pt x="1099829" y="1022279"/>
                  </a:lnTo>
                  <a:lnTo>
                    <a:pt x="1098858" y="976321"/>
                  </a:lnTo>
                  <a:lnTo>
                    <a:pt x="1096104" y="930622"/>
                  </a:lnTo>
                  <a:lnTo>
                    <a:pt x="1091508" y="885238"/>
                  </a:lnTo>
                  <a:lnTo>
                    <a:pt x="1085011" y="840228"/>
                  </a:lnTo>
                  <a:lnTo>
                    <a:pt x="1076555" y="795649"/>
                  </a:lnTo>
                  <a:lnTo>
                    <a:pt x="1066080" y="751561"/>
                  </a:lnTo>
                  <a:lnTo>
                    <a:pt x="1053526" y="708020"/>
                  </a:lnTo>
                  <a:lnTo>
                    <a:pt x="1038745" y="664857"/>
                  </a:lnTo>
                  <a:lnTo>
                    <a:pt x="1021949" y="622812"/>
                  </a:lnTo>
                  <a:lnTo>
                    <a:pt x="1002807" y="581262"/>
                  </a:lnTo>
                  <a:lnTo>
                    <a:pt x="981351" y="540491"/>
                  </a:lnTo>
                  <a:lnTo>
                    <a:pt x="957521" y="500558"/>
                  </a:lnTo>
                  <a:lnTo>
                    <a:pt x="931258" y="461520"/>
                  </a:lnTo>
                  <a:lnTo>
                    <a:pt x="902504" y="423436"/>
                  </a:lnTo>
                  <a:lnTo>
                    <a:pt x="871199" y="386362"/>
                  </a:lnTo>
                  <a:lnTo>
                    <a:pt x="837284" y="350358"/>
                  </a:lnTo>
                  <a:lnTo>
                    <a:pt x="800700" y="315482"/>
                  </a:lnTo>
                  <a:lnTo>
                    <a:pt x="795290" y="304397"/>
                  </a:lnTo>
                  <a:lnTo>
                    <a:pt x="798886" y="293706"/>
                  </a:lnTo>
                  <a:lnTo>
                    <a:pt x="807939" y="287819"/>
                  </a:lnTo>
                  <a:lnTo>
                    <a:pt x="818898" y="291148"/>
                  </a:lnTo>
                  <a:lnTo>
                    <a:pt x="854430" y="325362"/>
                  </a:lnTo>
                  <a:lnTo>
                    <a:pt x="887532" y="360765"/>
                  </a:lnTo>
                  <a:lnTo>
                    <a:pt x="918250" y="397294"/>
                  </a:lnTo>
                  <a:lnTo>
                    <a:pt x="946631" y="434888"/>
                  </a:lnTo>
                  <a:lnTo>
                    <a:pt x="972720" y="473485"/>
                  </a:lnTo>
                  <a:lnTo>
                    <a:pt x="996562" y="513024"/>
                  </a:lnTo>
                  <a:lnTo>
                    <a:pt x="1018203" y="553444"/>
                  </a:lnTo>
                  <a:lnTo>
                    <a:pt x="1037690" y="594683"/>
                  </a:lnTo>
                  <a:lnTo>
                    <a:pt x="1055067" y="636679"/>
                  </a:lnTo>
                  <a:lnTo>
                    <a:pt x="1070381" y="679371"/>
                  </a:lnTo>
                  <a:lnTo>
                    <a:pt x="1083678" y="722697"/>
                  </a:lnTo>
                  <a:lnTo>
                    <a:pt x="1095002" y="766597"/>
                  </a:lnTo>
                  <a:lnTo>
                    <a:pt x="1104400" y="811008"/>
                  </a:lnTo>
                  <a:lnTo>
                    <a:pt x="1111917" y="855869"/>
                  </a:lnTo>
                  <a:lnTo>
                    <a:pt x="1117600" y="901118"/>
                  </a:lnTo>
                  <a:lnTo>
                    <a:pt x="1121494" y="946695"/>
                  </a:lnTo>
                  <a:lnTo>
                    <a:pt x="1123644" y="992537"/>
                  </a:lnTo>
                  <a:lnTo>
                    <a:pt x="1124097" y="1038583"/>
                  </a:lnTo>
                  <a:lnTo>
                    <a:pt x="1122897" y="1084772"/>
                  </a:lnTo>
                  <a:lnTo>
                    <a:pt x="1120092" y="1131041"/>
                  </a:lnTo>
                  <a:lnTo>
                    <a:pt x="1115726" y="1177330"/>
                  </a:lnTo>
                  <a:lnTo>
                    <a:pt x="1109846" y="1223577"/>
                  </a:lnTo>
                  <a:lnTo>
                    <a:pt x="1102497" y="1269721"/>
                  </a:lnTo>
                  <a:lnTo>
                    <a:pt x="1093724" y="1315700"/>
                  </a:lnTo>
                  <a:lnTo>
                    <a:pt x="1083574" y="1361452"/>
                  </a:lnTo>
                  <a:lnTo>
                    <a:pt x="1072092" y="1406917"/>
                  </a:lnTo>
                  <a:lnTo>
                    <a:pt x="1059324" y="1452031"/>
                  </a:lnTo>
                  <a:lnTo>
                    <a:pt x="1045316" y="1496735"/>
                  </a:lnTo>
                  <a:lnTo>
                    <a:pt x="1030114" y="1540967"/>
                  </a:lnTo>
                  <a:lnTo>
                    <a:pt x="1013762" y="1584665"/>
                  </a:lnTo>
                  <a:lnTo>
                    <a:pt x="996308" y="1627767"/>
                  </a:lnTo>
                  <a:lnTo>
                    <a:pt x="977796" y="1670212"/>
                  </a:lnTo>
                  <a:lnTo>
                    <a:pt x="958272" y="1711939"/>
                  </a:lnTo>
                  <a:lnTo>
                    <a:pt x="937783" y="1752886"/>
                  </a:lnTo>
                  <a:close/>
                </a:path>
                <a:path w="1280795" h="1758314">
                  <a:moveTo>
                    <a:pt x="391312" y="1423360"/>
                  </a:moveTo>
                  <a:lnTo>
                    <a:pt x="290119" y="1515034"/>
                  </a:lnTo>
                  <a:lnTo>
                    <a:pt x="322227" y="1481066"/>
                  </a:lnTo>
                  <a:lnTo>
                    <a:pt x="351197" y="1443618"/>
                  </a:lnTo>
                  <a:lnTo>
                    <a:pt x="376686" y="1402320"/>
                  </a:lnTo>
                  <a:lnTo>
                    <a:pt x="398354" y="1356798"/>
                  </a:lnTo>
                  <a:lnTo>
                    <a:pt x="415071" y="1309412"/>
                  </a:lnTo>
                  <a:lnTo>
                    <a:pt x="426656" y="1261802"/>
                  </a:lnTo>
                  <a:lnTo>
                    <a:pt x="433267" y="1214158"/>
                  </a:lnTo>
                  <a:lnTo>
                    <a:pt x="435062" y="1166667"/>
                  </a:lnTo>
                  <a:lnTo>
                    <a:pt x="432198" y="1119518"/>
                  </a:lnTo>
                  <a:lnTo>
                    <a:pt x="424833" y="1072901"/>
                  </a:lnTo>
                  <a:lnTo>
                    <a:pt x="413125" y="1027004"/>
                  </a:lnTo>
                  <a:lnTo>
                    <a:pt x="397231" y="982016"/>
                  </a:lnTo>
                  <a:lnTo>
                    <a:pt x="377310" y="938125"/>
                  </a:lnTo>
                  <a:lnTo>
                    <a:pt x="353519" y="895520"/>
                  </a:lnTo>
                  <a:lnTo>
                    <a:pt x="326015" y="854391"/>
                  </a:lnTo>
                  <a:lnTo>
                    <a:pt x="323138" y="850131"/>
                  </a:lnTo>
                  <a:lnTo>
                    <a:pt x="329068" y="844759"/>
                  </a:lnTo>
                  <a:lnTo>
                    <a:pt x="358647" y="888013"/>
                  </a:lnTo>
                  <a:lnTo>
                    <a:pt x="381902" y="928580"/>
                  </a:lnTo>
                  <a:lnTo>
                    <a:pt x="402013" y="970951"/>
                  </a:lnTo>
                  <a:lnTo>
                    <a:pt x="418796" y="1014821"/>
                  </a:lnTo>
                  <a:lnTo>
                    <a:pt x="432066" y="1059883"/>
                  </a:lnTo>
                  <a:lnTo>
                    <a:pt x="441639" y="1105831"/>
                  </a:lnTo>
                  <a:lnTo>
                    <a:pt x="447331" y="1152359"/>
                  </a:lnTo>
                  <a:lnTo>
                    <a:pt x="448957" y="1199162"/>
                  </a:lnTo>
                  <a:lnTo>
                    <a:pt x="446333" y="1245933"/>
                  </a:lnTo>
                  <a:lnTo>
                    <a:pt x="439274" y="1292365"/>
                  </a:lnTo>
                  <a:lnTo>
                    <a:pt x="427596" y="1338153"/>
                  </a:lnTo>
                  <a:lnTo>
                    <a:pt x="409988" y="1385818"/>
                  </a:lnTo>
                  <a:lnTo>
                    <a:pt x="391312" y="1423360"/>
                  </a:lnTo>
                  <a:close/>
                </a:path>
                <a:path w="1280795" h="1758314">
                  <a:moveTo>
                    <a:pt x="302115" y="1538459"/>
                  </a:moveTo>
                  <a:lnTo>
                    <a:pt x="267355" y="1568658"/>
                  </a:lnTo>
                  <a:lnTo>
                    <a:pt x="230106" y="1596290"/>
                  </a:lnTo>
                  <a:lnTo>
                    <a:pt x="190681" y="1621662"/>
                  </a:lnTo>
                  <a:lnTo>
                    <a:pt x="149393" y="1645085"/>
                  </a:lnTo>
                  <a:lnTo>
                    <a:pt x="106557" y="1666865"/>
                  </a:lnTo>
                  <a:lnTo>
                    <a:pt x="62485" y="1687312"/>
                  </a:lnTo>
                  <a:lnTo>
                    <a:pt x="17492" y="1706735"/>
                  </a:lnTo>
                  <a:lnTo>
                    <a:pt x="7959" y="1706758"/>
                  </a:lnTo>
                  <a:lnTo>
                    <a:pt x="1367" y="1700989"/>
                  </a:lnTo>
                  <a:lnTo>
                    <a:pt x="0" y="1693063"/>
                  </a:lnTo>
                  <a:lnTo>
                    <a:pt x="6136" y="1686615"/>
                  </a:lnTo>
                  <a:lnTo>
                    <a:pt x="50662" y="1666593"/>
                  </a:lnTo>
                  <a:lnTo>
                    <a:pt x="94437" y="1645694"/>
                  </a:lnTo>
                  <a:lnTo>
                    <a:pt x="137121" y="1623547"/>
                  </a:lnTo>
                  <a:lnTo>
                    <a:pt x="178373" y="1599779"/>
                  </a:lnTo>
                  <a:lnTo>
                    <a:pt x="217850" y="1574019"/>
                  </a:lnTo>
                  <a:lnTo>
                    <a:pt x="255213" y="1545894"/>
                  </a:lnTo>
                  <a:lnTo>
                    <a:pt x="290119" y="1515034"/>
                  </a:lnTo>
                  <a:lnTo>
                    <a:pt x="391312" y="1423360"/>
                  </a:lnTo>
                  <a:lnTo>
                    <a:pt x="388322" y="1429372"/>
                  </a:lnTo>
                  <a:lnTo>
                    <a:pt x="362912" y="1469125"/>
                  </a:lnTo>
                  <a:lnTo>
                    <a:pt x="334072" y="1505384"/>
                  </a:lnTo>
                  <a:lnTo>
                    <a:pt x="302115" y="1538459"/>
                  </a:lnTo>
                  <a:close/>
                </a:path>
              </a:pathLst>
            </a:custGeom>
            <a:solidFill>
              <a:srgbClr val="6538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6267" y="513663"/>
              <a:ext cx="2447925" cy="2132330"/>
            </a:xfrm>
            <a:custGeom>
              <a:avLst/>
              <a:gdLst/>
              <a:ahLst/>
              <a:cxnLst/>
              <a:rect l="l" t="t" r="r" b="b"/>
              <a:pathLst>
                <a:path w="2447925" h="2132330">
                  <a:moveTo>
                    <a:pt x="387715" y="2095123"/>
                  </a:moveTo>
                  <a:lnTo>
                    <a:pt x="379873" y="2098994"/>
                  </a:lnTo>
                  <a:lnTo>
                    <a:pt x="370861" y="2096292"/>
                  </a:lnTo>
                  <a:lnTo>
                    <a:pt x="334578" y="2066495"/>
                  </a:lnTo>
                  <a:lnTo>
                    <a:pt x="299880" y="2034976"/>
                  </a:lnTo>
                  <a:lnTo>
                    <a:pt x="266814" y="2001830"/>
                  </a:lnTo>
                  <a:lnTo>
                    <a:pt x="235430" y="1967152"/>
                  </a:lnTo>
                  <a:lnTo>
                    <a:pt x="205777" y="1931036"/>
                  </a:lnTo>
                  <a:lnTo>
                    <a:pt x="177905" y="1893577"/>
                  </a:lnTo>
                  <a:lnTo>
                    <a:pt x="151862" y="1854869"/>
                  </a:lnTo>
                  <a:lnTo>
                    <a:pt x="127699" y="1815008"/>
                  </a:lnTo>
                  <a:lnTo>
                    <a:pt x="105464" y="1774088"/>
                  </a:lnTo>
                  <a:lnTo>
                    <a:pt x="85206" y="1732203"/>
                  </a:lnTo>
                  <a:lnTo>
                    <a:pt x="66975" y="1689448"/>
                  </a:lnTo>
                  <a:lnTo>
                    <a:pt x="50820" y="1645919"/>
                  </a:lnTo>
                  <a:lnTo>
                    <a:pt x="36790" y="1601709"/>
                  </a:lnTo>
                  <a:lnTo>
                    <a:pt x="24935" y="1556914"/>
                  </a:lnTo>
                  <a:lnTo>
                    <a:pt x="15303" y="1511627"/>
                  </a:lnTo>
                  <a:lnTo>
                    <a:pt x="7945" y="1465945"/>
                  </a:lnTo>
                  <a:lnTo>
                    <a:pt x="2908" y="1419960"/>
                  </a:lnTo>
                  <a:lnTo>
                    <a:pt x="243" y="1373714"/>
                  </a:lnTo>
                  <a:lnTo>
                    <a:pt x="0" y="1327466"/>
                  </a:lnTo>
                  <a:lnTo>
                    <a:pt x="2225" y="1281145"/>
                  </a:lnTo>
                  <a:lnTo>
                    <a:pt x="6971" y="1234901"/>
                  </a:lnTo>
                  <a:lnTo>
                    <a:pt x="14284" y="1188829"/>
                  </a:lnTo>
                  <a:lnTo>
                    <a:pt x="24216" y="1143023"/>
                  </a:lnTo>
                  <a:lnTo>
                    <a:pt x="36815" y="1097579"/>
                  </a:lnTo>
                  <a:lnTo>
                    <a:pt x="52129" y="1052590"/>
                  </a:lnTo>
                  <a:lnTo>
                    <a:pt x="70210" y="1008152"/>
                  </a:lnTo>
                  <a:lnTo>
                    <a:pt x="85095" y="1001288"/>
                  </a:lnTo>
                  <a:lnTo>
                    <a:pt x="91456" y="1006009"/>
                  </a:lnTo>
                  <a:lnTo>
                    <a:pt x="92013" y="1014884"/>
                  </a:lnTo>
                  <a:lnTo>
                    <a:pt x="77874" y="1062027"/>
                  </a:lnTo>
                  <a:lnTo>
                    <a:pt x="65839" y="1109269"/>
                  </a:lnTo>
                  <a:lnTo>
                    <a:pt x="55917" y="1156548"/>
                  </a:lnTo>
                  <a:lnTo>
                    <a:pt x="48115" y="1203802"/>
                  </a:lnTo>
                  <a:lnTo>
                    <a:pt x="42439" y="1250967"/>
                  </a:lnTo>
                  <a:lnTo>
                    <a:pt x="38899" y="1297983"/>
                  </a:lnTo>
                  <a:lnTo>
                    <a:pt x="37501" y="1344786"/>
                  </a:lnTo>
                  <a:lnTo>
                    <a:pt x="38252" y="1391313"/>
                  </a:lnTo>
                  <a:lnTo>
                    <a:pt x="41160" y="1437503"/>
                  </a:lnTo>
                  <a:lnTo>
                    <a:pt x="46233" y="1483292"/>
                  </a:lnTo>
                  <a:lnTo>
                    <a:pt x="53478" y="1528618"/>
                  </a:lnTo>
                  <a:lnTo>
                    <a:pt x="62902" y="1573419"/>
                  </a:lnTo>
                  <a:lnTo>
                    <a:pt x="74513" y="1617632"/>
                  </a:lnTo>
                  <a:lnTo>
                    <a:pt x="88319" y="1661195"/>
                  </a:lnTo>
                  <a:lnTo>
                    <a:pt x="104326" y="1704045"/>
                  </a:lnTo>
                  <a:lnTo>
                    <a:pt x="122542" y="1746119"/>
                  </a:lnTo>
                  <a:lnTo>
                    <a:pt x="142975" y="1787356"/>
                  </a:lnTo>
                  <a:lnTo>
                    <a:pt x="165633" y="1827692"/>
                  </a:lnTo>
                  <a:lnTo>
                    <a:pt x="190522" y="1867065"/>
                  </a:lnTo>
                  <a:lnTo>
                    <a:pt x="217649" y="1905413"/>
                  </a:lnTo>
                  <a:lnTo>
                    <a:pt x="247024" y="1942674"/>
                  </a:lnTo>
                  <a:lnTo>
                    <a:pt x="278652" y="1978783"/>
                  </a:lnTo>
                  <a:lnTo>
                    <a:pt x="312542" y="2013680"/>
                  </a:lnTo>
                  <a:lnTo>
                    <a:pt x="348701" y="2047302"/>
                  </a:lnTo>
                  <a:lnTo>
                    <a:pt x="387136" y="2079586"/>
                  </a:lnTo>
                  <a:lnTo>
                    <a:pt x="391199" y="2087660"/>
                  </a:lnTo>
                  <a:lnTo>
                    <a:pt x="387715" y="2095123"/>
                  </a:lnTo>
                  <a:close/>
                </a:path>
                <a:path w="2447925" h="2132330">
                  <a:moveTo>
                    <a:pt x="292512" y="1746065"/>
                  </a:moveTo>
                  <a:lnTo>
                    <a:pt x="287455" y="1750555"/>
                  </a:lnTo>
                  <a:lnTo>
                    <a:pt x="280378" y="1750989"/>
                  </a:lnTo>
                  <a:lnTo>
                    <a:pt x="274482" y="1746122"/>
                  </a:lnTo>
                  <a:lnTo>
                    <a:pt x="251893" y="1703894"/>
                  </a:lnTo>
                  <a:lnTo>
                    <a:pt x="232096" y="1660427"/>
                  </a:lnTo>
                  <a:lnTo>
                    <a:pt x="215135" y="1615893"/>
                  </a:lnTo>
                  <a:lnTo>
                    <a:pt x="201053" y="1570461"/>
                  </a:lnTo>
                  <a:lnTo>
                    <a:pt x="189894" y="1524304"/>
                  </a:lnTo>
                  <a:lnTo>
                    <a:pt x="181701" y="1477593"/>
                  </a:lnTo>
                  <a:lnTo>
                    <a:pt x="176516" y="1430497"/>
                  </a:lnTo>
                  <a:lnTo>
                    <a:pt x="174384" y="1383188"/>
                  </a:lnTo>
                  <a:lnTo>
                    <a:pt x="175347" y="1335838"/>
                  </a:lnTo>
                  <a:lnTo>
                    <a:pt x="179449" y="1288617"/>
                  </a:lnTo>
                  <a:lnTo>
                    <a:pt x="186734" y="1241696"/>
                  </a:lnTo>
                  <a:lnTo>
                    <a:pt x="197243" y="1195246"/>
                  </a:lnTo>
                  <a:lnTo>
                    <a:pt x="211071" y="1149308"/>
                  </a:lnTo>
                  <a:lnTo>
                    <a:pt x="228113" y="1104443"/>
                  </a:lnTo>
                  <a:lnTo>
                    <a:pt x="245068" y="1096072"/>
                  </a:lnTo>
                  <a:lnTo>
                    <a:pt x="252678" y="1101087"/>
                  </a:lnTo>
                  <a:lnTo>
                    <a:pt x="253537" y="1110838"/>
                  </a:lnTo>
                  <a:lnTo>
                    <a:pt x="238325" y="1159381"/>
                  </a:lnTo>
                  <a:lnTo>
                    <a:pt x="226032" y="1208213"/>
                  </a:lnTo>
                  <a:lnTo>
                    <a:pt x="216689" y="1257244"/>
                  </a:lnTo>
                  <a:lnTo>
                    <a:pt x="210327" y="1306386"/>
                  </a:lnTo>
                  <a:lnTo>
                    <a:pt x="206976" y="1355547"/>
                  </a:lnTo>
                  <a:lnTo>
                    <a:pt x="206670" y="1404637"/>
                  </a:lnTo>
                  <a:lnTo>
                    <a:pt x="209437" y="1453568"/>
                  </a:lnTo>
                  <a:lnTo>
                    <a:pt x="215310" y="1502249"/>
                  </a:lnTo>
                  <a:lnTo>
                    <a:pt x="224320" y="1550590"/>
                  </a:lnTo>
                  <a:lnTo>
                    <a:pt x="236498" y="1598502"/>
                  </a:lnTo>
                  <a:lnTo>
                    <a:pt x="251876" y="1645894"/>
                  </a:lnTo>
                  <a:lnTo>
                    <a:pt x="270483" y="1692678"/>
                  </a:lnTo>
                  <a:lnTo>
                    <a:pt x="292352" y="1738761"/>
                  </a:lnTo>
                  <a:lnTo>
                    <a:pt x="292512" y="1746065"/>
                  </a:lnTo>
                  <a:close/>
                </a:path>
                <a:path w="2447925" h="2132330">
                  <a:moveTo>
                    <a:pt x="378543" y="1238770"/>
                  </a:moveTo>
                  <a:lnTo>
                    <a:pt x="370634" y="1240908"/>
                  </a:lnTo>
                  <a:lnTo>
                    <a:pt x="363378" y="1237673"/>
                  </a:lnTo>
                  <a:lnTo>
                    <a:pt x="360911" y="1229363"/>
                  </a:lnTo>
                  <a:lnTo>
                    <a:pt x="367468" y="1192263"/>
                  </a:lnTo>
                  <a:lnTo>
                    <a:pt x="377541" y="1156302"/>
                  </a:lnTo>
                  <a:lnTo>
                    <a:pt x="391600" y="1121694"/>
                  </a:lnTo>
                  <a:lnTo>
                    <a:pt x="410119" y="1088656"/>
                  </a:lnTo>
                  <a:lnTo>
                    <a:pt x="415702" y="1084931"/>
                  </a:lnTo>
                  <a:lnTo>
                    <a:pt x="422145" y="1086221"/>
                  </a:lnTo>
                  <a:lnTo>
                    <a:pt x="426583" y="1090983"/>
                  </a:lnTo>
                  <a:lnTo>
                    <a:pt x="426145" y="1097679"/>
                  </a:lnTo>
                  <a:lnTo>
                    <a:pt x="411603" y="1129705"/>
                  </a:lnTo>
                  <a:lnTo>
                    <a:pt x="399241" y="1162514"/>
                  </a:lnTo>
                  <a:lnTo>
                    <a:pt x="389538" y="1196225"/>
                  </a:lnTo>
                  <a:lnTo>
                    <a:pt x="382969" y="1230959"/>
                  </a:lnTo>
                  <a:lnTo>
                    <a:pt x="378543" y="1238770"/>
                  </a:lnTo>
                  <a:close/>
                </a:path>
                <a:path w="2447925" h="2132330">
                  <a:moveTo>
                    <a:pt x="1684377" y="1833186"/>
                  </a:moveTo>
                  <a:lnTo>
                    <a:pt x="1506513" y="1994317"/>
                  </a:lnTo>
                  <a:lnTo>
                    <a:pt x="1542932" y="1959862"/>
                  </a:lnTo>
                  <a:lnTo>
                    <a:pt x="1577105" y="1923644"/>
                  </a:lnTo>
                  <a:lnTo>
                    <a:pt x="1609080" y="1885723"/>
                  </a:lnTo>
                  <a:lnTo>
                    <a:pt x="1638907" y="1846162"/>
                  </a:lnTo>
                  <a:lnTo>
                    <a:pt x="1666635" y="1805019"/>
                  </a:lnTo>
                  <a:lnTo>
                    <a:pt x="1692312" y="1762356"/>
                  </a:lnTo>
                  <a:lnTo>
                    <a:pt x="1715987" y="1718233"/>
                  </a:lnTo>
                  <a:lnTo>
                    <a:pt x="1737711" y="1672710"/>
                  </a:lnTo>
                  <a:lnTo>
                    <a:pt x="1757531" y="1625848"/>
                  </a:lnTo>
                  <a:lnTo>
                    <a:pt x="1775496" y="1577707"/>
                  </a:lnTo>
                  <a:lnTo>
                    <a:pt x="1791657" y="1528348"/>
                  </a:lnTo>
                  <a:lnTo>
                    <a:pt x="1806061" y="1477831"/>
                  </a:lnTo>
                  <a:lnTo>
                    <a:pt x="1810468" y="1472521"/>
                  </a:lnTo>
                  <a:lnTo>
                    <a:pt x="1817098" y="1472002"/>
                  </a:lnTo>
                  <a:lnTo>
                    <a:pt x="1823051" y="1475406"/>
                  </a:lnTo>
                  <a:lnTo>
                    <a:pt x="1825424" y="1481870"/>
                  </a:lnTo>
                  <a:lnTo>
                    <a:pt x="1817335" y="1530278"/>
                  </a:lnTo>
                  <a:lnTo>
                    <a:pt x="1806004" y="1577943"/>
                  </a:lnTo>
                  <a:lnTo>
                    <a:pt x="1791579" y="1624757"/>
                  </a:lnTo>
                  <a:lnTo>
                    <a:pt x="1774208" y="1670613"/>
                  </a:lnTo>
                  <a:lnTo>
                    <a:pt x="1754038" y="1715403"/>
                  </a:lnTo>
                  <a:lnTo>
                    <a:pt x="1731216" y="1759022"/>
                  </a:lnTo>
                  <a:lnTo>
                    <a:pt x="1705890" y="1801360"/>
                  </a:lnTo>
                  <a:lnTo>
                    <a:pt x="1684377" y="1833186"/>
                  </a:lnTo>
                  <a:close/>
                </a:path>
                <a:path w="2447925" h="2132330">
                  <a:moveTo>
                    <a:pt x="1701396" y="2061138"/>
                  </a:moveTo>
                  <a:lnTo>
                    <a:pt x="1693585" y="2064705"/>
                  </a:lnTo>
                  <a:lnTo>
                    <a:pt x="1686659" y="2061124"/>
                  </a:lnTo>
                  <a:lnTo>
                    <a:pt x="1683320" y="2053374"/>
                  </a:lnTo>
                  <a:lnTo>
                    <a:pt x="1686266" y="2044437"/>
                  </a:lnTo>
                  <a:lnTo>
                    <a:pt x="1716535" y="2007019"/>
                  </a:lnTo>
                  <a:lnTo>
                    <a:pt x="1745293" y="1968556"/>
                  </a:lnTo>
                  <a:lnTo>
                    <a:pt x="1772426" y="1929035"/>
                  </a:lnTo>
                  <a:lnTo>
                    <a:pt x="1797821" y="1888446"/>
                  </a:lnTo>
                  <a:lnTo>
                    <a:pt x="1821362" y="1846777"/>
                  </a:lnTo>
                  <a:lnTo>
                    <a:pt x="1842937" y="1804016"/>
                  </a:lnTo>
                  <a:lnTo>
                    <a:pt x="1862431" y="1760151"/>
                  </a:lnTo>
                  <a:lnTo>
                    <a:pt x="1879730" y="1715171"/>
                  </a:lnTo>
                  <a:lnTo>
                    <a:pt x="1893793" y="1669739"/>
                  </a:lnTo>
                  <a:lnTo>
                    <a:pt x="1904908" y="1624062"/>
                  </a:lnTo>
                  <a:lnTo>
                    <a:pt x="1914145" y="1578179"/>
                  </a:lnTo>
                  <a:lnTo>
                    <a:pt x="1931270" y="1485946"/>
                  </a:lnTo>
                  <a:lnTo>
                    <a:pt x="1941299" y="1439673"/>
                  </a:lnTo>
                  <a:lnTo>
                    <a:pt x="1945165" y="1434240"/>
                  </a:lnTo>
                  <a:lnTo>
                    <a:pt x="1950686" y="1433376"/>
                  </a:lnTo>
                  <a:lnTo>
                    <a:pt x="1955732" y="1436254"/>
                  </a:lnTo>
                  <a:lnTo>
                    <a:pt x="1958171" y="1442044"/>
                  </a:lnTo>
                  <a:lnTo>
                    <a:pt x="1960456" y="1488938"/>
                  </a:lnTo>
                  <a:lnTo>
                    <a:pt x="1958248" y="1536530"/>
                  </a:lnTo>
                  <a:lnTo>
                    <a:pt x="1951875" y="1584545"/>
                  </a:lnTo>
                  <a:lnTo>
                    <a:pt x="1941670" y="1632703"/>
                  </a:lnTo>
                  <a:lnTo>
                    <a:pt x="1927961" y="1680728"/>
                  </a:lnTo>
                  <a:lnTo>
                    <a:pt x="1911078" y="1728342"/>
                  </a:lnTo>
                  <a:lnTo>
                    <a:pt x="1891352" y="1775267"/>
                  </a:lnTo>
                  <a:lnTo>
                    <a:pt x="1869114" y="1821226"/>
                  </a:lnTo>
                  <a:lnTo>
                    <a:pt x="1844692" y="1865941"/>
                  </a:lnTo>
                  <a:lnTo>
                    <a:pt x="1818418" y="1909134"/>
                  </a:lnTo>
                  <a:lnTo>
                    <a:pt x="1790621" y="1950528"/>
                  </a:lnTo>
                  <a:lnTo>
                    <a:pt x="1761632" y="1989845"/>
                  </a:lnTo>
                  <a:lnTo>
                    <a:pt x="1731780" y="2026808"/>
                  </a:lnTo>
                  <a:lnTo>
                    <a:pt x="1701396" y="2061138"/>
                  </a:lnTo>
                  <a:close/>
                </a:path>
                <a:path w="2447925" h="2132330">
                  <a:moveTo>
                    <a:pt x="1546857" y="1990107"/>
                  </a:moveTo>
                  <a:lnTo>
                    <a:pt x="1509602" y="2022517"/>
                  </a:lnTo>
                  <a:lnTo>
                    <a:pt x="1470874" y="2052896"/>
                  </a:lnTo>
                  <a:lnTo>
                    <a:pt x="1430822" y="2081139"/>
                  </a:lnTo>
                  <a:lnTo>
                    <a:pt x="1389592" y="2107137"/>
                  </a:lnTo>
                  <a:lnTo>
                    <a:pt x="1347333" y="2130783"/>
                  </a:lnTo>
                  <a:lnTo>
                    <a:pt x="1339298" y="2131716"/>
                  </a:lnTo>
                  <a:lnTo>
                    <a:pt x="1333821" y="2126838"/>
                  </a:lnTo>
                  <a:lnTo>
                    <a:pt x="1332614" y="2119564"/>
                  </a:lnTo>
                  <a:lnTo>
                    <a:pt x="1337390" y="2113306"/>
                  </a:lnTo>
                  <a:lnTo>
                    <a:pt x="1383285" y="2086505"/>
                  </a:lnTo>
                  <a:lnTo>
                    <a:pt x="1426738" y="2057700"/>
                  </a:lnTo>
                  <a:lnTo>
                    <a:pt x="1467798" y="2026950"/>
                  </a:lnTo>
                  <a:lnTo>
                    <a:pt x="1506513" y="1994317"/>
                  </a:lnTo>
                  <a:lnTo>
                    <a:pt x="1684377" y="1833186"/>
                  </a:lnTo>
                  <a:lnTo>
                    <a:pt x="1678208" y="1842312"/>
                  </a:lnTo>
                  <a:lnTo>
                    <a:pt x="1648315" y="1881770"/>
                  </a:lnTo>
                  <a:lnTo>
                    <a:pt x="1616361" y="1919626"/>
                  </a:lnTo>
                  <a:lnTo>
                    <a:pt x="1582493" y="1955774"/>
                  </a:lnTo>
                  <a:lnTo>
                    <a:pt x="1546857" y="1990107"/>
                  </a:lnTo>
                  <a:close/>
                </a:path>
                <a:path w="2447925" h="2132330">
                  <a:moveTo>
                    <a:pt x="1971338" y="1268697"/>
                  </a:moveTo>
                  <a:lnTo>
                    <a:pt x="1963864" y="1273077"/>
                  </a:lnTo>
                  <a:lnTo>
                    <a:pt x="1954550" y="1271767"/>
                  </a:lnTo>
                  <a:lnTo>
                    <a:pt x="1947973" y="1263932"/>
                  </a:lnTo>
                  <a:lnTo>
                    <a:pt x="1939734" y="1237570"/>
                  </a:lnTo>
                  <a:lnTo>
                    <a:pt x="1931743" y="1211075"/>
                  </a:lnTo>
                  <a:lnTo>
                    <a:pt x="1924046" y="1184498"/>
                  </a:lnTo>
                  <a:lnTo>
                    <a:pt x="1916689" y="1157890"/>
                  </a:lnTo>
                  <a:lnTo>
                    <a:pt x="1918203" y="1149928"/>
                  </a:lnTo>
                  <a:lnTo>
                    <a:pt x="1924732" y="1144963"/>
                  </a:lnTo>
                  <a:lnTo>
                    <a:pt x="1932490" y="1144402"/>
                  </a:lnTo>
                  <a:lnTo>
                    <a:pt x="1937691" y="1149653"/>
                  </a:lnTo>
                  <a:lnTo>
                    <a:pt x="1946800" y="1177127"/>
                  </a:lnTo>
                  <a:lnTo>
                    <a:pt x="1955427" y="1204578"/>
                  </a:lnTo>
                  <a:lnTo>
                    <a:pt x="1963861" y="1232020"/>
                  </a:lnTo>
                  <a:lnTo>
                    <a:pt x="1972392" y="1259466"/>
                  </a:lnTo>
                  <a:lnTo>
                    <a:pt x="1971338" y="1268697"/>
                  </a:lnTo>
                  <a:close/>
                </a:path>
                <a:path w="2447925" h="2132330">
                  <a:moveTo>
                    <a:pt x="1556922" y="720672"/>
                  </a:moveTo>
                  <a:lnTo>
                    <a:pt x="1550912" y="717289"/>
                  </a:lnTo>
                  <a:lnTo>
                    <a:pt x="1505566" y="689184"/>
                  </a:lnTo>
                  <a:lnTo>
                    <a:pt x="1460442" y="662649"/>
                  </a:lnTo>
                  <a:lnTo>
                    <a:pt x="1414876" y="638094"/>
                  </a:lnTo>
                  <a:lnTo>
                    <a:pt x="1368205" y="615930"/>
                  </a:lnTo>
                  <a:lnTo>
                    <a:pt x="1319765" y="596568"/>
                  </a:lnTo>
                  <a:lnTo>
                    <a:pt x="1268891" y="580419"/>
                  </a:lnTo>
                  <a:lnTo>
                    <a:pt x="1221605" y="568747"/>
                  </a:lnTo>
                  <a:lnTo>
                    <a:pt x="1173847" y="559303"/>
                  </a:lnTo>
                  <a:lnTo>
                    <a:pt x="1125717" y="551759"/>
                  </a:lnTo>
                  <a:lnTo>
                    <a:pt x="1077310" y="545786"/>
                  </a:lnTo>
                  <a:lnTo>
                    <a:pt x="1028724" y="541057"/>
                  </a:lnTo>
                  <a:lnTo>
                    <a:pt x="980057" y="537242"/>
                  </a:lnTo>
                  <a:lnTo>
                    <a:pt x="931406" y="534013"/>
                  </a:lnTo>
                  <a:lnTo>
                    <a:pt x="924121" y="530221"/>
                  </a:lnTo>
                  <a:lnTo>
                    <a:pt x="921590" y="523042"/>
                  </a:lnTo>
                  <a:lnTo>
                    <a:pt x="923965" y="516201"/>
                  </a:lnTo>
                  <a:lnTo>
                    <a:pt x="931399" y="513420"/>
                  </a:lnTo>
                  <a:lnTo>
                    <a:pt x="977134" y="515400"/>
                  </a:lnTo>
                  <a:lnTo>
                    <a:pt x="1024237" y="518017"/>
                  </a:lnTo>
                  <a:lnTo>
                    <a:pt x="1072330" y="521569"/>
                  </a:lnTo>
                  <a:lnTo>
                    <a:pt x="1121032" y="526356"/>
                  </a:lnTo>
                  <a:lnTo>
                    <a:pt x="1169964" y="532676"/>
                  </a:lnTo>
                  <a:lnTo>
                    <a:pt x="1218747" y="540828"/>
                  </a:lnTo>
                  <a:lnTo>
                    <a:pt x="1267001" y="551111"/>
                  </a:lnTo>
                  <a:lnTo>
                    <a:pt x="1314345" y="563823"/>
                  </a:lnTo>
                  <a:lnTo>
                    <a:pt x="1360402" y="579265"/>
                  </a:lnTo>
                  <a:lnTo>
                    <a:pt x="1404790" y="597733"/>
                  </a:lnTo>
                  <a:lnTo>
                    <a:pt x="1447131" y="619528"/>
                  </a:lnTo>
                  <a:lnTo>
                    <a:pt x="1487045" y="644948"/>
                  </a:lnTo>
                  <a:lnTo>
                    <a:pt x="1524152" y="674292"/>
                  </a:lnTo>
                  <a:lnTo>
                    <a:pt x="1558073" y="707858"/>
                  </a:lnTo>
                  <a:lnTo>
                    <a:pt x="1562466" y="712707"/>
                  </a:lnTo>
                  <a:lnTo>
                    <a:pt x="1556922" y="720672"/>
                  </a:lnTo>
                  <a:close/>
                </a:path>
                <a:path w="2447925" h="2132330">
                  <a:moveTo>
                    <a:pt x="950200" y="356364"/>
                  </a:moveTo>
                  <a:lnTo>
                    <a:pt x="941547" y="361016"/>
                  </a:lnTo>
                  <a:lnTo>
                    <a:pt x="893343" y="367779"/>
                  </a:lnTo>
                  <a:lnTo>
                    <a:pt x="845188" y="375064"/>
                  </a:lnTo>
                  <a:lnTo>
                    <a:pt x="797142" y="383145"/>
                  </a:lnTo>
                  <a:lnTo>
                    <a:pt x="749264" y="392296"/>
                  </a:lnTo>
                  <a:lnTo>
                    <a:pt x="701617" y="402793"/>
                  </a:lnTo>
                  <a:lnTo>
                    <a:pt x="693129" y="401533"/>
                  </a:lnTo>
                  <a:lnTo>
                    <a:pt x="689215" y="394656"/>
                  </a:lnTo>
                  <a:lnTo>
                    <a:pt x="690486" y="386393"/>
                  </a:lnTo>
                  <a:lnTo>
                    <a:pt x="697553" y="380972"/>
                  </a:lnTo>
                  <a:lnTo>
                    <a:pt x="745545" y="368844"/>
                  </a:lnTo>
                  <a:lnTo>
                    <a:pt x="793736" y="358184"/>
                  </a:lnTo>
                  <a:lnTo>
                    <a:pt x="842140" y="349215"/>
                  </a:lnTo>
                  <a:lnTo>
                    <a:pt x="890769" y="342159"/>
                  </a:lnTo>
                  <a:lnTo>
                    <a:pt x="939639" y="337241"/>
                  </a:lnTo>
                  <a:lnTo>
                    <a:pt x="948737" y="340156"/>
                  </a:lnTo>
                  <a:lnTo>
                    <a:pt x="952427" y="347971"/>
                  </a:lnTo>
                  <a:lnTo>
                    <a:pt x="950200" y="356364"/>
                  </a:lnTo>
                  <a:close/>
                </a:path>
                <a:path w="2447925" h="2132330">
                  <a:moveTo>
                    <a:pt x="1639534" y="544922"/>
                  </a:moveTo>
                  <a:lnTo>
                    <a:pt x="1632613" y="549184"/>
                  </a:lnTo>
                  <a:lnTo>
                    <a:pt x="1624737" y="547414"/>
                  </a:lnTo>
                  <a:lnTo>
                    <a:pt x="1582226" y="516212"/>
                  </a:lnTo>
                  <a:lnTo>
                    <a:pt x="1538902" y="487441"/>
                  </a:lnTo>
                  <a:lnTo>
                    <a:pt x="1494309" y="461325"/>
                  </a:lnTo>
                  <a:lnTo>
                    <a:pt x="1447992" y="438091"/>
                  </a:lnTo>
                  <a:lnTo>
                    <a:pt x="1399494" y="417962"/>
                  </a:lnTo>
                  <a:lnTo>
                    <a:pt x="1394284" y="412566"/>
                  </a:lnTo>
                  <a:lnTo>
                    <a:pt x="1394512" y="405555"/>
                  </a:lnTo>
                  <a:lnTo>
                    <a:pt x="1399001" y="400201"/>
                  </a:lnTo>
                  <a:lnTo>
                    <a:pt x="1406576" y="399776"/>
                  </a:lnTo>
                  <a:lnTo>
                    <a:pt x="1456814" y="418956"/>
                  </a:lnTo>
                  <a:lnTo>
                    <a:pt x="1505753" y="441384"/>
                  </a:lnTo>
                  <a:lnTo>
                    <a:pt x="1552866" y="467256"/>
                  </a:lnTo>
                  <a:lnTo>
                    <a:pt x="1597624" y="496769"/>
                  </a:lnTo>
                  <a:lnTo>
                    <a:pt x="1639497" y="530119"/>
                  </a:lnTo>
                  <a:lnTo>
                    <a:pt x="1642746" y="537583"/>
                  </a:lnTo>
                  <a:lnTo>
                    <a:pt x="1639534" y="544922"/>
                  </a:lnTo>
                  <a:close/>
                </a:path>
                <a:path w="2447925" h="2132330">
                  <a:moveTo>
                    <a:pt x="2443829" y="19214"/>
                  </a:moveTo>
                  <a:lnTo>
                    <a:pt x="2405018" y="51163"/>
                  </a:lnTo>
                  <a:lnTo>
                    <a:pt x="2363920" y="77251"/>
                  </a:lnTo>
                  <a:lnTo>
                    <a:pt x="2320820" y="97889"/>
                  </a:lnTo>
                  <a:lnTo>
                    <a:pt x="2276001" y="113493"/>
                  </a:lnTo>
                  <a:lnTo>
                    <a:pt x="2229747" y="124475"/>
                  </a:lnTo>
                  <a:lnTo>
                    <a:pt x="2182344" y="131251"/>
                  </a:lnTo>
                  <a:lnTo>
                    <a:pt x="2134074" y="134234"/>
                  </a:lnTo>
                  <a:lnTo>
                    <a:pt x="2085090" y="133828"/>
                  </a:lnTo>
                  <a:lnTo>
                    <a:pt x="2036074" y="130476"/>
                  </a:lnTo>
                  <a:lnTo>
                    <a:pt x="1986912" y="124563"/>
                  </a:lnTo>
                  <a:lnTo>
                    <a:pt x="1938021" y="116512"/>
                  </a:lnTo>
                  <a:lnTo>
                    <a:pt x="1889686" y="106738"/>
                  </a:lnTo>
                  <a:lnTo>
                    <a:pt x="1842189" y="95654"/>
                  </a:lnTo>
                  <a:lnTo>
                    <a:pt x="1795817" y="83674"/>
                  </a:lnTo>
                  <a:lnTo>
                    <a:pt x="1750852" y="71212"/>
                  </a:lnTo>
                  <a:lnTo>
                    <a:pt x="1744573" y="58999"/>
                  </a:lnTo>
                  <a:lnTo>
                    <a:pt x="1748929" y="53091"/>
                  </a:lnTo>
                  <a:lnTo>
                    <a:pt x="1756957" y="51948"/>
                  </a:lnTo>
                  <a:lnTo>
                    <a:pt x="1806872" y="64441"/>
                  </a:lnTo>
                  <a:lnTo>
                    <a:pt x="1856606" y="75827"/>
                  </a:lnTo>
                  <a:lnTo>
                    <a:pt x="1906131" y="85764"/>
                  </a:lnTo>
                  <a:lnTo>
                    <a:pt x="1955418" y="93910"/>
                  </a:lnTo>
                  <a:lnTo>
                    <a:pt x="2004436" y="99921"/>
                  </a:lnTo>
                  <a:lnTo>
                    <a:pt x="2053158" y="103457"/>
                  </a:lnTo>
                  <a:lnTo>
                    <a:pt x="2101554" y="104173"/>
                  </a:lnTo>
                  <a:lnTo>
                    <a:pt x="2149595" y="101728"/>
                  </a:lnTo>
                  <a:lnTo>
                    <a:pt x="2197251" y="95779"/>
                  </a:lnTo>
                  <a:lnTo>
                    <a:pt x="2244494" y="85983"/>
                  </a:lnTo>
                  <a:lnTo>
                    <a:pt x="2291295" y="71999"/>
                  </a:lnTo>
                  <a:lnTo>
                    <a:pt x="2337624" y="53483"/>
                  </a:lnTo>
                  <a:lnTo>
                    <a:pt x="2383452" y="30092"/>
                  </a:lnTo>
                  <a:lnTo>
                    <a:pt x="2428750" y="1485"/>
                  </a:lnTo>
                  <a:lnTo>
                    <a:pt x="2437327" y="0"/>
                  </a:lnTo>
                  <a:lnTo>
                    <a:pt x="2444501" y="4381"/>
                  </a:lnTo>
                  <a:lnTo>
                    <a:pt x="2447570" y="11747"/>
                  </a:lnTo>
                  <a:lnTo>
                    <a:pt x="2443829" y="19214"/>
                  </a:lnTo>
                  <a:close/>
                </a:path>
                <a:path w="2447925" h="2132330">
                  <a:moveTo>
                    <a:pt x="2223617" y="251999"/>
                  </a:moveTo>
                  <a:lnTo>
                    <a:pt x="2217878" y="256278"/>
                  </a:lnTo>
                  <a:lnTo>
                    <a:pt x="2169079" y="264413"/>
                  </a:lnTo>
                  <a:lnTo>
                    <a:pt x="2120166" y="267247"/>
                  </a:lnTo>
                  <a:lnTo>
                    <a:pt x="2071442" y="264984"/>
                  </a:lnTo>
                  <a:lnTo>
                    <a:pt x="2023214" y="257829"/>
                  </a:lnTo>
                  <a:lnTo>
                    <a:pt x="1975787" y="245985"/>
                  </a:lnTo>
                  <a:lnTo>
                    <a:pt x="1929464" y="229656"/>
                  </a:lnTo>
                  <a:lnTo>
                    <a:pt x="1884553" y="209046"/>
                  </a:lnTo>
                  <a:lnTo>
                    <a:pt x="1880466" y="204196"/>
                  </a:lnTo>
                  <a:lnTo>
                    <a:pt x="1880967" y="198317"/>
                  </a:lnTo>
                  <a:lnTo>
                    <a:pt x="1884858" y="194148"/>
                  </a:lnTo>
                  <a:lnTo>
                    <a:pt x="1890942" y="194430"/>
                  </a:lnTo>
                  <a:lnTo>
                    <a:pt x="1935184" y="213861"/>
                  </a:lnTo>
                  <a:lnTo>
                    <a:pt x="1980509" y="228701"/>
                  </a:lnTo>
                  <a:lnTo>
                    <a:pt x="2026423" y="238990"/>
                  </a:lnTo>
                  <a:lnTo>
                    <a:pt x="2073119" y="244926"/>
                  </a:lnTo>
                  <a:lnTo>
                    <a:pt x="2120333" y="246600"/>
                  </a:lnTo>
                  <a:lnTo>
                    <a:pt x="2167915" y="244131"/>
                  </a:lnTo>
                  <a:lnTo>
                    <a:pt x="2215715" y="237639"/>
                  </a:lnTo>
                  <a:lnTo>
                    <a:pt x="2222556" y="239350"/>
                  </a:lnTo>
                  <a:lnTo>
                    <a:pt x="2225183" y="245246"/>
                  </a:lnTo>
                  <a:lnTo>
                    <a:pt x="2223617" y="251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35019" y="2543478"/>
            <a:ext cx="1495425" cy="1072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850" spc="500" dirty="0">
                <a:solidFill>
                  <a:srgbClr val="653824"/>
                </a:solidFill>
                <a:latin typeface="Verdana"/>
                <a:cs typeface="Verdana"/>
              </a:rPr>
              <a:t>T</a:t>
            </a:r>
            <a:r>
              <a:rPr sz="6850" spc="-175" dirty="0">
                <a:solidFill>
                  <a:srgbClr val="653824"/>
                </a:solidFill>
                <a:latin typeface="Verdana"/>
                <a:cs typeface="Verdana"/>
              </a:rPr>
              <a:t>I</a:t>
            </a:r>
            <a:r>
              <a:rPr sz="6850" dirty="0">
                <a:solidFill>
                  <a:srgbClr val="653824"/>
                </a:solidFill>
                <a:latin typeface="Verdana"/>
                <a:cs typeface="Verdana"/>
              </a:rPr>
              <a:t>P</a:t>
            </a:r>
            <a:endParaRPr sz="685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39840" y="4149358"/>
            <a:ext cx="8107045" cy="4020820"/>
            <a:chOff x="2139840" y="4149358"/>
            <a:chExt cx="8107045" cy="4020820"/>
          </a:xfrm>
        </p:grpSpPr>
        <p:sp>
          <p:nvSpPr>
            <p:cNvPr id="12" name="object 12"/>
            <p:cNvSpPr/>
            <p:nvPr/>
          </p:nvSpPr>
          <p:spPr>
            <a:xfrm>
              <a:off x="2139840" y="4412636"/>
              <a:ext cx="156758" cy="1567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98898" y="4149358"/>
              <a:ext cx="147537" cy="1475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98898" y="8022213"/>
              <a:ext cx="147537" cy="1475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6400"/>
              </a:lnSpc>
              <a:spcBef>
                <a:spcPts val="90"/>
              </a:spcBef>
            </a:pPr>
            <a:r>
              <a:rPr spc="45" dirty="0"/>
              <a:t>Tıp</a:t>
            </a:r>
            <a:r>
              <a:rPr spc="-265" dirty="0"/>
              <a:t> </a:t>
            </a:r>
            <a:r>
              <a:rPr spc="35" dirty="0"/>
              <a:t>programında</a:t>
            </a:r>
            <a:r>
              <a:rPr spc="-265" dirty="0"/>
              <a:t> </a:t>
            </a:r>
            <a:r>
              <a:rPr spc="30" dirty="0"/>
              <a:t>okumak</a:t>
            </a:r>
            <a:r>
              <a:rPr spc="-265" dirty="0"/>
              <a:t> </a:t>
            </a:r>
            <a:r>
              <a:rPr spc="105" dirty="0"/>
              <a:t>ve  </a:t>
            </a:r>
            <a:r>
              <a:rPr spc="100" dirty="0"/>
              <a:t>doktor </a:t>
            </a:r>
            <a:r>
              <a:rPr spc="15" dirty="0"/>
              <a:t>olmak </a:t>
            </a:r>
            <a:r>
              <a:rPr spc="35" dirty="0"/>
              <a:t>isteyen  </a:t>
            </a:r>
            <a:r>
              <a:rPr spc="-15" dirty="0"/>
              <a:t>kimselerin </a:t>
            </a:r>
            <a:r>
              <a:rPr spc="10" dirty="0"/>
              <a:t>çok </a:t>
            </a:r>
            <a:r>
              <a:rPr spc="-5" dirty="0"/>
              <a:t>üstün </a:t>
            </a:r>
            <a:r>
              <a:rPr spc="15" dirty="0"/>
              <a:t>bir  </a:t>
            </a:r>
            <a:r>
              <a:rPr spc="35" dirty="0"/>
              <a:t>akademik </a:t>
            </a:r>
            <a:r>
              <a:rPr spc="85" dirty="0"/>
              <a:t>yeteneğe,  </a:t>
            </a:r>
            <a:r>
              <a:rPr spc="50" dirty="0"/>
              <a:t>kuvvetli </a:t>
            </a:r>
            <a:r>
              <a:rPr spc="15" dirty="0"/>
              <a:t>bir </a:t>
            </a:r>
            <a:r>
              <a:rPr spc="65" dirty="0"/>
              <a:t>dikkat </a:t>
            </a:r>
            <a:r>
              <a:rPr spc="105" dirty="0"/>
              <a:t>ve  </a:t>
            </a:r>
            <a:r>
              <a:rPr dirty="0"/>
              <a:t>belleğe; </a:t>
            </a:r>
            <a:r>
              <a:rPr spc="90" dirty="0"/>
              <a:t>operatör </a:t>
            </a:r>
            <a:r>
              <a:rPr spc="15" dirty="0"/>
              <a:t>olmak  isteyenlerin </a:t>
            </a:r>
            <a:r>
              <a:rPr dirty="0"/>
              <a:t>ayrıca </a:t>
            </a:r>
            <a:r>
              <a:rPr spc="145" dirty="0"/>
              <a:t>el-  </a:t>
            </a:r>
            <a:r>
              <a:rPr spc="55" dirty="0"/>
              <a:t>parmak </a:t>
            </a:r>
            <a:r>
              <a:rPr spc="-5" dirty="0"/>
              <a:t>becerisine </a:t>
            </a:r>
            <a:r>
              <a:rPr spc="-55" dirty="0"/>
              <a:t>sahip  </a:t>
            </a:r>
            <a:r>
              <a:rPr spc="-15" dirty="0"/>
              <a:t>olmaları</a:t>
            </a:r>
            <a:r>
              <a:rPr spc="-254" dirty="0"/>
              <a:t> </a:t>
            </a:r>
            <a:r>
              <a:rPr spc="30" dirty="0"/>
              <a:t>gerekir.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439624" y="2543478"/>
            <a:ext cx="6509384" cy="77260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622935" algn="ctr">
              <a:lnSpc>
                <a:spcPct val="100000"/>
              </a:lnSpc>
              <a:spcBef>
                <a:spcPts val="114"/>
              </a:spcBef>
            </a:pPr>
            <a:r>
              <a:rPr sz="6850" spc="105" dirty="0">
                <a:solidFill>
                  <a:srgbClr val="653824"/>
                </a:solidFill>
                <a:latin typeface="Verdana"/>
                <a:cs typeface="Verdana"/>
              </a:rPr>
              <a:t>HEMŞİRE</a:t>
            </a:r>
            <a:endParaRPr sz="6850">
              <a:latin typeface="Verdana"/>
              <a:cs typeface="Verdana"/>
            </a:endParaRPr>
          </a:p>
          <a:p>
            <a:pPr marL="12700" marR="5080">
              <a:lnSpc>
                <a:spcPct val="126400"/>
              </a:lnSpc>
              <a:spcBef>
                <a:spcPts val="1565"/>
              </a:spcBef>
            </a:pPr>
            <a:r>
              <a:rPr sz="3350" spc="5" dirty="0">
                <a:solidFill>
                  <a:srgbClr val="653824"/>
                </a:solidFill>
                <a:latin typeface="Arial"/>
                <a:cs typeface="Arial"/>
              </a:rPr>
              <a:t>Normalin </a:t>
            </a:r>
            <a:r>
              <a:rPr sz="3350" spc="40" dirty="0">
                <a:solidFill>
                  <a:srgbClr val="653824"/>
                </a:solidFill>
                <a:latin typeface="Arial"/>
                <a:cs typeface="Arial"/>
              </a:rPr>
              <a:t>üstünde </a:t>
            </a:r>
            <a:r>
              <a:rPr sz="3350" spc="25" dirty="0">
                <a:solidFill>
                  <a:srgbClr val="653824"/>
                </a:solidFill>
                <a:latin typeface="Arial"/>
                <a:cs typeface="Arial"/>
              </a:rPr>
              <a:t>genel</a:t>
            </a:r>
            <a:r>
              <a:rPr sz="3350" spc="-695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350" spc="75" dirty="0">
                <a:solidFill>
                  <a:srgbClr val="653824"/>
                </a:solidFill>
                <a:latin typeface="Arial"/>
                <a:cs typeface="Arial"/>
              </a:rPr>
              <a:t>yeteneğe  </a:t>
            </a:r>
            <a:r>
              <a:rPr sz="3350" spc="-85" dirty="0">
                <a:solidFill>
                  <a:srgbClr val="653824"/>
                </a:solidFill>
                <a:latin typeface="Arial"/>
                <a:cs typeface="Arial"/>
              </a:rPr>
              <a:t>sahip, </a:t>
            </a:r>
            <a:r>
              <a:rPr sz="3350" spc="5" dirty="0">
                <a:solidFill>
                  <a:srgbClr val="653824"/>
                </a:solidFill>
                <a:latin typeface="Arial"/>
                <a:cs typeface="Arial"/>
              </a:rPr>
              <a:t>Biyolojiye </a:t>
            </a:r>
            <a:r>
              <a:rPr sz="3350" spc="-45" dirty="0">
                <a:solidFill>
                  <a:srgbClr val="653824"/>
                </a:solidFill>
                <a:latin typeface="Arial"/>
                <a:cs typeface="Arial"/>
              </a:rPr>
              <a:t>ilgili </a:t>
            </a:r>
            <a:r>
              <a:rPr sz="3350" spc="50" dirty="0">
                <a:solidFill>
                  <a:srgbClr val="653824"/>
                </a:solidFill>
                <a:latin typeface="Arial"/>
                <a:cs typeface="Arial"/>
              </a:rPr>
              <a:t>ve </a:t>
            </a:r>
            <a:r>
              <a:rPr sz="3350" spc="60" dirty="0">
                <a:solidFill>
                  <a:srgbClr val="653824"/>
                </a:solidFill>
                <a:latin typeface="Arial"/>
                <a:cs typeface="Arial"/>
              </a:rPr>
              <a:t>bu </a:t>
            </a:r>
            <a:r>
              <a:rPr sz="3350" spc="-55" dirty="0">
                <a:solidFill>
                  <a:srgbClr val="653824"/>
                </a:solidFill>
                <a:latin typeface="Arial"/>
                <a:cs typeface="Arial"/>
              </a:rPr>
              <a:t>alanda  </a:t>
            </a:r>
            <a:r>
              <a:rPr sz="3350" spc="-120" dirty="0">
                <a:solidFill>
                  <a:srgbClr val="653824"/>
                </a:solidFill>
                <a:latin typeface="Arial"/>
                <a:cs typeface="Arial"/>
              </a:rPr>
              <a:t>başarılı, </a:t>
            </a:r>
            <a:r>
              <a:rPr sz="3350" spc="-80" dirty="0">
                <a:solidFill>
                  <a:srgbClr val="653824"/>
                </a:solidFill>
                <a:latin typeface="Arial"/>
                <a:cs typeface="Arial"/>
              </a:rPr>
              <a:t>İnsanlara </a:t>
            </a:r>
            <a:r>
              <a:rPr sz="3350" spc="-5" dirty="0">
                <a:solidFill>
                  <a:srgbClr val="653824"/>
                </a:solidFill>
                <a:latin typeface="Arial"/>
                <a:cs typeface="Arial"/>
              </a:rPr>
              <a:t>yardım</a:t>
            </a:r>
            <a:r>
              <a:rPr sz="3350" spc="-465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350" spc="100" dirty="0">
                <a:solidFill>
                  <a:srgbClr val="653824"/>
                </a:solidFill>
                <a:latin typeface="Arial"/>
                <a:cs typeface="Arial"/>
              </a:rPr>
              <a:t>etmekten  </a:t>
            </a:r>
            <a:r>
              <a:rPr sz="3350" spc="-75" dirty="0">
                <a:solidFill>
                  <a:srgbClr val="653824"/>
                </a:solidFill>
                <a:latin typeface="Arial"/>
                <a:cs typeface="Arial"/>
              </a:rPr>
              <a:t>hoşlanan, </a:t>
            </a:r>
            <a:r>
              <a:rPr sz="3350" spc="-10" dirty="0">
                <a:solidFill>
                  <a:srgbClr val="653824"/>
                </a:solidFill>
                <a:latin typeface="Arial"/>
                <a:cs typeface="Arial"/>
              </a:rPr>
              <a:t>hemşireliğin </a:t>
            </a:r>
            <a:r>
              <a:rPr sz="3350" spc="-40" dirty="0">
                <a:solidFill>
                  <a:srgbClr val="653824"/>
                </a:solidFill>
                <a:latin typeface="Arial"/>
                <a:cs typeface="Arial"/>
              </a:rPr>
              <a:t>dayandığı  </a:t>
            </a:r>
            <a:r>
              <a:rPr sz="3350" spc="5" dirty="0">
                <a:solidFill>
                  <a:srgbClr val="653824"/>
                </a:solidFill>
                <a:latin typeface="Arial"/>
                <a:cs typeface="Arial"/>
              </a:rPr>
              <a:t>bilimler </a:t>
            </a:r>
            <a:r>
              <a:rPr sz="3350" spc="-50" dirty="0">
                <a:solidFill>
                  <a:srgbClr val="653824"/>
                </a:solidFill>
                <a:latin typeface="Arial"/>
                <a:cs typeface="Arial"/>
              </a:rPr>
              <a:t>hakkında </a:t>
            </a:r>
            <a:r>
              <a:rPr sz="3350" spc="45" dirty="0">
                <a:solidFill>
                  <a:srgbClr val="653824"/>
                </a:solidFill>
                <a:latin typeface="Arial"/>
                <a:cs typeface="Arial"/>
              </a:rPr>
              <a:t>yeterli </a:t>
            </a:r>
            <a:r>
              <a:rPr sz="3350" spc="15" dirty="0">
                <a:solidFill>
                  <a:srgbClr val="653824"/>
                </a:solidFill>
                <a:latin typeface="Arial"/>
                <a:cs typeface="Arial"/>
              </a:rPr>
              <a:t>bilgiye  </a:t>
            </a:r>
            <a:r>
              <a:rPr sz="3350" spc="-85" dirty="0">
                <a:solidFill>
                  <a:srgbClr val="653824"/>
                </a:solidFill>
                <a:latin typeface="Arial"/>
                <a:cs typeface="Arial"/>
              </a:rPr>
              <a:t>sahip,</a:t>
            </a:r>
            <a:endParaRPr sz="3350">
              <a:latin typeface="Arial"/>
              <a:cs typeface="Arial"/>
            </a:endParaRPr>
          </a:p>
          <a:p>
            <a:pPr marL="12700" marR="365760">
              <a:lnSpc>
                <a:spcPct val="126400"/>
              </a:lnSpc>
              <a:spcBef>
                <a:spcPts val="5"/>
              </a:spcBef>
              <a:buChar char="•"/>
              <a:tabLst>
                <a:tab pos="246379" algn="l"/>
              </a:tabLst>
            </a:pPr>
            <a:r>
              <a:rPr sz="3350" spc="-110" dirty="0">
                <a:solidFill>
                  <a:srgbClr val="653824"/>
                </a:solidFill>
                <a:latin typeface="Arial"/>
                <a:cs typeface="Arial"/>
              </a:rPr>
              <a:t>Sağlıklı</a:t>
            </a:r>
            <a:r>
              <a:rPr sz="3350" spc="-220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350" spc="50" dirty="0">
                <a:solidFill>
                  <a:srgbClr val="653824"/>
                </a:solidFill>
                <a:latin typeface="Arial"/>
                <a:cs typeface="Arial"/>
              </a:rPr>
              <a:t>ve</a:t>
            </a:r>
            <a:r>
              <a:rPr sz="3350" spc="-215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350" spc="-25" dirty="0">
                <a:solidFill>
                  <a:srgbClr val="653824"/>
                </a:solidFill>
                <a:latin typeface="Arial"/>
                <a:cs typeface="Arial"/>
              </a:rPr>
              <a:t>hasta</a:t>
            </a:r>
            <a:r>
              <a:rPr sz="3350" spc="-215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350" spc="15" dirty="0">
                <a:solidFill>
                  <a:srgbClr val="653824"/>
                </a:solidFill>
                <a:latin typeface="Arial"/>
                <a:cs typeface="Arial"/>
              </a:rPr>
              <a:t>bireyin</a:t>
            </a:r>
            <a:r>
              <a:rPr sz="3350" spc="-215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350" spc="-130" dirty="0">
                <a:solidFill>
                  <a:srgbClr val="653824"/>
                </a:solidFill>
                <a:latin typeface="Arial"/>
                <a:cs typeface="Arial"/>
              </a:rPr>
              <a:t>yapısını,  </a:t>
            </a:r>
            <a:r>
              <a:rPr sz="3350" spc="20" dirty="0">
                <a:solidFill>
                  <a:srgbClr val="653824"/>
                </a:solidFill>
                <a:latin typeface="Arial"/>
                <a:cs typeface="Arial"/>
              </a:rPr>
              <a:t>fizyolojik </a:t>
            </a:r>
            <a:r>
              <a:rPr sz="3350" spc="-20" dirty="0">
                <a:solidFill>
                  <a:srgbClr val="653824"/>
                </a:solidFill>
                <a:latin typeface="Arial"/>
                <a:cs typeface="Arial"/>
              </a:rPr>
              <a:t>fonksiyonlarını </a:t>
            </a:r>
            <a:r>
              <a:rPr sz="3350" spc="50" dirty="0">
                <a:solidFill>
                  <a:srgbClr val="653824"/>
                </a:solidFill>
                <a:latin typeface="Arial"/>
                <a:cs typeface="Arial"/>
              </a:rPr>
              <a:t>ve  </a:t>
            </a:r>
            <a:r>
              <a:rPr sz="3350" spc="-80" dirty="0">
                <a:solidFill>
                  <a:srgbClr val="653824"/>
                </a:solidFill>
                <a:latin typeface="Arial"/>
                <a:cs typeface="Arial"/>
              </a:rPr>
              <a:t>davranışlarını </a:t>
            </a:r>
            <a:r>
              <a:rPr sz="3350" spc="-55" dirty="0">
                <a:solidFill>
                  <a:srgbClr val="653824"/>
                </a:solidFill>
                <a:latin typeface="Arial"/>
                <a:cs typeface="Arial"/>
              </a:rPr>
              <a:t>anlayabilen,  </a:t>
            </a:r>
            <a:r>
              <a:rPr sz="3350" spc="-10" dirty="0">
                <a:solidFill>
                  <a:srgbClr val="653824"/>
                </a:solidFill>
                <a:latin typeface="Arial"/>
                <a:cs typeface="Arial"/>
              </a:rPr>
              <a:t>Sorumluluk </a:t>
            </a:r>
            <a:r>
              <a:rPr sz="3350" spc="15" dirty="0">
                <a:solidFill>
                  <a:srgbClr val="653824"/>
                </a:solidFill>
                <a:latin typeface="Arial"/>
                <a:cs typeface="Arial"/>
              </a:rPr>
              <a:t>duygusu</a:t>
            </a:r>
            <a:r>
              <a:rPr sz="3350" spc="-409" dirty="0">
                <a:solidFill>
                  <a:srgbClr val="653824"/>
                </a:solidFill>
                <a:latin typeface="Arial"/>
                <a:cs typeface="Arial"/>
              </a:rPr>
              <a:t> </a:t>
            </a:r>
            <a:r>
              <a:rPr sz="3350" spc="-20" dirty="0">
                <a:solidFill>
                  <a:srgbClr val="653824"/>
                </a:solidFill>
                <a:latin typeface="Arial"/>
                <a:cs typeface="Arial"/>
              </a:rPr>
              <a:t>yüksek</a:t>
            </a:r>
            <a:endParaRPr sz="33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954436" y="6650077"/>
            <a:ext cx="3333750" cy="3637279"/>
            <a:chOff x="14954436" y="6650077"/>
            <a:chExt cx="3333750" cy="3637279"/>
          </a:xfrm>
        </p:grpSpPr>
        <p:sp>
          <p:nvSpPr>
            <p:cNvPr id="18" name="object 18"/>
            <p:cNvSpPr/>
            <p:nvPr/>
          </p:nvSpPr>
          <p:spPr>
            <a:xfrm>
              <a:off x="16343770" y="6700411"/>
              <a:ext cx="1944370" cy="1824989"/>
            </a:xfrm>
            <a:custGeom>
              <a:avLst/>
              <a:gdLst/>
              <a:ahLst/>
              <a:cxnLst/>
              <a:rect l="l" t="t" r="r" b="b"/>
              <a:pathLst>
                <a:path w="1944369" h="1824990">
                  <a:moveTo>
                    <a:pt x="174816" y="1665635"/>
                  </a:moveTo>
                  <a:lnTo>
                    <a:pt x="85364" y="1658097"/>
                  </a:lnTo>
                  <a:lnTo>
                    <a:pt x="74934" y="1590377"/>
                  </a:lnTo>
                  <a:lnTo>
                    <a:pt x="65100" y="1523354"/>
                  </a:lnTo>
                  <a:lnTo>
                    <a:pt x="56024" y="1458182"/>
                  </a:lnTo>
                  <a:lnTo>
                    <a:pt x="47557" y="1393775"/>
                  </a:lnTo>
                  <a:lnTo>
                    <a:pt x="39758" y="1330540"/>
                  </a:lnTo>
                  <a:lnTo>
                    <a:pt x="32634" y="1268511"/>
                  </a:lnTo>
                  <a:lnTo>
                    <a:pt x="26191" y="1207721"/>
                  </a:lnTo>
                  <a:lnTo>
                    <a:pt x="20437" y="1148204"/>
                  </a:lnTo>
                  <a:lnTo>
                    <a:pt x="15378" y="1089994"/>
                  </a:lnTo>
                  <a:lnTo>
                    <a:pt x="11021" y="1033125"/>
                  </a:lnTo>
                  <a:lnTo>
                    <a:pt x="7372" y="977630"/>
                  </a:lnTo>
                  <a:lnTo>
                    <a:pt x="4439" y="923544"/>
                  </a:lnTo>
                  <a:lnTo>
                    <a:pt x="2229" y="870900"/>
                  </a:lnTo>
                  <a:lnTo>
                    <a:pt x="748" y="819731"/>
                  </a:lnTo>
                  <a:lnTo>
                    <a:pt x="2" y="769220"/>
                  </a:lnTo>
                  <a:lnTo>
                    <a:pt x="0" y="721956"/>
                  </a:lnTo>
                  <a:lnTo>
                    <a:pt x="746" y="675417"/>
                  </a:lnTo>
                  <a:lnTo>
                    <a:pt x="2250" y="630489"/>
                  </a:lnTo>
                  <a:lnTo>
                    <a:pt x="4516" y="587205"/>
                  </a:lnTo>
                  <a:lnTo>
                    <a:pt x="7553" y="545600"/>
                  </a:lnTo>
                  <a:lnTo>
                    <a:pt x="11366" y="505706"/>
                  </a:lnTo>
                  <a:lnTo>
                    <a:pt x="15963" y="467559"/>
                  </a:lnTo>
                  <a:lnTo>
                    <a:pt x="27535" y="396636"/>
                  </a:lnTo>
                  <a:lnTo>
                    <a:pt x="42322" y="333102"/>
                  </a:lnTo>
                  <a:lnTo>
                    <a:pt x="67281" y="262522"/>
                  </a:lnTo>
                  <a:lnTo>
                    <a:pt x="88641" y="223389"/>
                  </a:lnTo>
                  <a:lnTo>
                    <a:pt x="114624" y="186931"/>
                  </a:lnTo>
                  <a:lnTo>
                    <a:pt x="144835" y="153286"/>
                  </a:lnTo>
                  <a:lnTo>
                    <a:pt x="178878" y="122592"/>
                  </a:lnTo>
                  <a:lnTo>
                    <a:pt x="216359" y="94990"/>
                  </a:lnTo>
                  <a:lnTo>
                    <a:pt x="256884" y="70617"/>
                  </a:lnTo>
                  <a:lnTo>
                    <a:pt x="300055" y="49614"/>
                  </a:lnTo>
                  <a:lnTo>
                    <a:pt x="345480" y="32119"/>
                  </a:lnTo>
                  <a:lnTo>
                    <a:pt x="392762" y="18271"/>
                  </a:lnTo>
                  <a:lnTo>
                    <a:pt x="441507" y="8209"/>
                  </a:lnTo>
                  <a:lnTo>
                    <a:pt x="491320" y="2072"/>
                  </a:lnTo>
                  <a:lnTo>
                    <a:pt x="541805" y="0"/>
                  </a:lnTo>
                  <a:lnTo>
                    <a:pt x="592568" y="2130"/>
                  </a:lnTo>
                  <a:lnTo>
                    <a:pt x="584206" y="101350"/>
                  </a:lnTo>
                  <a:lnTo>
                    <a:pt x="507867" y="99550"/>
                  </a:lnTo>
                  <a:lnTo>
                    <a:pt x="469784" y="100218"/>
                  </a:lnTo>
                  <a:lnTo>
                    <a:pt x="431150" y="104075"/>
                  </a:lnTo>
                  <a:lnTo>
                    <a:pt x="391508" y="112732"/>
                  </a:lnTo>
                  <a:lnTo>
                    <a:pt x="350401" y="127797"/>
                  </a:lnTo>
                  <a:lnTo>
                    <a:pt x="307371" y="150879"/>
                  </a:lnTo>
                  <a:lnTo>
                    <a:pt x="261962" y="183587"/>
                  </a:lnTo>
                  <a:lnTo>
                    <a:pt x="213717" y="227530"/>
                  </a:lnTo>
                  <a:lnTo>
                    <a:pt x="162179" y="284318"/>
                  </a:lnTo>
                  <a:lnTo>
                    <a:pt x="137463" y="328358"/>
                  </a:lnTo>
                  <a:lnTo>
                    <a:pt x="119652" y="391127"/>
                  </a:lnTo>
                  <a:lnTo>
                    <a:pt x="113104" y="428728"/>
                  </a:lnTo>
                  <a:lnTo>
                    <a:pt x="108004" y="470044"/>
                  </a:lnTo>
                  <a:lnTo>
                    <a:pt x="104260" y="514751"/>
                  </a:lnTo>
                  <a:lnTo>
                    <a:pt x="101779" y="562527"/>
                  </a:lnTo>
                  <a:lnTo>
                    <a:pt x="100469" y="613050"/>
                  </a:lnTo>
                  <a:lnTo>
                    <a:pt x="100236" y="665996"/>
                  </a:lnTo>
                  <a:lnTo>
                    <a:pt x="100989" y="721043"/>
                  </a:lnTo>
                  <a:lnTo>
                    <a:pt x="102670" y="778724"/>
                  </a:lnTo>
                  <a:lnTo>
                    <a:pt x="105080" y="836150"/>
                  </a:lnTo>
                  <a:lnTo>
                    <a:pt x="108233" y="895564"/>
                  </a:lnTo>
                  <a:lnTo>
                    <a:pt x="112001" y="955789"/>
                  </a:lnTo>
                  <a:lnTo>
                    <a:pt x="116292" y="1016501"/>
                  </a:lnTo>
                  <a:lnTo>
                    <a:pt x="121012" y="1077378"/>
                  </a:lnTo>
                  <a:lnTo>
                    <a:pt x="126069" y="1138097"/>
                  </a:lnTo>
                  <a:lnTo>
                    <a:pt x="131371" y="1198337"/>
                  </a:lnTo>
                  <a:lnTo>
                    <a:pt x="136825" y="1257773"/>
                  </a:lnTo>
                  <a:lnTo>
                    <a:pt x="142338" y="1316083"/>
                  </a:lnTo>
                  <a:lnTo>
                    <a:pt x="147818" y="1372946"/>
                  </a:lnTo>
                  <a:lnTo>
                    <a:pt x="158308" y="1481034"/>
                  </a:lnTo>
                  <a:lnTo>
                    <a:pt x="163168" y="1531987"/>
                  </a:lnTo>
                  <a:lnTo>
                    <a:pt x="167554" y="1579458"/>
                  </a:lnTo>
                  <a:lnTo>
                    <a:pt x="171479" y="1624239"/>
                  </a:lnTo>
                  <a:lnTo>
                    <a:pt x="174816" y="1665635"/>
                  </a:lnTo>
                  <a:close/>
                </a:path>
                <a:path w="1944369" h="1824990">
                  <a:moveTo>
                    <a:pt x="1798420" y="1824394"/>
                  </a:moveTo>
                  <a:lnTo>
                    <a:pt x="1712881" y="1799313"/>
                  </a:lnTo>
                  <a:lnTo>
                    <a:pt x="1731197" y="1761965"/>
                  </a:lnTo>
                  <a:lnTo>
                    <a:pt x="1751282" y="1721680"/>
                  </a:lnTo>
                  <a:lnTo>
                    <a:pt x="1772933" y="1678726"/>
                  </a:lnTo>
                  <a:lnTo>
                    <a:pt x="1871131" y="1485547"/>
                  </a:lnTo>
                  <a:lnTo>
                    <a:pt x="1897564" y="1433247"/>
                  </a:lnTo>
                  <a:lnTo>
                    <a:pt x="1924345" y="1379878"/>
                  </a:lnTo>
                  <a:lnTo>
                    <a:pt x="1944228" y="1339874"/>
                  </a:lnTo>
                  <a:lnTo>
                    <a:pt x="1944228" y="1566259"/>
                  </a:lnTo>
                  <a:lnTo>
                    <a:pt x="1930207" y="1592134"/>
                  </a:lnTo>
                  <a:lnTo>
                    <a:pt x="1898799" y="1648998"/>
                  </a:lnTo>
                  <a:lnTo>
                    <a:pt x="1866352" y="1706682"/>
                  </a:lnTo>
                  <a:lnTo>
                    <a:pt x="1832887" y="1765157"/>
                  </a:lnTo>
                  <a:lnTo>
                    <a:pt x="1798420" y="1824394"/>
                  </a:lnTo>
                  <a:close/>
                </a:path>
                <a:path w="1944369" h="1824990">
                  <a:moveTo>
                    <a:pt x="1944228" y="208133"/>
                  </a:moveTo>
                  <a:lnTo>
                    <a:pt x="1902629" y="192958"/>
                  </a:lnTo>
                  <a:lnTo>
                    <a:pt x="1930933" y="97856"/>
                  </a:lnTo>
                  <a:lnTo>
                    <a:pt x="1944228" y="102450"/>
                  </a:lnTo>
                  <a:lnTo>
                    <a:pt x="1944228" y="208133"/>
                  </a:lnTo>
                  <a:close/>
                </a:path>
              </a:pathLst>
            </a:custGeom>
            <a:solidFill>
              <a:srgbClr val="3C7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84574" y="6650077"/>
              <a:ext cx="3003424" cy="363692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954436" y="8021740"/>
              <a:ext cx="793750" cy="791845"/>
            </a:xfrm>
            <a:custGeom>
              <a:avLst/>
              <a:gdLst/>
              <a:ahLst/>
              <a:cxnLst/>
              <a:rect l="l" t="t" r="r" b="b"/>
              <a:pathLst>
                <a:path w="793750" h="791845">
                  <a:moveTo>
                    <a:pt x="365201" y="790008"/>
                  </a:moveTo>
                  <a:lnTo>
                    <a:pt x="315983" y="783435"/>
                  </a:lnTo>
                  <a:lnTo>
                    <a:pt x="268991" y="772301"/>
                  </a:lnTo>
                  <a:lnTo>
                    <a:pt x="224583" y="756793"/>
                  </a:lnTo>
                  <a:lnTo>
                    <a:pt x="183114" y="737095"/>
                  </a:lnTo>
                  <a:lnTo>
                    <a:pt x="144941" y="713392"/>
                  </a:lnTo>
                  <a:lnTo>
                    <a:pt x="110422" y="685871"/>
                  </a:lnTo>
                  <a:lnTo>
                    <a:pt x="79912" y="654717"/>
                  </a:lnTo>
                  <a:lnTo>
                    <a:pt x="53770" y="620114"/>
                  </a:lnTo>
                  <a:lnTo>
                    <a:pt x="32350" y="582249"/>
                  </a:lnTo>
                  <a:lnTo>
                    <a:pt x="16011" y="541306"/>
                  </a:lnTo>
                  <a:lnTo>
                    <a:pt x="5108" y="497471"/>
                  </a:lnTo>
                  <a:lnTo>
                    <a:pt x="0" y="450930"/>
                  </a:lnTo>
                  <a:lnTo>
                    <a:pt x="1041" y="401868"/>
                  </a:lnTo>
                  <a:lnTo>
                    <a:pt x="7205" y="355488"/>
                  </a:lnTo>
                  <a:lnTo>
                    <a:pt x="17734" y="309999"/>
                  </a:lnTo>
                  <a:lnTo>
                    <a:pt x="32483" y="265860"/>
                  </a:lnTo>
                  <a:lnTo>
                    <a:pt x="51307" y="223531"/>
                  </a:lnTo>
                  <a:lnTo>
                    <a:pt x="74060" y="183474"/>
                  </a:lnTo>
                  <a:lnTo>
                    <a:pt x="100596" y="146147"/>
                  </a:lnTo>
                  <a:lnTo>
                    <a:pt x="130772" y="112013"/>
                  </a:lnTo>
                  <a:lnTo>
                    <a:pt x="164441" y="81530"/>
                  </a:lnTo>
                  <a:lnTo>
                    <a:pt x="201458" y="55158"/>
                  </a:lnTo>
                  <a:lnTo>
                    <a:pt x="241679" y="33360"/>
                  </a:lnTo>
                  <a:lnTo>
                    <a:pt x="284957" y="16593"/>
                  </a:lnTo>
                  <a:lnTo>
                    <a:pt x="331147" y="5320"/>
                  </a:lnTo>
                  <a:lnTo>
                    <a:pt x="380105" y="0"/>
                  </a:lnTo>
                  <a:lnTo>
                    <a:pt x="431684" y="1092"/>
                  </a:lnTo>
                  <a:lnTo>
                    <a:pt x="477407" y="7619"/>
                  </a:lnTo>
                  <a:lnTo>
                    <a:pt x="521146" y="19126"/>
                  </a:lnTo>
                  <a:lnTo>
                    <a:pt x="562628" y="35293"/>
                  </a:lnTo>
                  <a:lnTo>
                    <a:pt x="601583" y="55798"/>
                  </a:lnTo>
                  <a:lnTo>
                    <a:pt x="637740" y="80319"/>
                  </a:lnTo>
                  <a:lnTo>
                    <a:pt x="670828" y="108536"/>
                  </a:lnTo>
                  <a:lnTo>
                    <a:pt x="700576" y="140128"/>
                  </a:lnTo>
                  <a:lnTo>
                    <a:pt x="726712" y="174772"/>
                  </a:lnTo>
                  <a:lnTo>
                    <a:pt x="748966" y="212148"/>
                  </a:lnTo>
                  <a:lnTo>
                    <a:pt x="767066" y="251934"/>
                  </a:lnTo>
                  <a:lnTo>
                    <a:pt x="780742" y="293810"/>
                  </a:lnTo>
                  <a:lnTo>
                    <a:pt x="789723" y="337454"/>
                  </a:lnTo>
                  <a:lnTo>
                    <a:pt x="793737" y="382544"/>
                  </a:lnTo>
                  <a:lnTo>
                    <a:pt x="792513" y="428759"/>
                  </a:lnTo>
                  <a:lnTo>
                    <a:pt x="785985" y="474528"/>
                  </a:lnTo>
                  <a:lnTo>
                    <a:pt x="774482" y="518311"/>
                  </a:lnTo>
                  <a:lnTo>
                    <a:pt x="758324" y="559836"/>
                  </a:lnTo>
                  <a:lnTo>
                    <a:pt x="737833" y="598832"/>
                  </a:lnTo>
                  <a:lnTo>
                    <a:pt x="713329" y="635028"/>
                  </a:lnTo>
                  <a:lnTo>
                    <a:pt x="685134" y="668153"/>
                  </a:lnTo>
                  <a:lnTo>
                    <a:pt x="653568" y="697935"/>
                  </a:lnTo>
                  <a:lnTo>
                    <a:pt x="618953" y="724102"/>
                  </a:lnTo>
                  <a:lnTo>
                    <a:pt x="581609" y="746384"/>
                  </a:lnTo>
                  <a:lnTo>
                    <a:pt x="541859" y="764508"/>
                  </a:lnTo>
                  <a:lnTo>
                    <a:pt x="500021" y="778204"/>
                  </a:lnTo>
                  <a:lnTo>
                    <a:pt x="456418" y="787201"/>
                  </a:lnTo>
                  <a:lnTo>
                    <a:pt x="411371" y="791226"/>
                  </a:lnTo>
                  <a:lnTo>
                    <a:pt x="365201" y="790008"/>
                  </a:lnTo>
                  <a:close/>
                </a:path>
              </a:pathLst>
            </a:custGeom>
            <a:solidFill>
              <a:srgbClr val="3C7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002876" y="6672839"/>
              <a:ext cx="3267710" cy="3614420"/>
            </a:xfrm>
            <a:custGeom>
              <a:avLst/>
              <a:gdLst/>
              <a:ahLst/>
              <a:cxnLst/>
              <a:rect l="l" t="t" r="r" b="b"/>
              <a:pathLst>
                <a:path w="3267709" h="3614420">
                  <a:moveTo>
                    <a:pt x="1770725" y="3508001"/>
                  </a:moveTo>
                  <a:lnTo>
                    <a:pt x="1763662" y="3506035"/>
                  </a:lnTo>
                  <a:lnTo>
                    <a:pt x="1759651" y="3500365"/>
                  </a:lnTo>
                  <a:lnTo>
                    <a:pt x="1761711" y="3493075"/>
                  </a:lnTo>
                  <a:lnTo>
                    <a:pt x="1791401" y="3451187"/>
                  </a:lnTo>
                  <a:lnTo>
                    <a:pt x="1820188" y="3408823"/>
                  </a:lnTo>
                  <a:lnTo>
                    <a:pt x="1848037" y="3365974"/>
                  </a:lnTo>
                  <a:lnTo>
                    <a:pt x="1874915" y="3322627"/>
                  </a:lnTo>
                  <a:lnTo>
                    <a:pt x="1900789" y="3278770"/>
                  </a:lnTo>
                  <a:lnTo>
                    <a:pt x="1925624" y="3234393"/>
                  </a:lnTo>
                  <a:lnTo>
                    <a:pt x="1949388" y="3189483"/>
                  </a:lnTo>
                  <a:lnTo>
                    <a:pt x="1972045" y="3144030"/>
                  </a:lnTo>
                  <a:lnTo>
                    <a:pt x="1993564" y="3098021"/>
                  </a:lnTo>
                  <a:lnTo>
                    <a:pt x="2013910" y="3051446"/>
                  </a:lnTo>
                  <a:lnTo>
                    <a:pt x="2033049" y="3004292"/>
                  </a:lnTo>
                  <a:lnTo>
                    <a:pt x="2050949" y="2956549"/>
                  </a:lnTo>
                  <a:lnTo>
                    <a:pt x="2067574" y="2908204"/>
                  </a:lnTo>
                  <a:lnTo>
                    <a:pt x="2082892" y="2859247"/>
                  </a:lnTo>
                  <a:lnTo>
                    <a:pt x="2096868" y="2809665"/>
                  </a:lnTo>
                  <a:lnTo>
                    <a:pt x="2103431" y="2801764"/>
                  </a:lnTo>
                  <a:lnTo>
                    <a:pt x="2113045" y="2801889"/>
                  </a:lnTo>
                  <a:lnTo>
                    <a:pt x="2121067" y="2808277"/>
                  </a:lnTo>
                  <a:lnTo>
                    <a:pt x="2122850" y="2819166"/>
                  </a:lnTo>
                  <a:lnTo>
                    <a:pt x="2108952" y="2868624"/>
                  </a:lnTo>
                  <a:lnTo>
                    <a:pt x="2093787" y="2917805"/>
                  </a:lnTo>
                  <a:lnTo>
                    <a:pt x="2077347" y="2966650"/>
                  </a:lnTo>
                  <a:lnTo>
                    <a:pt x="2059626" y="3015097"/>
                  </a:lnTo>
                  <a:lnTo>
                    <a:pt x="2040614" y="3063084"/>
                  </a:lnTo>
                  <a:lnTo>
                    <a:pt x="2020304" y="3110550"/>
                  </a:lnTo>
                  <a:lnTo>
                    <a:pt x="1998688" y="3157433"/>
                  </a:lnTo>
                  <a:lnTo>
                    <a:pt x="1975759" y="3203673"/>
                  </a:lnTo>
                  <a:lnTo>
                    <a:pt x="1951509" y="3249208"/>
                  </a:lnTo>
                  <a:lnTo>
                    <a:pt x="1925929" y="3293977"/>
                  </a:lnTo>
                  <a:lnTo>
                    <a:pt x="1899012" y="3337918"/>
                  </a:lnTo>
                  <a:lnTo>
                    <a:pt x="1870751" y="3380971"/>
                  </a:lnTo>
                  <a:lnTo>
                    <a:pt x="1841136" y="3423073"/>
                  </a:lnTo>
                  <a:lnTo>
                    <a:pt x="1810162" y="3464163"/>
                  </a:lnTo>
                  <a:lnTo>
                    <a:pt x="1777819" y="3504181"/>
                  </a:lnTo>
                  <a:lnTo>
                    <a:pt x="1770725" y="3508001"/>
                  </a:lnTo>
                  <a:close/>
                </a:path>
                <a:path w="3267709" h="3614420">
                  <a:moveTo>
                    <a:pt x="3077752" y="1956629"/>
                  </a:moveTo>
                  <a:lnTo>
                    <a:pt x="3069513" y="1954335"/>
                  </a:lnTo>
                  <a:lnTo>
                    <a:pt x="3064275" y="1947115"/>
                  </a:lnTo>
                  <a:lnTo>
                    <a:pt x="3065550" y="1937550"/>
                  </a:lnTo>
                  <a:lnTo>
                    <a:pt x="3088154" y="1900460"/>
                  </a:lnTo>
                  <a:lnTo>
                    <a:pt x="3096153" y="1894927"/>
                  </a:lnTo>
                  <a:lnTo>
                    <a:pt x="3104856" y="1897298"/>
                  </a:lnTo>
                  <a:lnTo>
                    <a:pt x="3110392" y="1904733"/>
                  </a:lnTo>
                  <a:lnTo>
                    <a:pt x="3108893" y="1914394"/>
                  </a:lnTo>
                  <a:lnTo>
                    <a:pt x="3085483" y="1951416"/>
                  </a:lnTo>
                  <a:lnTo>
                    <a:pt x="3077752" y="1956629"/>
                  </a:lnTo>
                  <a:close/>
                </a:path>
                <a:path w="3267709" h="3614420">
                  <a:moveTo>
                    <a:pt x="2691732" y="2419581"/>
                  </a:moveTo>
                  <a:lnTo>
                    <a:pt x="2686073" y="2416159"/>
                  </a:lnTo>
                  <a:lnTo>
                    <a:pt x="2683842" y="2409979"/>
                  </a:lnTo>
                  <a:lnTo>
                    <a:pt x="2687026" y="2403647"/>
                  </a:lnTo>
                  <a:lnTo>
                    <a:pt x="2725552" y="2370123"/>
                  </a:lnTo>
                  <a:lnTo>
                    <a:pt x="2763032" y="2335535"/>
                  </a:lnTo>
                  <a:lnTo>
                    <a:pt x="2799415" y="2299865"/>
                  </a:lnTo>
                  <a:lnTo>
                    <a:pt x="2834648" y="2263095"/>
                  </a:lnTo>
                  <a:lnTo>
                    <a:pt x="2868679" y="2225207"/>
                  </a:lnTo>
                  <a:lnTo>
                    <a:pt x="2901457" y="2186184"/>
                  </a:lnTo>
                  <a:lnTo>
                    <a:pt x="2932929" y="2146008"/>
                  </a:lnTo>
                  <a:lnTo>
                    <a:pt x="2963043" y="2104661"/>
                  </a:lnTo>
                  <a:lnTo>
                    <a:pt x="2991748" y="2062126"/>
                  </a:lnTo>
                  <a:lnTo>
                    <a:pt x="2997542" y="2058527"/>
                  </a:lnTo>
                  <a:lnTo>
                    <a:pt x="3003570" y="2060279"/>
                  </a:lnTo>
                  <a:lnTo>
                    <a:pt x="3007328" y="2065495"/>
                  </a:lnTo>
                  <a:lnTo>
                    <a:pt x="3006312" y="2072289"/>
                  </a:lnTo>
                  <a:lnTo>
                    <a:pt x="2977859" y="2115280"/>
                  </a:lnTo>
                  <a:lnTo>
                    <a:pt x="2947975" y="2157334"/>
                  </a:lnTo>
                  <a:lnTo>
                    <a:pt x="2916663" y="2198358"/>
                  </a:lnTo>
                  <a:lnTo>
                    <a:pt x="2883921" y="2238259"/>
                  </a:lnTo>
                  <a:lnTo>
                    <a:pt x="2849753" y="2276943"/>
                  </a:lnTo>
                  <a:lnTo>
                    <a:pt x="2814158" y="2314316"/>
                  </a:lnTo>
                  <a:lnTo>
                    <a:pt x="2777139" y="2350286"/>
                  </a:lnTo>
                  <a:lnTo>
                    <a:pt x="2738697" y="2384759"/>
                  </a:lnTo>
                  <a:lnTo>
                    <a:pt x="2698832" y="2417640"/>
                  </a:lnTo>
                  <a:lnTo>
                    <a:pt x="2691732" y="2419581"/>
                  </a:lnTo>
                  <a:close/>
                </a:path>
                <a:path w="3267709" h="3614420">
                  <a:moveTo>
                    <a:pt x="169367" y="2054490"/>
                  </a:moveTo>
                  <a:lnTo>
                    <a:pt x="120999" y="2032541"/>
                  </a:lnTo>
                  <a:lnTo>
                    <a:pt x="82228" y="2001690"/>
                  </a:lnTo>
                  <a:lnTo>
                    <a:pt x="63651" y="1983534"/>
                  </a:lnTo>
                  <a:lnTo>
                    <a:pt x="58756" y="1978565"/>
                  </a:lnTo>
                  <a:lnTo>
                    <a:pt x="41088" y="1939033"/>
                  </a:lnTo>
                  <a:lnTo>
                    <a:pt x="42010" y="1932155"/>
                  </a:lnTo>
                  <a:lnTo>
                    <a:pt x="65467" y="1906612"/>
                  </a:lnTo>
                  <a:lnTo>
                    <a:pt x="72578" y="1906792"/>
                  </a:lnTo>
                  <a:lnTo>
                    <a:pt x="79643" y="1909330"/>
                  </a:lnTo>
                  <a:lnTo>
                    <a:pt x="85680" y="1911286"/>
                  </a:lnTo>
                  <a:lnTo>
                    <a:pt x="91677" y="1914609"/>
                  </a:lnTo>
                  <a:lnTo>
                    <a:pt x="97446" y="1918827"/>
                  </a:lnTo>
                  <a:lnTo>
                    <a:pt x="102800" y="1923467"/>
                  </a:lnTo>
                  <a:lnTo>
                    <a:pt x="116564" y="1932738"/>
                  </a:lnTo>
                  <a:lnTo>
                    <a:pt x="153734" y="1964317"/>
                  </a:lnTo>
                  <a:lnTo>
                    <a:pt x="175016" y="1987207"/>
                  </a:lnTo>
                  <a:lnTo>
                    <a:pt x="83394" y="1979486"/>
                  </a:lnTo>
                  <a:lnTo>
                    <a:pt x="78543" y="1984992"/>
                  </a:lnTo>
                  <a:lnTo>
                    <a:pt x="117095" y="2016269"/>
                  </a:lnTo>
                  <a:lnTo>
                    <a:pt x="197596" y="2035442"/>
                  </a:lnTo>
                  <a:lnTo>
                    <a:pt x="197496" y="2040016"/>
                  </a:lnTo>
                  <a:lnTo>
                    <a:pt x="187832" y="2050867"/>
                  </a:lnTo>
                  <a:lnTo>
                    <a:pt x="179255" y="2054371"/>
                  </a:lnTo>
                  <a:lnTo>
                    <a:pt x="169367" y="2054490"/>
                  </a:lnTo>
                  <a:close/>
                </a:path>
                <a:path w="3267709" h="3614420">
                  <a:moveTo>
                    <a:pt x="151315" y="2031542"/>
                  </a:moveTo>
                  <a:lnTo>
                    <a:pt x="133953" y="2024189"/>
                  </a:lnTo>
                  <a:lnTo>
                    <a:pt x="117095" y="2016269"/>
                  </a:lnTo>
                  <a:lnTo>
                    <a:pt x="84186" y="1999888"/>
                  </a:lnTo>
                  <a:lnTo>
                    <a:pt x="78348" y="1993024"/>
                  </a:lnTo>
                  <a:lnTo>
                    <a:pt x="78543" y="1984992"/>
                  </a:lnTo>
                  <a:lnTo>
                    <a:pt x="83394" y="1979486"/>
                  </a:lnTo>
                  <a:lnTo>
                    <a:pt x="91526" y="1980197"/>
                  </a:lnTo>
                  <a:lnTo>
                    <a:pt x="125669" y="1997596"/>
                  </a:lnTo>
                  <a:lnTo>
                    <a:pt x="142585" y="2006777"/>
                  </a:lnTo>
                  <a:lnTo>
                    <a:pt x="159054" y="2016758"/>
                  </a:lnTo>
                  <a:lnTo>
                    <a:pt x="162290" y="2021842"/>
                  </a:lnTo>
                  <a:lnTo>
                    <a:pt x="161301" y="2027407"/>
                  </a:lnTo>
                  <a:lnTo>
                    <a:pt x="157254" y="2031344"/>
                  </a:lnTo>
                  <a:lnTo>
                    <a:pt x="151315" y="2031542"/>
                  </a:lnTo>
                  <a:close/>
                </a:path>
                <a:path w="3267709" h="3614420">
                  <a:moveTo>
                    <a:pt x="197596" y="2035442"/>
                  </a:moveTo>
                  <a:lnTo>
                    <a:pt x="151315" y="2031542"/>
                  </a:lnTo>
                  <a:lnTo>
                    <a:pt x="157254" y="2031344"/>
                  </a:lnTo>
                  <a:lnTo>
                    <a:pt x="161301" y="2027407"/>
                  </a:lnTo>
                  <a:lnTo>
                    <a:pt x="125550" y="1997535"/>
                  </a:lnTo>
                  <a:lnTo>
                    <a:pt x="91526" y="1980197"/>
                  </a:lnTo>
                  <a:lnTo>
                    <a:pt x="83394" y="1979486"/>
                  </a:lnTo>
                  <a:lnTo>
                    <a:pt x="175016" y="1987207"/>
                  </a:lnTo>
                  <a:lnTo>
                    <a:pt x="176527" y="1989086"/>
                  </a:lnTo>
                  <a:lnTo>
                    <a:pt x="182512" y="1998425"/>
                  </a:lnTo>
                  <a:lnTo>
                    <a:pt x="191771" y="2012242"/>
                  </a:lnTo>
                  <a:lnTo>
                    <a:pt x="197788" y="2026623"/>
                  </a:lnTo>
                  <a:lnTo>
                    <a:pt x="197596" y="2035442"/>
                  </a:lnTo>
                  <a:close/>
                </a:path>
                <a:path w="3267709" h="3614420">
                  <a:moveTo>
                    <a:pt x="23605" y="1874270"/>
                  </a:moveTo>
                  <a:lnTo>
                    <a:pt x="12592" y="1867122"/>
                  </a:lnTo>
                  <a:lnTo>
                    <a:pt x="8165" y="1861874"/>
                  </a:lnTo>
                  <a:lnTo>
                    <a:pt x="5485" y="1855149"/>
                  </a:lnTo>
                  <a:lnTo>
                    <a:pt x="4417" y="1848560"/>
                  </a:lnTo>
                  <a:lnTo>
                    <a:pt x="3815" y="1846072"/>
                  </a:lnTo>
                  <a:lnTo>
                    <a:pt x="3951" y="1844459"/>
                  </a:lnTo>
                  <a:lnTo>
                    <a:pt x="3349" y="1841971"/>
                  </a:lnTo>
                  <a:lnTo>
                    <a:pt x="2611" y="1841096"/>
                  </a:lnTo>
                  <a:lnTo>
                    <a:pt x="2747" y="1839483"/>
                  </a:lnTo>
                  <a:lnTo>
                    <a:pt x="2077" y="1837802"/>
                  </a:lnTo>
                  <a:lnTo>
                    <a:pt x="2145" y="1836995"/>
                  </a:lnTo>
                  <a:lnTo>
                    <a:pt x="0" y="1833565"/>
                  </a:lnTo>
                  <a:lnTo>
                    <a:pt x="543" y="1827111"/>
                  </a:lnTo>
                  <a:lnTo>
                    <a:pt x="358" y="1820102"/>
                  </a:lnTo>
                  <a:lnTo>
                    <a:pt x="893" y="1813330"/>
                  </a:lnTo>
                  <a:lnTo>
                    <a:pt x="5466" y="1807217"/>
                  </a:lnTo>
                  <a:lnTo>
                    <a:pt x="10292" y="1802927"/>
                  </a:lnTo>
                  <a:lnTo>
                    <a:pt x="16185" y="1800402"/>
                  </a:lnTo>
                  <a:lnTo>
                    <a:pt x="22531" y="1799744"/>
                  </a:lnTo>
                  <a:lnTo>
                    <a:pt x="28710" y="1801051"/>
                  </a:lnTo>
                  <a:lnTo>
                    <a:pt x="35021" y="1803208"/>
                  </a:lnTo>
                  <a:lnTo>
                    <a:pt x="39381" y="1809262"/>
                  </a:lnTo>
                  <a:lnTo>
                    <a:pt x="43808" y="1814510"/>
                  </a:lnTo>
                  <a:lnTo>
                    <a:pt x="50526" y="1824329"/>
                  </a:lnTo>
                  <a:lnTo>
                    <a:pt x="55498" y="1835906"/>
                  </a:lnTo>
                  <a:lnTo>
                    <a:pt x="57535" y="1847997"/>
                  </a:lnTo>
                  <a:lnTo>
                    <a:pt x="55449" y="1859360"/>
                  </a:lnTo>
                  <a:lnTo>
                    <a:pt x="47515" y="1869836"/>
                  </a:lnTo>
                  <a:lnTo>
                    <a:pt x="36074" y="1874990"/>
                  </a:lnTo>
                  <a:lnTo>
                    <a:pt x="23605" y="1874270"/>
                  </a:lnTo>
                  <a:close/>
                </a:path>
                <a:path w="3267709" h="3614420">
                  <a:moveTo>
                    <a:pt x="654154" y="1882802"/>
                  </a:moveTo>
                  <a:lnTo>
                    <a:pt x="645866" y="1880174"/>
                  </a:lnTo>
                  <a:lnTo>
                    <a:pt x="638462" y="1875183"/>
                  </a:lnTo>
                  <a:lnTo>
                    <a:pt x="632287" y="1871413"/>
                  </a:lnTo>
                  <a:lnTo>
                    <a:pt x="627190" y="1864485"/>
                  </a:lnTo>
                  <a:lnTo>
                    <a:pt x="624646" y="1856146"/>
                  </a:lnTo>
                  <a:lnTo>
                    <a:pt x="622569" y="1851909"/>
                  </a:lnTo>
                  <a:lnTo>
                    <a:pt x="620025" y="1843571"/>
                  </a:lnTo>
                  <a:lnTo>
                    <a:pt x="618671" y="1827730"/>
                  </a:lnTo>
                  <a:lnTo>
                    <a:pt x="619886" y="1806697"/>
                  </a:lnTo>
                  <a:lnTo>
                    <a:pt x="623760" y="1782995"/>
                  </a:lnTo>
                  <a:lnTo>
                    <a:pt x="630386" y="1759143"/>
                  </a:lnTo>
                  <a:lnTo>
                    <a:pt x="632474" y="1753632"/>
                  </a:lnTo>
                  <a:lnTo>
                    <a:pt x="633687" y="1748860"/>
                  </a:lnTo>
                  <a:lnTo>
                    <a:pt x="635571" y="1745770"/>
                  </a:lnTo>
                  <a:lnTo>
                    <a:pt x="635639" y="1744963"/>
                  </a:lnTo>
                  <a:lnTo>
                    <a:pt x="637523" y="1741872"/>
                  </a:lnTo>
                  <a:lnTo>
                    <a:pt x="648406" y="1724980"/>
                  </a:lnTo>
                  <a:lnTo>
                    <a:pt x="661972" y="1714179"/>
                  </a:lnTo>
                  <a:lnTo>
                    <a:pt x="678213" y="1711371"/>
                  </a:lnTo>
                  <a:lnTo>
                    <a:pt x="697119" y="1718461"/>
                  </a:lnTo>
                  <a:lnTo>
                    <a:pt x="711647" y="1734613"/>
                  </a:lnTo>
                  <a:lnTo>
                    <a:pt x="715266" y="1754720"/>
                  </a:lnTo>
                  <a:lnTo>
                    <a:pt x="712209" y="1776397"/>
                  </a:lnTo>
                  <a:lnTo>
                    <a:pt x="705105" y="1803368"/>
                  </a:lnTo>
                  <a:lnTo>
                    <a:pt x="703625" y="1809794"/>
                  </a:lnTo>
                  <a:lnTo>
                    <a:pt x="702119" y="1816521"/>
                  </a:lnTo>
                  <a:lnTo>
                    <a:pt x="700438" y="1823539"/>
                  </a:lnTo>
                  <a:lnTo>
                    <a:pt x="699632" y="1823471"/>
                  </a:lnTo>
                  <a:lnTo>
                    <a:pt x="695990" y="1837787"/>
                  </a:lnTo>
                  <a:lnTo>
                    <a:pt x="671367" y="1879581"/>
                  </a:lnTo>
                  <a:lnTo>
                    <a:pt x="662822" y="1882720"/>
                  </a:lnTo>
                  <a:lnTo>
                    <a:pt x="654154" y="1882802"/>
                  </a:lnTo>
                  <a:close/>
                </a:path>
                <a:path w="3267709" h="3614420">
                  <a:moveTo>
                    <a:pt x="700370" y="1824345"/>
                  </a:moveTo>
                  <a:lnTo>
                    <a:pt x="699632" y="1823471"/>
                  </a:lnTo>
                  <a:lnTo>
                    <a:pt x="700438" y="1823539"/>
                  </a:lnTo>
                  <a:lnTo>
                    <a:pt x="700370" y="1824345"/>
                  </a:lnTo>
                  <a:close/>
                </a:path>
                <a:path w="3267709" h="3614420">
                  <a:moveTo>
                    <a:pt x="671821" y="1688809"/>
                  </a:moveTo>
                  <a:lnTo>
                    <a:pt x="637869" y="1665536"/>
                  </a:lnTo>
                  <a:lnTo>
                    <a:pt x="637318" y="1657925"/>
                  </a:lnTo>
                  <a:lnTo>
                    <a:pt x="638757" y="1650176"/>
                  </a:lnTo>
                  <a:lnTo>
                    <a:pt x="661613" y="1629355"/>
                  </a:lnTo>
                  <a:lnTo>
                    <a:pt x="664031" y="1629559"/>
                  </a:lnTo>
                  <a:lnTo>
                    <a:pt x="666517" y="1628956"/>
                  </a:lnTo>
                  <a:lnTo>
                    <a:pt x="671352" y="1629363"/>
                  </a:lnTo>
                  <a:lnTo>
                    <a:pt x="684397" y="1634068"/>
                  </a:lnTo>
                  <a:lnTo>
                    <a:pt x="693634" y="1644239"/>
                  </a:lnTo>
                  <a:lnTo>
                    <a:pt x="697730" y="1657634"/>
                  </a:lnTo>
                  <a:lnTo>
                    <a:pt x="695353" y="1672006"/>
                  </a:lnTo>
                  <a:lnTo>
                    <a:pt x="685375" y="1683566"/>
                  </a:lnTo>
                  <a:lnTo>
                    <a:pt x="671821" y="1688809"/>
                  </a:lnTo>
                  <a:close/>
                </a:path>
                <a:path w="3267709" h="3614420">
                  <a:moveTo>
                    <a:pt x="504327" y="1814019"/>
                  </a:moveTo>
                  <a:lnTo>
                    <a:pt x="468959" y="1796720"/>
                  </a:lnTo>
                  <a:lnTo>
                    <a:pt x="463408" y="1783140"/>
                  </a:lnTo>
                  <a:lnTo>
                    <a:pt x="463686" y="1772615"/>
                  </a:lnTo>
                  <a:lnTo>
                    <a:pt x="467552" y="1762849"/>
                  </a:lnTo>
                  <a:lnTo>
                    <a:pt x="474911" y="1754977"/>
                  </a:lnTo>
                  <a:lnTo>
                    <a:pt x="475785" y="1754239"/>
                  </a:lnTo>
                  <a:lnTo>
                    <a:pt x="476591" y="1754307"/>
                  </a:lnTo>
                  <a:lnTo>
                    <a:pt x="477465" y="1753568"/>
                  </a:lnTo>
                  <a:lnTo>
                    <a:pt x="484681" y="1746344"/>
                  </a:lnTo>
                  <a:lnTo>
                    <a:pt x="493638" y="1741019"/>
                  </a:lnTo>
                  <a:lnTo>
                    <a:pt x="503765" y="1738077"/>
                  </a:lnTo>
                  <a:lnTo>
                    <a:pt x="514487" y="1738003"/>
                  </a:lnTo>
                  <a:lnTo>
                    <a:pt x="520957" y="1741277"/>
                  </a:lnTo>
                  <a:lnTo>
                    <a:pt x="524459" y="1747272"/>
                  </a:lnTo>
                  <a:lnTo>
                    <a:pt x="524548" y="1754045"/>
                  </a:lnTo>
                  <a:lnTo>
                    <a:pt x="520778" y="1759655"/>
                  </a:lnTo>
                  <a:lnTo>
                    <a:pt x="525761" y="1766282"/>
                  </a:lnTo>
                  <a:lnTo>
                    <a:pt x="529201" y="1774074"/>
                  </a:lnTo>
                  <a:lnTo>
                    <a:pt x="530586" y="1782759"/>
                  </a:lnTo>
                  <a:lnTo>
                    <a:pt x="529409" y="1792066"/>
                  </a:lnTo>
                  <a:lnTo>
                    <a:pt x="519511" y="1807340"/>
                  </a:lnTo>
                  <a:lnTo>
                    <a:pt x="504327" y="1814019"/>
                  </a:lnTo>
                  <a:close/>
                </a:path>
                <a:path w="3267709" h="3614420">
                  <a:moveTo>
                    <a:pt x="3187337" y="111987"/>
                  </a:moveTo>
                  <a:lnTo>
                    <a:pt x="3173300" y="110017"/>
                  </a:lnTo>
                  <a:lnTo>
                    <a:pt x="3160097" y="105376"/>
                  </a:lnTo>
                  <a:lnTo>
                    <a:pt x="3148345" y="97963"/>
                  </a:lnTo>
                  <a:lnTo>
                    <a:pt x="3142034" y="95806"/>
                  </a:lnTo>
                  <a:lnTo>
                    <a:pt x="3139752" y="93989"/>
                  </a:lnTo>
                  <a:lnTo>
                    <a:pt x="3134720" y="88094"/>
                  </a:lnTo>
                  <a:lnTo>
                    <a:pt x="3132605" y="80084"/>
                  </a:lnTo>
                  <a:lnTo>
                    <a:pt x="3133853" y="71900"/>
                  </a:lnTo>
                  <a:lnTo>
                    <a:pt x="3138908" y="65484"/>
                  </a:lnTo>
                  <a:lnTo>
                    <a:pt x="3159514" y="57370"/>
                  </a:lnTo>
                  <a:lnTo>
                    <a:pt x="3180790" y="58453"/>
                  </a:lnTo>
                  <a:lnTo>
                    <a:pt x="3199993" y="67890"/>
                  </a:lnTo>
                  <a:lnTo>
                    <a:pt x="3214378" y="84842"/>
                  </a:lnTo>
                  <a:lnTo>
                    <a:pt x="3216267" y="92973"/>
                  </a:lnTo>
                  <a:lnTo>
                    <a:pt x="3214126" y="101069"/>
                  </a:lnTo>
                  <a:lnTo>
                    <a:pt x="3208915" y="107687"/>
                  </a:lnTo>
                  <a:lnTo>
                    <a:pt x="3201590" y="111386"/>
                  </a:lnTo>
                  <a:lnTo>
                    <a:pt x="3187337" y="111987"/>
                  </a:lnTo>
                  <a:close/>
                </a:path>
                <a:path w="3267709" h="3614420">
                  <a:moveTo>
                    <a:pt x="3252136" y="137580"/>
                  </a:moveTo>
                  <a:lnTo>
                    <a:pt x="3242093" y="132164"/>
                  </a:lnTo>
                  <a:lnTo>
                    <a:pt x="3239459" y="121889"/>
                  </a:lnTo>
                  <a:lnTo>
                    <a:pt x="3243775" y="112199"/>
                  </a:lnTo>
                  <a:lnTo>
                    <a:pt x="3254584" y="108540"/>
                  </a:lnTo>
                  <a:lnTo>
                    <a:pt x="3264627" y="113956"/>
                  </a:lnTo>
                  <a:lnTo>
                    <a:pt x="3267261" y="124232"/>
                  </a:lnTo>
                  <a:lnTo>
                    <a:pt x="3262945" y="133921"/>
                  </a:lnTo>
                  <a:lnTo>
                    <a:pt x="3252136" y="137580"/>
                  </a:lnTo>
                  <a:close/>
                </a:path>
                <a:path w="3267709" h="3614420">
                  <a:moveTo>
                    <a:pt x="2009126" y="56389"/>
                  </a:moveTo>
                  <a:lnTo>
                    <a:pt x="2001941" y="54971"/>
                  </a:lnTo>
                  <a:lnTo>
                    <a:pt x="1994720" y="52319"/>
                  </a:lnTo>
                  <a:lnTo>
                    <a:pt x="1989297" y="47305"/>
                  </a:lnTo>
                  <a:lnTo>
                    <a:pt x="1986608" y="40541"/>
                  </a:lnTo>
                  <a:lnTo>
                    <a:pt x="1987591" y="32639"/>
                  </a:lnTo>
                  <a:lnTo>
                    <a:pt x="1991680" y="26548"/>
                  </a:lnTo>
                  <a:lnTo>
                    <a:pt x="1998153" y="22867"/>
                  </a:lnTo>
                  <a:lnTo>
                    <a:pt x="2005593" y="22161"/>
                  </a:lnTo>
                  <a:lnTo>
                    <a:pt x="2012583" y="24997"/>
                  </a:lnTo>
                  <a:lnTo>
                    <a:pt x="2018690" y="29573"/>
                  </a:lnTo>
                  <a:lnTo>
                    <a:pt x="2023719" y="37309"/>
                  </a:lnTo>
                  <a:lnTo>
                    <a:pt x="2021427" y="45239"/>
                  </a:lnTo>
                  <a:lnTo>
                    <a:pt x="2018330" y="53102"/>
                  </a:lnTo>
                  <a:lnTo>
                    <a:pt x="2009126" y="56389"/>
                  </a:lnTo>
                  <a:close/>
                </a:path>
                <a:path w="3267709" h="3614420">
                  <a:moveTo>
                    <a:pt x="2088111" y="53296"/>
                  </a:moveTo>
                  <a:lnTo>
                    <a:pt x="2074236" y="48052"/>
                  </a:lnTo>
                  <a:lnTo>
                    <a:pt x="2064377" y="37587"/>
                  </a:lnTo>
                  <a:lnTo>
                    <a:pt x="2061006" y="24165"/>
                  </a:lnTo>
                  <a:lnTo>
                    <a:pt x="2066596" y="10051"/>
                  </a:lnTo>
                  <a:lnTo>
                    <a:pt x="2072487" y="4544"/>
                  </a:lnTo>
                  <a:lnTo>
                    <a:pt x="2079088" y="1457"/>
                  </a:lnTo>
                  <a:lnTo>
                    <a:pt x="2086127" y="387"/>
                  </a:lnTo>
                  <a:lnTo>
                    <a:pt x="2093335" y="931"/>
                  </a:lnTo>
                  <a:lnTo>
                    <a:pt x="2099754" y="0"/>
                  </a:lnTo>
                  <a:lnTo>
                    <a:pt x="2131759" y="21090"/>
                  </a:lnTo>
                  <a:lnTo>
                    <a:pt x="2132463" y="27788"/>
                  </a:lnTo>
                  <a:lnTo>
                    <a:pt x="2127242" y="41285"/>
                  </a:lnTo>
                  <a:lnTo>
                    <a:pt x="2116222" y="49572"/>
                  </a:lnTo>
                  <a:lnTo>
                    <a:pt x="2102233" y="53344"/>
                  </a:lnTo>
                  <a:lnTo>
                    <a:pt x="2088111" y="53296"/>
                  </a:lnTo>
                  <a:close/>
                </a:path>
                <a:path w="3267709" h="3614420">
                  <a:moveTo>
                    <a:pt x="1375989" y="690722"/>
                  </a:moveTo>
                  <a:lnTo>
                    <a:pt x="1369922" y="688078"/>
                  </a:lnTo>
                  <a:lnTo>
                    <a:pt x="1367233" y="681454"/>
                  </a:lnTo>
                  <a:lnTo>
                    <a:pt x="1368456" y="630394"/>
                  </a:lnTo>
                  <a:lnTo>
                    <a:pt x="1372627" y="579687"/>
                  </a:lnTo>
                  <a:lnTo>
                    <a:pt x="1379745" y="529438"/>
                  </a:lnTo>
                  <a:lnTo>
                    <a:pt x="1389811" y="479751"/>
                  </a:lnTo>
                  <a:lnTo>
                    <a:pt x="1402827" y="430732"/>
                  </a:lnTo>
                  <a:lnTo>
                    <a:pt x="1418792" y="382485"/>
                  </a:lnTo>
                  <a:lnTo>
                    <a:pt x="1437708" y="335115"/>
                  </a:lnTo>
                  <a:lnTo>
                    <a:pt x="1459576" y="288727"/>
                  </a:lnTo>
                  <a:lnTo>
                    <a:pt x="1463705" y="285470"/>
                  </a:lnTo>
                  <a:lnTo>
                    <a:pt x="1468763" y="285643"/>
                  </a:lnTo>
                  <a:lnTo>
                    <a:pt x="1472383" y="288436"/>
                  </a:lnTo>
                  <a:lnTo>
                    <a:pt x="1472198" y="293040"/>
                  </a:lnTo>
                  <a:lnTo>
                    <a:pt x="1452709" y="339756"/>
                  </a:lnTo>
                  <a:lnTo>
                    <a:pt x="1435574" y="387098"/>
                  </a:lnTo>
                  <a:lnTo>
                    <a:pt x="1420842" y="435043"/>
                  </a:lnTo>
                  <a:lnTo>
                    <a:pt x="1408562" y="483565"/>
                  </a:lnTo>
                  <a:lnTo>
                    <a:pt x="1398785" y="532642"/>
                  </a:lnTo>
                  <a:lnTo>
                    <a:pt x="1391559" y="582247"/>
                  </a:lnTo>
                  <a:lnTo>
                    <a:pt x="1386935" y="632357"/>
                  </a:lnTo>
                  <a:lnTo>
                    <a:pt x="1384963" y="682948"/>
                  </a:lnTo>
                  <a:lnTo>
                    <a:pt x="1382110" y="689105"/>
                  </a:lnTo>
                  <a:lnTo>
                    <a:pt x="1375989" y="690722"/>
                  </a:lnTo>
                  <a:close/>
                </a:path>
                <a:path w="3267709" h="3614420">
                  <a:moveTo>
                    <a:pt x="1377890" y="786135"/>
                  </a:moveTo>
                  <a:lnTo>
                    <a:pt x="1370904" y="782957"/>
                  </a:lnTo>
                  <a:lnTo>
                    <a:pt x="1368280" y="774967"/>
                  </a:lnTo>
                  <a:lnTo>
                    <a:pt x="1371339" y="738667"/>
                  </a:lnTo>
                  <a:lnTo>
                    <a:pt x="1375263" y="731230"/>
                  </a:lnTo>
                  <a:lnTo>
                    <a:pt x="1382682" y="729265"/>
                  </a:lnTo>
                  <a:lnTo>
                    <a:pt x="1389668" y="732444"/>
                  </a:lnTo>
                  <a:lnTo>
                    <a:pt x="1392292" y="740433"/>
                  </a:lnTo>
                  <a:lnTo>
                    <a:pt x="1389233" y="776733"/>
                  </a:lnTo>
                  <a:lnTo>
                    <a:pt x="1385309" y="784171"/>
                  </a:lnTo>
                  <a:lnTo>
                    <a:pt x="1377890" y="786135"/>
                  </a:lnTo>
                  <a:close/>
                </a:path>
                <a:path w="3267709" h="3614420">
                  <a:moveTo>
                    <a:pt x="1691298" y="3614160"/>
                  </a:moveTo>
                  <a:lnTo>
                    <a:pt x="1716629" y="3575389"/>
                  </a:lnTo>
                  <a:lnTo>
                    <a:pt x="1721790" y="3572384"/>
                  </a:lnTo>
                  <a:lnTo>
                    <a:pt x="1727470" y="3573155"/>
                  </a:lnTo>
                  <a:lnTo>
                    <a:pt x="1731220" y="3576962"/>
                  </a:lnTo>
                  <a:lnTo>
                    <a:pt x="1730591" y="3583065"/>
                  </a:lnTo>
                  <a:lnTo>
                    <a:pt x="1724937" y="3594635"/>
                  </a:lnTo>
                  <a:lnTo>
                    <a:pt x="1718622" y="3605920"/>
                  </a:lnTo>
                  <a:lnTo>
                    <a:pt x="1713605" y="3614160"/>
                  </a:lnTo>
                  <a:lnTo>
                    <a:pt x="1691298" y="3614160"/>
                  </a:lnTo>
                  <a:close/>
                </a:path>
                <a:path w="3267709" h="3614420">
                  <a:moveTo>
                    <a:pt x="1546868" y="2161333"/>
                  </a:moveTo>
                  <a:lnTo>
                    <a:pt x="1545800" y="2154744"/>
                  </a:lnTo>
                  <a:lnTo>
                    <a:pt x="1534267" y="2107294"/>
                  </a:lnTo>
                  <a:lnTo>
                    <a:pt x="1523529" y="2059604"/>
                  </a:lnTo>
                  <a:lnTo>
                    <a:pt x="1513456" y="2011716"/>
                  </a:lnTo>
                  <a:lnTo>
                    <a:pt x="1503917" y="1963672"/>
                  </a:lnTo>
                  <a:lnTo>
                    <a:pt x="1494782" y="1915514"/>
                  </a:lnTo>
                  <a:lnTo>
                    <a:pt x="1485920" y="1867287"/>
                  </a:lnTo>
                  <a:lnTo>
                    <a:pt x="1468493" y="1770790"/>
                  </a:lnTo>
                  <a:lnTo>
                    <a:pt x="1459667" y="1722605"/>
                  </a:lnTo>
                  <a:lnTo>
                    <a:pt x="1461223" y="1715577"/>
                  </a:lnTo>
                  <a:lnTo>
                    <a:pt x="1467032" y="1712258"/>
                  </a:lnTo>
                  <a:lnTo>
                    <a:pt x="1473692" y="1713277"/>
                  </a:lnTo>
                  <a:lnTo>
                    <a:pt x="1477804" y="1719259"/>
                  </a:lnTo>
                  <a:lnTo>
                    <a:pt x="1486862" y="1767387"/>
                  </a:lnTo>
                  <a:lnTo>
                    <a:pt x="1505346" y="1863628"/>
                  </a:lnTo>
                  <a:lnTo>
                    <a:pt x="1514501" y="1911785"/>
                  </a:lnTo>
                  <a:lnTo>
                    <a:pt x="1523418" y="1959995"/>
                  </a:lnTo>
                  <a:lnTo>
                    <a:pt x="1531962" y="2008280"/>
                  </a:lnTo>
                  <a:lnTo>
                    <a:pt x="1539996" y="2056663"/>
                  </a:lnTo>
                  <a:lnTo>
                    <a:pt x="1547385" y="2105166"/>
                  </a:lnTo>
                  <a:lnTo>
                    <a:pt x="1553995" y="2153810"/>
                  </a:lnTo>
                  <a:lnTo>
                    <a:pt x="1554325" y="2159525"/>
                  </a:lnTo>
                  <a:lnTo>
                    <a:pt x="1546868" y="2161333"/>
                  </a:lnTo>
                  <a:close/>
                </a:path>
                <a:path w="3267709" h="3614420">
                  <a:moveTo>
                    <a:pt x="502477" y="3572487"/>
                  </a:moveTo>
                  <a:lnTo>
                    <a:pt x="471886" y="3526989"/>
                  </a:lnTo>
                  <a:lnTo>
                    <a:pt x="447479" y="3482464"/>
                  </a:lnTo>
                  <a:lnTo>
                    <a:pt x="425627" y="3436789"/>
                  </a:lnTo>
                  <a:lnTo>
                    <a:pt x="406314" y="3390076"/>
                  </a:lnTo>
                  <a:lnTo>
                    <a:pt x="389525" y="3342436"/>
                  </a:lnTo>
                  <a:lnTo>
                    <a:pt x="375245" y="3293980"/>
                  </a:lnTo>
                  <a:lnTo>
                    <a:pt x="363459" y="3244821"/>
                  </a:lnTo>
                  <a:lnTo>
                    <a:pt x="354153" y="3195069"/>
                  </a:lnTo>
                  <a:lnTo>
                    <a:pt x="347310" y="3144837"/>
                  </a:lnTo>
                  <a:lnTo>
                    <a:pt x="342916" y="3094236"/>
                  </a:lnTo>
                  <a:lnTo>
                    <a:pt x="340957" y="3043377"/>
                  </a:lnTo>
                  <a:lnTo>
                    <a:pt x="341416" y="2992373"/>
                  </a:lnTo>
                  <a:lnTo>
                    <a:pt x="341358" y="2983431"/>
                  </a:lnTo>
                  <a:lnTo>
                    <a:pt x="354184" y="2985325"/>
                  </a:lnTo>
                  <a:lnTo>
                    <a:pt x="354310" y="2993459"/>
                  </a:lnTo>
                  <a:lnTo>
                    <a:pt x="354744" y="3043774"/>
                  </a:lnTo>
                  <a:lnTo>
                    <a:pt x="357624" y="3093689"/>
                  </a:lnTo>
                  <a:lnTo>
                    <a:pt x="362896" y="3143168"/>
                  </a:lnTo>
                  <a:lnTo>
                    <a:pt x="370508" y="3192175"/>
                  </a:lnTo>
                  <a:lnTo>
                    <a:pt x="380406" y="3240676"/>
                  </a:lnTo>
                  <a:lnTo>
                    <a:pt x="392536" y="3288634"/>
                  </a:lnTo>
                  <a:lnTo>
                    <a:pt x="406846" y="3336014"/>
                  </a:lnTo>
                  <a:lnTo>
                    <a:pt x="423281" y="3382780"/>
                  </a:lnTo>
                  <a:lnTo>
                    <a:pt x="441788" y="3428898"/>
                  </a:lnTo>
                  <a:lnTo>
                    <a:pt x="462315" y="3474331"/>
                  </a:lnTo>
                  <a:lnTo>
                    <a:pt x="484807" y="3519044"/>
                  </a:lnTo>
                  <a:lnTo>
                    <a:pt x="509212" y="3563001"/>
                  </a:lnTo>
                  <a:lnTo>
                    <a:pt x="509593" y="3567501"/>
                  </a:lnTo>
                  <a:lnTo>
                    <a:pt x="506702" y="3571116"/>
                  </a:lnTo>
                  <a:lnTo>
                    <a:pt x="502477" y="3572487"/>
                  </a:lnTo>
                  <a:close/>
                </a:path>
              </a:pathLst>
            </a:custGeom>
            <a:solidFill>
              <a:srgbClr val="EFE8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131108" y="6661242"/>
              <a:ext cx="3157220" cy="2003425"/>
            </a:xfrm>
            <a:custGeom>
              <a:avLst/>
              <a:gdLst/>
              <a:ahLst/>
              <a:cxnLst/>
              <a:rect l="l" t="t" r="r" b="b"/>
              <a:pathLst>
                <a:path w="3157219" h="2003425">
                  <a:moveTo>
                    <a:pt x="2024802" y="219032"/>
                  </a:moveTo>
                  <a:lnTo>
                    <a:pt x="2015162" y="209880"/>
                  </a:lnTo>
                  <a:lnTo>
                    <a:pt x="2010299" y="190087"/>
                  </a:lnTo>
                  <a:lnTo>
                    <a:pt x="2010494" y="162648"/>
                  </a:lnTo>
                  <a:lnTo>
                    <a:pt x="2026032" y="99550"/>
                  </a:lnTo>
                  <a:lnTo>
                    <a:pt x="2051789" y="59654"/>
                  </a:lnTo>
                  <a:lnTo>
                    <a:pt x="2064525" y="55840"/>
                  </a:lnTo>
                  <a:lnTo>
                    <a:pt x="2075841" y="64676"/>
                  </a:lnTo>
                  <a:lnTo>
                    <a:pt x="2084317" y="84621"/>
                  </a:lnTo>
                  <a:lnTo>
                    <a:pt x="2087711" y="112516"/>
                  </a:lnTo>
                  <a:lnTo>
                    <a:pt x="2083777" y="145200"/>
                  </a:lnTo>
                  <a:lnTo>
                    <a:pt x="2072106" y="176408"/>
                  </a:lnTo>
                  <a:lnTo>
                    <a:pt x="2056084" y="200546"/>
                  </a:lnTo>
                  <a:lnTo>
                    <a:pt x="2039165" y="215470"/>
                  </a:lnTo>
                  <a:lnTo>
                    <a:pt x="2024802" y="219032"/>
                  </a:lnTo>
                  <a:close/>
                </a:path>
                <a:path w="3157219" h="2003425">
                  <a:moveTo>
                    <a:pt x="2927367" y="237414"/>
                  </a:moveTo>
                  <a:lnTo>
                    <a:pt x="2915496" y="228403"/>
                  </a:lnTo>
                  <a:lnTo>
                    <a:pt x="2905494" y="208050"/>
                  </a:lnTo>
                  <a:lnTo>
                    <a:pt x="2899819" y="179684"/>
                  </a:lnTo>
                  <a:lnTo>
                    <a:pt x="2900931" y="146635"/>
                  </a:lnTo>
                  <a:lnTo>
                    <a:pt x="2909886" y="115300"/>
                  </a:lnTo>
                  <a:lnTo>
                    <a:pt x="2923872" y="91092"/>
                  </a:lnTo>
                  <a:lnTo>
                    <a:pt x="2939536" y="75859"/>
                  </a:lnTo>
                  <a:lnTo>
                    <a:pt x="2953527" y="71453"/>
                  </a:lnTo>
                  <a:lnTo>
                    <a:pt x="2963822" y="79607"/>
                  </a:lnTo>
                  <a:lnTo>
                    <a:pt x="2970290" y="98862"/>
                  </a:lnTo>
                  <a:lnTo>
                    <a:pt x="2972417" y="126282"/>
                  </a:lnTo>
                  <a:lnTo>
                    <a:pt x="2969692" y="158929"/>
                  </a:lnTo>
                  <a:lnTo>
                    <a:pt x="2962341" y="190780"/>
                  </a:lnTo>
                  <a:lnTo>
                    <a:pt x="2951886" y="216124"/>
                  </a:lnTo>
                  <a:lnTo>
                    <a:pt x="2939753" y="232491"/>
                  </a:lnTo>
                  <a:lnTo>
                    <a:pt x="2927367" y="237414"/>
                  </a:lnTo>
                  <a:close/>
                </a:path>
                <a:path w="3157219" h="2003425">
                  <a:moveTo>
                    <a:pt x="323443" y="1980893"/>
                  </a:moveTo>
                  <a:lnTo>
                    <a:pt x="225520" y="1972641"/>
                  </a:lnTo>
                  <a:lnTo>
                    <a:pt x="275124" y="1966948"/>
                  </a:lnTo>
                  <a:lnTo>
                    <a:pt x="321510" y="1949679"/>
                  </a:lnTo>
                  <a:lnTo>
                    <a:pt x="359319" y="1923613"/>
                  </a:lnTo>
                  <a:lnTo>
                    <a:pt x="389950" y="1890273"/>
                  </a:lnTo>
                  <a:lnTo>
                    <a:pt x="413066" y="1851348"/>
                  </a:lnTo>
                  <a:lnTo>
                    <a:pt x="428329" y="1808525"/>
                  </a:lnTo>
                  <a:lnTo>
                    <a:pt x="435403" y="1763491"/>
                  </a:lnTo>
                  <a:lnTo>
                    <a:pt x="432473" y="1710581"/>
                  </a:lnTo>
                  <a:lnTo>
                    <a:pt x="418536" y="1662087"/>
                  </a:lnTo>
                  <a:lnTo>
                    <a:pt x="395468" y="1617463"/>
                  </a:lnTo>
                  <a:lnTo>
                    <a:pt x="365147" y="1576166"/>
                  </a:lnTo>
                  <a:lnTo>
                    <a:pt x="329449" y="1537653"/>
                  </a:lnTo>
                  <a:lnTo>
                    <a:pt x="326558" y="1531939"/>
                  </a:lnTo>
                  <a:lnTo>
                    <a:pt x="328948" y="1526745"/>
                  </a:lnTo>
                  <a:lnTo>
                    <a:pt x="334497" y="1523798"/>
                  </a:lnTo>
                  <a:lnTo>
                    <a:pt x="341081" y="1524823"/>
                  </a:lnTo>
                  <a:lnTo>
                    <a:pt x="377648" y="1552912"/>
                  </a:lnTo>
                  <a:lnTo>
                    <a:pt x="408454" y="1586766"/>
                  </a:lnTo>
                  <a:lnTo>
                    <a:pt x="433050" y="1625287"/>
                  </a:lnTo>
                  <a:lnTo>
                    <a:pt x="450987" y="1667377"/>
                  </a:lnTo>
                  <a:lnTo>
                    <a:pt x="461818" y="1711937"/>
                  </a:lnTo>
                  <a:lnTo>
                    <a:pt x="465094" y="1757869"/>
                  </a:lnTo>
                  <a:lnTo>
                    <a:pt x="459873" y="1805878"/>
                  </a:lnTo>
                  <a:lnTo>
                    <a:pt x="446324" y="1850544"/>
                  </a:lnTo>
                  <a:lnTo>
                    <a:pt x="425354" y="1891055"/>
                  </a:lnTo>
                  <a:lnTo>
                    <a:pt x="397868" y="1926601"/>
                  </a:lnTo>
                  <a:lnTo>
                    <a:pt x="364772" y="1956371"/>
                  </a:lnTo>
                  <a:lnTo>
                    <a:pt x="326971" y="1979554"/>
                  </a:lnTo>
                  <a:lnTo>
                    <a:pt x="323443" y="1980893"/>
                  </a:lnTo>
                  <a:close/>
                </a:path>
                <a:path w="3157219" h="2003425">
                  <a:moveTo>
                    <a:pt x="194406" y="2001475"/>
                  </a:moveTo>
                  <a:lnTo>
                    <a:pt x="146848" y="1990203"/>
                  </a:lnTo>
                  <a:lnTo>
                    <a:pt x="100273" y="1967942"/>
                  </a:lnTo>
                  <a:lnTo>
                    <a:pt x="62890" y="1937453"/>
                  </a:lnTo>
                  <a:lnTo>
                    <a:pt x="34436" y="1899998"/>
                  </a:lnTo>
                  <a:lnTo>
                    <a:pt x="14645" y="1856842"/>
                  </a:lnTo>
                  <a:lnTo>
                    <a:pt x="3255" y="1809248"/>
                  </a:lnTo>
                  <a:lnTo>
                    <a:pt x="0" y="1758482"/>
                  </a:lnTo>
                  <a:lnTo>
                    <a:pt x="3114" y="1712620"/>
                  </a:lnTo>
                  <a:lnTo>
                    <a:pt x="12015" y="1667346"/>
                  </a:lnTo>
                  <a:lnTo>
                    <a:pt x="27123" y="1624385"/>
                  </a:lnTo>
                  <a:lnTo>
                    <a:pt x="48861" y="1585465"/>
                  </a:lnTo>
                  <a:lnTo>
                    <a:pt x="77652" y="1552312"/>
                  </a:lnTo>
                  <a:lnTo>
                    <a:pt x="113918" y="1526652"/>
                  </a:lnTo>
                  <a:lnTo>
                    <a:pt x="158081" y="1510214"/>
                  </a:lnTo>
                  <a:lnTo>
                    <a:pt x="165000" y="1511774"/>
                  </a:lnTo>
                  <a:lnTo>
                    <a:pt x="168206" y="1517668"/>
                  </a:lnTo>
                  <a:lnTo>
                    <a:pt x="167369" y="1524591"/>
                  </a:lnTo>
                  <a:lnTo>
                    <a:pt x="162158" y="1529242"/>
                  </a:lnTo>
                  <a:lnTo>
                    <a:pt x="121197" y="1547685"/>
                  </a:lnTo>
                  <a:lnTo>
                    <a:pt x="87533" y="1576551"/>
                  </a:lnTo>
                  <a:lnTo>
                    <a:pt x="61174" y="1613615"/>
                  </a:lnTo>
                  <a:lnTo>
                    <a:pt x="42127" y="1656652"/>
                  </a:lnTo>
                  <a:lnTo>
                    <a:pt x="30399" y="1703434"/>
                  </a:lnTo>
                  <a:lnTo>
                    <a:pt x="25998" y="1751736"/>
                  </a:lnTo>
                  <a:lnTo>
                    <a:pt x="28930" y="1799333"/>
                  </a:lnTo>
                  <a:lnTo>
                    <a:pt x="39204" y="1843997"/>
                  </a:lnTo>
                  <a:lnTo>
                    <a:pt x="56826" y="1883504"/>
                  </a:lnTo>
                  <a:lnTo>
                    <a:pt x="88352" y="1922188"/>
                  </a:lnTo>
                  <a:lnTo>
                    <a:pt x="129039" y="1950068"/>
                  </a:lnTo>
                  <a:lnTo>
                    <a:pt x="175793" y="1966950"/>
                  </a:lnTo>
                  <a:lnTo>
                    <a:pt x="225520" y="1972641"/>
                  </a:lnTo>
                  <a:lnTo>
                    <a:pt x="323443" y="1980893"/>
                  </a:lnTo>
                  <a:lnTo>
                    <a:pt x="285373" y="1995340"/>
                  </a:lnTo>
                  <a:lnTo>
                    <a:pt x="240883" y="2002917"/>
                  </a:lnTo>
                  <a:lnTo>
                    <a:pt x="194406" y="2001475"/>
                  </a:lnTo>
                  <a:close/>
                </a:path>
                <a:path w="3157219" h="2003425">
                  <a:moveTo>
                    <a:pt x="1761690" y="191985"/>
                  </a:moveTo>
                  <a:lnTo>
                    <a:pt x="1757865" y="189226"/>
                  </a:lnTo>
                  <a:lnTo>
                    <a:pt x="1727877" y="153995"/>
                  </a:lnTo>
                  <a:lnTo>
                    <a:pt x="1715109" y="112728"/>
                  </a:lnTo>
                  <a:lnTo>
                    <a:pt x="1718913" y="70363"/>
                  </a:lnTo>
                  <a:lnTo>
                    <a:pt x="1738639" y="31834"/>
                  </a:lnTo>
                  <a:lnTo>
                    <a:pt x="1773636" y="2080"/>
                  </a:lnTo>
                  <a:lnTo>
                    <a:pt x="1777869" y="0"/>
                  </a:lnTo>
                  <a:lnTo>
                    <a:pt x="1780549" y="6724"/>
                  </a:lnTo>
                  <a:lnTo>
                    <a:pt x="1777122" y="8873"/>
                  </a:lnTo>
                  <a:lnTo>
                    <a:pt x="1745243" y="36758"/>
                  </a:lnTo>
                  <a:lnTo>
                    <a:pt x="1727589" y="72432"/>
                  </a:lnTo>
                  <a:lnTo>
                    <a:pt x="1724406" y="111588"/>
                  </a:lnTo>
                  <a:lnTo>
                    <a:pt x="1735940" y="149917"/>
                  </a:lnTo>
                  <a:lnTo>
                    <a:pt x="1762438" y="183112"/>
                  </a:lnTo>
                  <a:lnTo>
                    <a:pt x="1766263" y="185871"/>
                  </a:lnTo>
                  <a:lnTo>
                    <a:pt x="1761690" y="191985"/>
                  </a:lnTo>
                  <a:close/>
                </a:path>
                <a:path w="3157219" h="2003425">
                  <a:moveTo>
                    <a:pt x="1377042" y="1597502"/>
                  </a:moveTo>
                  <a:lnTo>
                    <a:pt x="1375974" y="1590913"/>
                  </a:lnTo>
                  <a:lnTo>
                    <a:pt x="1371851" y="1539237"/>
                  </a:lnTo>
                  <a:lnTo>
                    <a:pt x="1367678" y="1488880"/>
                  </a:lnTo>
                  <a:lnTo>
                    <a:pt x="1363329" y="1437943"/>
                  </a:lnTo>
                  <a:lnTo>
                    <a:pt x="1358892" y="1387117"/>
                  </a:lnTo>
                  <a:lnTo>
                    <a:pt x="1354404" y="1336442"/>
                  </a:lnTo>
                  <a:lnTo>
                    <a:pt x="1350261" y="1287536"/>
                  </a:lnTo>
                  <a:lnTo>
                    <a:pt x="1341918" y="1189702"/>
                  </a:lnTo>
                  <a:lnTo>
                    <a:pt x="1337777" y="1140769"/>
                  </a:lnTo>
                  <a:lnTo>
                    <a:pt x="1333695" y="1091824"/>
                  </a:lnTo>
                  <a:lnTo>
                    <a:pt x="1329700" y="1042864"/>
                  </a:lnTo>
                  <a:lnTo>
                    <a:pt x="1325822" y="993888"/>
                  </a:lnTo>
                  <a:lnTo>
                    <a:pt x="1322089" y="944892"/>
                  </a:lnTo>
                  <a:lnTo>
                    <a:pt x="1318532" y="895876"/>
                  </a:lnTo>
                  <a:lnTo>
                    <a:pt x="1315177" y="846837"/>
                  </a:lnTo>
                  <a:lnTo>
                    <a:pt x="1312056" y="797773"/>
                  </a:lnTo>
                  <a:lnTo>
                    <a:pt x="1309196" y="748682"/>
                  </a:lnTo>
                  <a:lnTo>
                    <a:pt x="1306626" y="699563"/>
                  </a:lnTo>
                  <a:lnTo>
                    <a:pt x="1305212" y="649442"/>
                  </a:lnTo>
                  <a:lnTo>
                    <a:pt x="1306048" y="599228"/>
                  </a:lnTo>
                  <a:lnTo>
                    <a:pt x="1309568" y="549168"/>
                  </a:lnTo>
                  <a:lnTo>
                    <a:pt x="1316207" y="499513"/>
                  </a:lnTo>
                  <a:lnTo>
                    <a:pt x="1326396" y="450513"/>
                  </a:lnTo>
                  <a:lnTo>
                    <a:pt x="1340569" y="402416"/>
                  </a:lnTo>
                  <a:lnTo>
                    <a:pt x="1359160" y="355474"/>
                  </a:lnTo>
                  <a:lnTo>
                    <a:pt x="1382323" y="311413"/>
                  </a:lnTo>
                  <a:lnTo>
                    <a:pt x="1410387" y="270005"/>
                  </a:lnTo>
                  <a:lnTo>
                    <a:pt x="1442933" y="232070"/>
                  </a:lnTo>
                  <a:lnTo>
                    <a:pt x="1479547" y="198430"/>
                  </a:lnTo>
                  <a:lnTo>
                    <a:pt x="1519810" y="169904"/>
                  </a:lnTo>
                  <a:lnTo>
                    <a:pt x="1563308" y="147315"/>
                  </a:lnTo>
                  <a:lnTo>
                    <a:pt x="1609623" y="131482"/>
                  </a:lnTo>
                  <a:lnTo>
                    <a:pt x="1658338" y="123227"/>
                  </a:lnTo>
                  <a:lnTo>
                    <a:pt x="1709038" y="123369"/>
                  </a:lnTo>
                  <a:lnTo>
                    <a:pt x="1714679" y="123845"/>
                  </a:lnTo>
                  <a:lnTo>
                    <a:pt x="1713931" y="132718"/>
                  </a:lnTo>
                  <a:lnTo>
                    <a:pt x="1708290" y="132242"/>
                  </a:lnTo>
                  <a:lnTo>
                    <a:pt x="1655547" y="133270"/>
                  </a:lnTo>
                  <a:lnTo>
                    <a:pt x="1604352" y="143670"/>
                  </a:lnTo>
                  <a:lnTo>
                    <a:pt x="1555570" y="162423"/>
                  </a:lnTo>
                  <a:lnTo>
                    <a:pt x="1510065" y="188510"/>
                  </a:lnTo>
                  <a:lnTo>
                    <a:pt x="1468702" y="220912"/>
                  </a:lnTo>
                  <a:lnTo>
                    <a:pt x="1435847" y="254806"/>
                  </a:lnTo>
                  <a:lnTo>
                    <a:pt x="1407481" y="292148"/>
                  </a:lnTo>
                  <a:lnTo>
                    <a:pt x="1383428" y="332335"/>
                  </a:lnTo>
                  <a:lnTo>
                    <a:pt x="1363516" y="374767"/>
                  </a:lnTo>
                  <a:lnTo>
                    <a:pt x="1347567" y="418842"/>
                  </a:lnTo>
                  <a:lnTo>
                    <a:pt x="1335409" y="463958"/>
                  </a:lnTo>
                  <a:lnTo>
                    <a:pt x="1326359" y="511690"/>
                  </a:lnTo>
                  <a:lnTo>
                    <a:pt x="1320701" y="559303"/>
                  </a:lnTo>
                  <a:lnTo>
                    <a:pt x="1317886" y="606884"/>
                  </a:lnTo>
                  <a:lnTo>
                    <a:pt x="1317366" y="654523"/>
                  </a:lnTo>
                  <a:lnTo>
                    <a:pt x="1318591" y="702309"/>
                  </a:lnTo>
                  <a:lnTo>
                    <a:pt x="1321015" y="750331"/>
                  </a:lnTo>
                  <a:lnTo>
                    <a:pt x="1324150" y="801366"/>
                  </a:lnTo>
                  <a:lnTo>
                    <a:pt x="1327533" y="852399"/>
                  </a:lnTo>
                  <a:lnTo>
                    <a:pt x="1331144" y="903407"/>
                  </a:lnTo>
                  <a:lnTo>
                    <a:pt x="1334961" y="954364"/>
                  </a:lnTo>
                  <a:lnTo>
                    <a:pt x="1338966" y="1005246"/>
                  </a:lnTo>
                  <a:lnTo>
                    <a:pt x="1343137" y="1056030"/>
                  </a:lnTo>
                  <a:lnTo>
                    <a:pt x="1347045" y="1104438"/>
                  </a:lnTo>
                  <a:lnTo>
                    <a:pt x="1354951" y="1201262"/>
                  </a:lnTo>
                  <a:lnTo>
                    <a:pt x="1374908" y="1443337"/>
                  </a:lnTo>
                  <a:lnTo>
                    <a:pt x="1382866" y="1540807"/>
                  </a:lnTo>
                  <a:lnTo>
                    <a:pt x="1386722" y="1588569"/>
                  </a:lnTo>
                  <a:lnTo>
                    <a:pt x="1386984" y="1595091"/>
                  </a:lnTo>
                  <a:lnTo>
                    <a:pt x="1377042" y="1597502"/>
                  </a:lnTo>
                  <a:close/>
                </a:path>
                <a:path w="3157219" h="2003425">
                  <a:moveTo>
                    <a:pt x="3042184" y="1658213"/>
                  </a:moveTo>
                  <a:lnTo>
                    <a:pt x="3035067" y="1655988"/>
                  </a:lnTo>
                  <a:lnTo>
                    <a:pt x="3036349" y="1650409"/>
                  </a:lnTo>
                  <a:lnTo>
                    <a:pt x="3054323" y="1605736"/>
                  </a:lnTo>
                  <a:lnTo>
                    <a:pt x="3072821" y="1561759"/>
                  </a:lnTo>
                  <a:lnTo>
                    <a:pt x="3092001" y="1517694"/>
                  </a:lnTo>
                  <a:lnTo>
                    <a:pt x="3111598" y="1473760"/>
                  </a:lnTo>
                  <a:lnTo>
                    <a:pt x="3131452" y="1429923"/>
                  </a:lnTo>
                  <a:lnTo>
                    <a:pt x="3156889" y="1374096"/>
                  </a:lnTo>
                  <a:lnTo>
                    <a:pt x="3156889" y="1406267"/>
                  </a:lnTo>
                  <a:lnTo>
                    <a:pt x="3131569" y="1464523"/>
                  </a:lnTo>
                  <a:lnTo>
                    <a:pt x="3110586" y="1512190"/>
                  </a:lnTo>
                  <a:lnTo>
                    <a:pt x="3089166" y="1559664"/>
                  </a:lnTo>
                  <a:lnTo>
                    <a:pt x="3066984" y="1607062"/>
                  </a:lnTo>
                  <a:lnTo>
                    <a:pt x="3044203" y="1653509"/>
                  </a:lnTo>
                  <a:lnTo>
                    <a:pt x="3042184" y="16582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54109" y="0"/>
            <a:ext cx="16379190" cy="9340215"/>
            <a:chOff x="954109" y="0"/>
            <a:chExt cx="16379190" cy="9340215"/>
          </a:xfrm>
        </p:grpSpPr>
        <p:sp>
          <p:nvSpPr>
            <p:cNvPr id="4" name="object 4"/>
            <p:cNvSpPr/>
            <p:nvPr/>
          </p:nvSpPr>
          <p:spPr>
            <a:xfrm>
              <a:off x="954109" y="0"/>
              <a:ext cx="8686799" cy="86301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27303" y="948202"/>
              <a:ext cx="9305925" cy="8391525"/>
            </a:xfrm>
            <a:custGeom>
              <a:avLst/>
              <a:gdLst/>
              <a:ahLst/>
              <a:cxnLst/>
              <a:rect l="l" t="t" r="r" b="b"/>
              <a:pathLst>
                <a:path w="9305925" h="8391525">
                  <a:moveTo>
                    <a:pt x="9305925" y="8391525"/>
                  </a:moveTo>
                  <a:lnTo>
                    <a:pt x="0" y="8391525"/>
                  </a:lnTo>
                  <a:lnTo>
                    <a:pt x="0" y="0"/>
                  </a:lnTo>
                  <a:lnTo>
                    <a:pt x="9305925" y="0"/>
                  </a:lnTo>
                  <a:lnTo>
                    <a:pt x="9305925" y="8391525"/>
                  </a:lnTo>
                  <a:close/>
                </a:path>
              </a:pathLst>
            </a:custGeom>
            <a:solidFill>
              <a:srgbClr val="949C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90467" y="1590738"/>
            <a:ext cx="521779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315" dirty="0">
                <a:solidFill>
                  <a:srgbClr val="364081"/>
                </a:solidFill>
                <a:latin typeface="Arial"/>
                <a:cs typeface="Arial"/>
              </a:rPr>
              <a:t>GAZETECİLİK</a:t>
            </a:r>
            <a:endParaRPr sz="5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3405">
              <a:lnSpc>
                <a:spcPct val="100000"/>
              </a:lnSpc>
              <a:spcBef>
                <a:spcPts val="100"/>
              </a:spcBef>
              <a:tabLst>
                <a:tab pos="8237855" algn="l"/>
              </a:tabLst>
            </a:pPr>
            <a:r>
              <a:rPr spc="450" dirty="0"/>
              <a:t>BİZİ	</a:t>
            </a:r>
            <a:r>
              <a:rPr spc="475" dirty="0"/>
              <a:t>TANIYIN</a:t>
            </a:r>
          </a:p>
          <a:p>
            <a:pPr marL="6910705">
              <a:lnSpc>
                <a:spcPct val="100000"/>
              </a:lnSpc>
              <a:spcBef>
                <a:spcPts val="10"/>
              </a:spcBef>
            </a:pPr>
            <a:endParaRPr sz="4200"/>
          </a:p>
          <a:p>
            <a:pPr marL="6923405">
              <a:lnSpc>
                <a:spcPct val="100000"/>
              </a:lnSpc>
            </a:pPr>
            <a:r>
              <a:rPr sz="2700" spc="50" dirty="0">
                <a:solidFill>
                  <a:srgbClr val="364081"/>
                </a:solidFill>
                <a:latin typeface="Verdana"/>
                <a:cs typeface="Verdana"/>
              </a:rPr>
              <a:t>Gazetecilik </a:t>
            </a:r>
            <a:r>
              <a:rPr sz="2700" spc="60" dirty="0">
                <a:solidFill>
                  <a:srgbClr val="364081"/>
                </a:solidFill>
                <a:latin typeface="Verdana"/>
                <a:cs typeface="Verdana"/>
              </a:rPr>
              <a:t>programının </a:t>
            </a:r>
            <a:r>
              <a:rPr sz="2700" spc="15" dirty="0">
                <a:solidFill>
                  <a:srgbClr val="364081"/>
                </a:solidFill>
                <a:latin typeface="Verdana"/>
                <a:cs typeface="Verdana"/>
              </a:rPr>
              <a:t>amacı,</a:t>
            </a:r>
            <a:r>
              <a:rPr sz="2700" spc="440" dirty="0">
                <a:solidFill>
                  <a:srgbClr val="364081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364081"/>
                </a:solidFill>
                <a:latin typeface="Verdana"/>
                <a:cs typeface="Verdana"/>
              </a:rPr>
              <a:t>yazılı</a:t>
            </a:r>
            <a:endParaRPr sz="2700">
              <a:latin typeface="Verdana"/>
              <a:cs typeface="Verdana"/>
            </a:endParaRPr>
          </a:p>
          <a:p>
            <a:pPr marL="6923405" marR="5080">
              <a:lnSpc>
                <a:spcPct val="141200"/>
              </a:lnSpc>
            </a:pPr>
            <a:r>
              <a:rPr sz="2700" spc="40" dirty="0">
                <a:solidFill>
                  <a:srgbClr val="364081"/>
                </a:solidFill>
                <a:latin typeface="Verdana"/>
                <a:cs typeface="Verdana"/>
              </a:rPr>
              <a:t>basında haberin </a:t>
            </a:r>
            <a:r>
              <a:rPr sz="2700" spc="55" dirty="0">
                <a:solidFill>
                  <a:srgbClr val="364081"/>
                </a:solidFill>
                <a:latin typeface="Verdana"/>
                <a:cs typeface="Verdana"/>
              </a:rPr>
              <a:t>kaynağından </a:t>
            </a:r>
            <a:r>
              <a:rPr sz="2700" spc="30" dirty="0">
                <a:solidFill>
                  <a:srgbClr val="364081"/>
                </a:solidFill>
                <a:latin typeface="Verdana"/>
                <a:cs typeface="Verdana"/>
              </a:rPr>
              <a:t>basım </a:t>
            </a:r>
            <a:r>
              <a:rPr sz="2700" spc="-65" dirty="0">
                <a:solidFill>
                  <a:srgbClr val="364081"/>
                </a:solidFill>
                <a:latin typeface="Verdana"/>
                <a:cs typeface="Verdana"/>
              </a:rPr>
              <a:t>ve  </a:t>
            </a:r>
            <a:r>
              <a:rPr sz="2700" spc="-10" dirty="0">
                <a:solidFill>
                  <a:srgbClr val="364081"/>
                </a:solidFill>
                <a:latin typeface="Verdana"/>
                <a:cs typeface="Verdana"/>
              </a:rPr>
              <a:t>yayın </a:t>
            </a:r>
            <a:r>
              <a:rPr sz="2700" spc="15" dirty="0">
                <a:solidFill>
                  <a:srgbClr val="364081"/>
                </a:solidFill>
                <a:latin typeface="Verdana"/>
                <a:cs typeface="Verdana"/>
              </a:rPr>
              <a:t>aşamasına kadar olan</a:t>
            </a:r>
            <a:r>
              <a:rPr sz="2700" spc="735" dirty="0">
                <a:solidFill>
                  <a:srgbClr val="364081"/>
                </a:solidFill>
                <a:latin typeface="Verdana"/>
                <a:cs typeface="Verdana"/>
              </a:rPr>
              <a:t> </a:t>
            </a:r>
            <a:r>
              <a:rPr sz="2700" spc="30" dirty="0">
                <a:solidFill>
                  <a:srgbClr val="364081"/>
                </a:solidFill>
                <a:latin typeface="Verdana"/>
                <a:cs typeface="Verdana"/>
              </a:rPr>
              <a:t>işlemlere</a:t>
            </a:r>
            <a:endParaRPr sz="2700">
              <a:latin typeface="Verdana"/>
              <a:cs typeface="Verdana"/>
            </a:endParaRPr>
          </a:p>
          <a:p>
            <a:pPr marL="6923405">
              <a:lnSpc>
                <a:spcPct val="100000"/>
              </a:lnSpc>
              <a:spcBef>
                <a:spcPts val="1335"/>
              </a:spcBef>
            </a:pPr>
            <a:r>
              <a:rPr sz="2700" spc="20" dirty="0">
                <a:solidFill>
                  <a:srgbClr val="364081"/>
                </a:solidFill>
                <a:latin typeface="Verdana"/>
                <a:cs typeface="Verdana"/>
              </a:rPr>
              <a:t>ilişkin </a:t>
            </a:r>
            <a:r>
              <a:rPr sz="2700" spc="50" dirty="0">
                <a:solidFill>
                  <a:srgbClr val="364081"/>
                </a:solidFill>
                <a:latin typeface="Verdana"/>
                <a:cs typeface="Verdana"/>
              </a:rPr>
              <a:t>temel bilgi </a:t>
            </a:r>
            <a:r>
              <a:rPr sz="2700" spc="-65" dirty="0">
                <a:solidFill>
                  <a:srgbClr val="364081"/>
                </a:solidFill>
                <a:latin typeface="Verdana"/>
                <a:cs typeface="Verdana"/>
              </a:rPr>
              <a:t>ve</a:t>
            </a:r>
            <a:r>
              <a:rPr sz="2700" spc="655" dirty="0">
                <a:solidFill>
                  <a:srgbClr val="364081"/>
                </a:solidFill>
                <a:latin typeface="Verdana"/>
                <a:cs typeface="Verdana"/>
              </a:rPr>
              <a:t> </a:t>
            </a:r>
            <a:r>
              <a:rPr sz="2700" spc="40" dirty="0">
                <a:solidFill>
                  <a:srgbClr val="364081"/>
                </a:solidFill>
                <a:latin typeface="Verdana"/>
                <a:cs typeface="Verdana"/>
              </a:rPr>
              <a:t>becerileri</a:t>
            </a:r>
            <a:endParaRPr sz="2700">
              <a:latin typeface="Verdana"/>
              <a:cs typeface="Verdana"/>
            </a:endParaRPr>
          </a:p>
          <a:p>
            <a:pPr marL="6923405" marR="313055">
              <a:lnSpc>
                <a:spcPct val="141200"/>
              </a:lnSpc>
            </a:pPr>
            <a:r>
              <a:rPr sz="2700" spc="30" dirty="0">
                <a:solidFill>
                  <a:srgbClr val="364081"/>
                </a:solidFill>
                <a:latin typeface="Verdana"/>
                <a:cs typeface="Verdana"/>
              </a:rPr>
              <a:t>kazanmış </a:t>
            </a:r>
            <a:r>
              <a:rPr sz="2700" spc="40" dirty="0">
                <a:solidFill>
                  <a:srgbClr val="364081"/>
                </a:solidFill>
                <a:latin typeface="Verdana"/>
                <a:cs typeface="Verdana"/>
              </a:rPr>
              <a:t>nitelikli </a:t>
            </a:r>
            <a:r>
              <a:rPr sz="2700" spc="50" dirty="0">
                <a:solidFill>
                  <a:srgbClr val="364081"/>
                </a:solidFill>
                <a:latin typeface="Verdana"/>
                <a:cs typeface="Verdana"/>
              </a:rPr>
              <a:t>eleman </a:t>
            </a:r>
            <a:r>
              <a:rPr sz="2700" spc="40" dirty="0">
                <a:solidFill>
                  <a:srgbClr val="364081"/>
                </a:solidFill>
                <a:latin typeface="Verdana"/>
                <a:cs typeface="Verdana"/>
              </a:rPr>
              <a:t>yetiştirmek  </a:t>
            </a:r>
            <a:r>
              <a:rPr sz="2700" spc="-65" dirty="0">
                <a:solidFill>
                  <a:srgbClr val="364081"/>
                </a:solidFill>
                <a:latin typeface="Verdana"/>
                <a:cs typeface="Verdana"/>
              </a:rPr>
              <a:t>ve </a:t>
            </a:r>
            <a:r>
              <a:rPr sz="2700" spc="30" dirty="0">
                <a:solidFill>
                  <a:srgbClr val="364081"/>
                </a:solidFill>
                <a:latin typeface="Verdana"/>
                <a:cs typeface="Verdana"/>
              </a:rPr>
              <a:t>bu alanda </a:t>
            </a:r>
            <a:r>
              <a:rPr sz="2700" spc="10" dirty="0">
                <a:solidFill>
                  <a:srgbClr val="364081"/>
                </a:solidFill>
                <a:latin typeface="Verdana"/>
                <a:cs typeface="Verdana"/>
              </a:rPr>
              <a:t>araştırma</a:t>
            </a:r>
            <a:r>
              <a:rPr sz="2700" spc="775" dirty="0">
                <a:solidFill>
                  <a:srgbClr val="364081"/>
                </a:solidFill>
                <a:latin typeface="Verdana"/>
                <a:cs typeface="Verdana"/>
              </a:rPr>
              <a:t> </a:t>
            </a:r>
            <a:r>
              <a:rPr sz="2700" spc="20" dirty="0">
                <a:solidFill>
                  <a:srgbClr val="364081"/>
                </a:solidFill>
                <a:latin typeface="Verdana"/>
                <a:cs typeface="Verdana"/>
              </a:rPr>
              <a:t>yapmaktır.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310" dirty="0"/>
              <a:t>GAZETECİLİK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6999" y="3710427"/>
            <a:ext cx="10196830" cy="41953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42570">
              <a:lnSpc>
                <a:spcPct val="113900"/>
              </a:lnSpc>
              <a:spcBef>
                <a:spcPts val="90"/>
              </a:spcBef>
            </a:pP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Ga</a:t>
            </a:r>
            <a:r>
              <a:rPr sz="2650" spc="-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ec</a:t>
            </a:r>
            <a:r>
              <a:rPr lang="tr-TR" sz="2650" spc="-5" smtClean="0">
                <a:solidFill>
                  <a:srgbClr val="181724"/>
                </a:solidFill>
                <a:latin typeface="Arial"/>
                <a:cs typeface="Arial"/>
              </a:rPr>
              <a:t>ili</a:t>
            </a:r>
            <a:r>
              <a:rPr sz="2650" spc="165" smtClean="0">
                <a:solidFill>
                  <a:srgbClr val="181724"/>
                </a:solidFill>
                <a:latin typeface="Arial"/>
                <a:cs typeface="Arial"/>
              </a:rPr>
              <a:t>k 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p</a:t>
            </a:r>
            <a:r>
              <a:rPr sz="2650" spc="40" dirty="0" err="1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og</a:t>
            </a:r>
            <a:r>
              <a:rPr sz="2650" spc="40" dirty="0" err="1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amına</a:t>
            </a:r>
            <a:r>
              <a:rPr sz="2650" spc="4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-45" dirty="0" smtClean="0">
                <a:solidFill>
                  <a:srgbClr val="181724"/>
                </a:solidFill>
                <a:latin typeface="Arial"/>
                <a:cs typeface="Arial"/>
              </a:rPr>
              <a:t>g</a:t>
            </a:r>
            <a:r>
              <a:rPr lang="tr-TR" sz="2650" spc="-4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9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95" dirty="0" err="1" smtClean="0">
                <a:solidFill>
                  <a:srgbClr val="181724"/>
                </a:solidFill>
                <a:latin typeface="Arial"/>
                <a:cs typeface="Arial"/>
              </a:rPr>
              <a:t>mek</a:t>
            </a:r>
            <a:r>
              <a:rPr sz="2650" spc="95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lang="tr-TR" sz="2650" spc="9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4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st</a:t>
            </a:r>
            <a:r>
              <a:rPr sz="2650" spc="45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4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45" dirty="0" err="1" smtClean="0">
                <a:solidFill>
                  <a:srgbClr val="181724"/>
                </a:solidFill>
                <a:latin typeface="Arial"/>
                <a:cs typeface="Arial"/>
              </a:rPr>
              <a:t>enle</a:t>
            </a:r>
            <a:r>
              <a:rPr sz="2650" spc="4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lang="tr-TR" sz="2650" spc="45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95" dirty="0" smtClean="0">
                <a:solidFill>
                  <a:srgbClr val="181724"/>
                </a:solidFill>
                <a:latin typeface="Arial"/>
                <a:cs typeface="Arial"/>
              </a:rPr>
              <a:t>n </a:t>
            </a:r>
            <a:r>
              <a:rPr sz="2650" spc="85" dirty="0" smtClean="0">
                <a:solidFill>
                  <a:srgbClr val="181724"/>
                </a:solidFill>
                <a:latin typeface="Arial"/>
                <a:cs typeface="Arial"/>
              </a:rPr>
              <a:t>no</a:t>
            </a:r>
            <a:r>
              <a:rPr sz="2650" spc="85" dirty="0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85" dirty="0" smtClean="0">
                <a:solidFill>
                  <a:srgbClr val="181724"/>
                </a:solidFill>
                <a:latin typeface="Arial"/>
                <a:cs typeface="Arial"/>
              </a:rPr>
              <a:t>mal</a:t>
            </a:r>
            <a:r>
              <a:rPr lang="tr-TR" sz="2650" spc="8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95" dirty="0" smtClean="0">
                <a:solidFill>
                  <a:srgbClr val="181724"/>
                </a:solidFill>
                <a:latin typeface="Arial"/>
                <a:cs typeface="Arial"/>
              </a:rPr>
              <a:t>n </a:t>
            </a:r>
            <a:r>
              <a:rPr sz="2650" spc="70" dirty="0">
                <a:solidFill>
                  <a:srgbClr val="181724"/>
                </a:solidFill>
                <a:latin typeface="Trebuchet MS"/>
                <a:cs typeface="Trebuchet MS"/>
              </a:rPr>
              <a:t>üstü</a:t>
            </a:r>
            <a:r>
              <a:rPr sz="2650" spc="70" dirty="0">
                <a:solidFill>
                  <a:srgbClr val="181724"/>
                </a:solidFill>
                <a:latin typeface="Arial"/>
                <a:cs typeface="Arial"/>
              </a:rPr>
              <a:t>nde  </a:t>
            </a:r>
            <a:r>
              <a:rPr sz="2650" spc="85" dirty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85" dirty="0">
                <a:solidFill>
                  <a:srgbClr val="181724"/>
                </a:solidFill>
                <a:latin typeface="Arial"/>
                <a:cs typeface="Arial"/>
              </a:rPr>
              <a:t>ö</a:t>
            </a:r>
            <a:r>
              <a:rPr sz="2650" spc="85" dirty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spc="85" dirty="0">
                <a:solidFill>
                  <a:srgbClr val="181724"/>
                </a:solidFill>
                <a:latin typeface="Arial"/>
                <a:cs typeface="Arial"/>
              </a:rPr>
              <a:t>el </a:t>
            </a:r>
            <a:r>
              <a:rPr sz="2650" spc="-5" dirty="0" err="1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-5" dirty="0" err="1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5" dirty="0" err="1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-5" dirty="0" err="1">
                <a:solidFill>
                  <a:srgbClr val="181724"/>
                </a:solidFill>
                <a:latin typeface="Arial"/>
                <a:cs typeface="Arial"/>
              </a:rPr>
              <a:t>eneğe</a:t>
            </a:r>
            <a:r>
              <a:rPr sz="2650" spc="-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7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70" dirty="0" err="1" smtClean="0">
                <a:solidFill>
                  <a:srgbClr val="181724"/>
                </a:solidFill>
                <a:latin typeface="Arial"/>
                <a:cs typeface="Arial"/>
              </a:rPr>
              <a:t>ah</a:t>
            </a:r>
            <a:r>
              <a:rPr lang="tr-TR" sz="2650" spc="7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5" dirty="0" smtClean="0">
                <a:solidFill>
                  <a:srgbClr val="181724"/>
                </a:solidFill>
                <a:latin typeface="Arial"/>
                <a:cs typeface="Arial"/>
              </a:rPr>
              <a:t>p</a:t>
            </a:r>
            <a:r>
              <a:rPr sz="1750" spc="165" dirty="0">
                <a:solidFill>
                  <a:srgbClr val="181724"/>
                </a:solidFill>
                <a:latin typeface="Verdana"/>
                <a:cs typeface="Verdana"/>
              </a:rPr>
              <a:t>, </a:t>
            </a:r>
            <a:r>
              <a:rPr sz="2650" spc="95" dirty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o</a:t>
            </a:r>
            <a:r>
              <a:rPr sz="2650" spc="95" dirty="0">
                <a:solidFill>
                  <a:srgbClr val="181724"/>
                </a:solidFill>
                <a:latin typeface="Trebuchet MS"/>
                <a:cs typeface="Trebuchet MS"/>
              </a:rPr>
              <a:t>sy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al </a:t>
            </a:r>
            <a:r>
              <a:rPr sz="2650" spc="30" dirty="0">
                <a:solidFill>
                  <a:srgbClr val="181724"/>
                </a:solidFill>
                <a:latin typeface="Arial"/>
                <a:cs typeface="Arial"/>
              </a:rPr>
              <a:t>a</a:t>
            </a:r>
            <a:r>
              <a:rPr sz="2650" spc="3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30" dirty="0">
                <a:solidFill>
                  <a:srgbClr val="181724"/>
                </a:solidFill>
                <a:latin typeface="Arial"/>
                <a:cs typeface="Arial"/>
              </a:rPr>
              <a:t>a</a:t>
            </a:r>
            <a:r>
              <a:rPr sz="2650" spc="30" dirty="0">
                <a:solidFill>
                  <a:srgbClr val="181724"/>
                </a:solidFill>
                <a:latin typeface="Trebuchet MS"/>
                <a:cs typeface="Trebuchet MS"/>
              </a:rPr>
              <a:t>şt</a:t>
            </a:r>
            <a:r>
              <a:rPr sz="2650" spc="30" dirty="0">
                <a:solidFill>
                  <a:srgbClr val="181724"/>
                </a:solidFill>
                <a:latin typeface="Arial"/>
                <a:cs typeface="Arial"/>
              </a:rPr>
              <a:t>ı</a:t>
            </a:r>
            <a:r>
              <a:rPr sz="2650" spc="3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30" dirty="0">
                <a:solidFill>
                  <a:srgbClr val="181724"/>
                </a:solidFill>
                <a:latin typeface="Arial"/>
                <a:cs typeface="Arial"/>
              </a:rPr>
              <a:t>mala</a:t>
            </a:r>
            <a:r>
              <a:rPr sz="2650" spc="3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30" dirty="0">
                <a:solidFill>
                  <a:srgbClr val="181724"/>
                </a:solidFill>
                <a:latin typeface="Arial"/>
                <a:cs typeface="Arial"/>
              </a:rPr>
              <a:t>a </a:t>
            </a:r>
            <a:r>
              <a:rPr sz="2650" spc="85" dirty="0">
                <a:solidFill>
                  <a:srgbClr val="181724"/>
                </a:solidFill>
                <a:latin typeface="Arial"/>
                <a:cs typeface="Arial"/>
              </a:rPr>
              <a:t>me</a:t>
            </a:r>
            <a:r>
              <a:rPr sz="2650" spc="85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85" dirty="0">
                <a:solidFill>
                  <a:srgbClr val="181724"/>
                </a:solidFill>
                <a:latin typeface="Arial"/>
                <a:cs typeface="Arial"/>
              </a:rPr>
              <a:t>aklı</a:t>
            </a:r>
            <a:r>
              <a:rPr sz="1750" spc="85" dirty="0">
                <a:solidFill>
                  <a:srgbClr val="181724"/>
                </a:solidFill>
                <a:latin typeface="Verdana"/>
                <a:cs typeface="Verdana"/>
              </a:rPr>
              <a:t>, </a:t>
            </a:r>
            <a:r>
              <a:rPr sz="2650" spc="55" dirty="0" err="1" smtClean="0">
                <a:solidFill>
                  <a:srgbClr val="181724"/>
                </a:solidFill>
                <a:latin typeface="Arial"/>
                <a:cs typeface="Arial"/>
              </a:rPr>
              <a:t>ba</a:t>
            </a:r>
            <a:r>
              <a:rPr sz="2650" spc="5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55" dirty="0" err="1" smtClean="0">
                <a:solidFill>
                  <a:srgbClr val="181724"/>
                </a:solidFill>
                <a:latin typeface="Arial"/>
                <a:cs typeface="Arial"/>
              </a:rPr>
              <a:t>kala</a:t>
            </a:r>
            <a:r>
              <a:rPr sz="2650" spc="5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55" dirty="0" err="1" smtClean="0">
                <a:solidFill>
                  <a:srgbClr val="181724"/>
                </a:solidFill>
                <a:latin typeface="Arial"/>
                <a:cs typeface="Arial"/>
              </a:rPr>
              <a:t>ı</a:t>
            </a:r>
            <a:r>
              <a:rPr lang="tr-TR" sz="2650" spc="5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lang="tr-TR" sz="2650" spc="229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65" dirty="0" smtClean="0">
                <a:solidFill>
                  <a:srgbClr val="181724"/>
                </a:solidFill>
                <a:latin typeface="Arial"/>
                <a:cs typeface="Arial"/>
              </a:rPr>
              <a:t>le</a:t>
            </a:r>
            <a:r>
              <a:rPr lang="tr-TR" sz="2650" dirty="0">
                <a:latin typeface="Arial"/>
                <a:cs typeface="Arial"/>
              </a:rPr>
              <a:t> </a:t>
            </a:r>
            <a:r>
              <a:rPr lang="tr-TR" sz="2650" dirty="0" smtClean="0">
                <a:latin typeface="Arial"/>
                <a:cs typeface="Arial"/>
              </a:rPr>
              <a:t>i</a:t>
            </a:r>
            <a:r>
              <a:rPr sz="2650" spc="20" dirty="0" smtClean="0">
                <a:solidFill>
                  <a:srgbClr val="181724"/>
                </a:solidFill>
                <a:latin typeface="Arial"/>
                <a:cs typeface="Arial"/>
              </a:rPr>
              <a:t>le</a:t>
            </a:r>
            <a:r>
              <a:rPr sz="2650" spc="20" dirty="0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lang="tr-TR" sz="2650" spc="-95" dirty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150" dirty="0" smtClean="0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lang="tr-TR" sz="2650" spc="-95" dirty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m</a:t>
            </a:r>
            <a:r>
              <a:rPr sz="2650" spc="-20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70" dirty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sz="2650" spc="70" dirty="0">
                <a:solidFill>
                  <a:srgbClr val="181724"/>
                </a:solidFill>
                <a:latin typeface="Trebuchet MS"/>
                <a:cs typeface="Trebuchet MS"/>
              </a:rPr>
              <a:t>ur</a:t>
            </a:r>
            <a:r>
              <a:rPr sz="2650" spc="70" dirty="0">
                <a:solidFill>
                  <a:srgbClr val="181724"/>
                </a:solidFill>
                <a:latin typeface="Arial"/>
                <a:cs typeface="Arial"/>
              </a:rPr>
              <a:t>mak</a:t>
            </a:r>
            <a:r>
              <a:rPr sz="2650" spc="70" dirty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70" dirty="0">
                <a:solidFill>
                  <a:srgbClr val="181724"/>
                </a:solidFill>
                <a:latin typeface="Arial"/>
                <a:cs typeface="Arial"/>
              </a:rPr>
              <a:t>an</a:t>
            </a:r>
            <a:r>
              <a:rPr sz="2650" spc="-2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ho</a:t>
            </a:r>
            <a:r>
              <a:rPr sz="2650" spc="90" dirty="0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lanan</a:t>
            </a:r>
            <a:r>
              <a:rPr sz="1750" spc="90" dirty="0">
                <a:solidFill>
                  <a:srgbClr val="181724"/>
                </a:solidFill>
                <a:latin typeface="Verdana"/>
                <a:cs typeface="Verdana"/>
              </a:rPr>
              <a:t>,</a:t>
            </a:r>
            <a:r>
              <a:rPr sz="1750" spc="95" dirty="0">
                <a:solidFill>
                  <a:srgbClr val="181724"/>
                </a:solidFill>
                <a:latin typeface="Verdana"/>
                <a:cs typeface="Verdana"/>
              </a:rPr>
              <a:t> </a:t>
            </a:r>
            <a:r>
              <a:rPr sz="2650" spc="-45" dirty="0" smtClean="0">
                <a:solidFill>
                  <a:srgbClr val="181724"/>
                </a:solidFill>
                <a:latin typeface="Arial"/>
                <a:cs typeface="Arial"/>
              </a:rPr>
              <a:t>g</a:t>
            </a:r>
            <a:r>
              <a:rPr lang="tr-TR" sz="2650" spc="-30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80" dirty="0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lang="tr-TR" sz="2650" spc="-95" dirty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9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95" dirty="0" err="1" smtClean="0">
                <a:solidFill>
                  <a:srgbClr val="181724"/>
                </a:solidFill>
                <a:latin typeface="Arial"/>
                <a:cs typeface="Arial"/>
              </a:rPr>
              <a:t>ken</a:t>
            </a:r>
            <a:r>
              <a:rPr sz="2650" spc="-20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5" dirty="0">
                <a:solidFill>
                  <a:srgbClr val="181724"/>
                </a:solidFill>
                <a:latin typeface="Trebuchet MS"/>
                <a:cs typeface="Trebuchet MS"/>
              </a:rPr>
              <a:t>v</a:t>
            </a:r>
            <a:r>
              <a:rPr sz="2650" spc="5" dirty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2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30" dirty="0" err="1">
                <a:solidFill>
                  <a:srgbClr val="181724"/>
                </a:solidFill>
                <a:latin typeface="Arial"/>
                <a:cs typeface="Arial"/>
              </a:rPr>
              <a:t>ı</a:t>
            </a:r>
            <a:r>
              <a:rPr sz="2650" spc="30" dirty="0" err="1">
                <a:solidFill>
                  <a:srgbClr val="181724"/>
                </a:solidFill>
                <a:latin typeface="Trebuchet MS"/>
                <a:cs typeface="Trebuchet MS"/>
              </a:rPr>
              <a:t>sr</a:t>
            </a:r>
            <a:r>
              <a:rPr sz="2650" spc="30" dirty="0" err="1">
                <a:solidFill>
                  <a:srgbClr val="181724"/>
                </a:solidFill>
                <a:latin typeface="Arial"/>
                <a:cs typeface="Arial"/>
              </a:rPr>
              <a:t>a</a:t>
            </a:r>
            <a:r>
              <a:rPr sz="2650" spc="30" dirty="0" err="1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30" dirty="0" err="1">
                <a:solidFill>
                  <a:srgbClr val="181724"/>
                </a:solidFill>
                <a:latin typeface="Arial"/>
                <a:cs typeface="Arial"/>
              </a:rPr>
              <a:t>cı</a:t>
            </a:r>
            <a:r>
              <a:rPr sz="2650" spc="-2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65" dirty="0" smtClean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lang="tr-TR" sz="2650" spc="-3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80" dirty="0" err="1" smtClean="0">
                <a:solidFill>
                  <a:srgbClr val="181724"/>
                </a:solidFill>
                <a:latin typeface="Arial"/>
                <a:cs typeface="Arial"/>
              </a:rPr>
              <a:t>m</a:t>
            </a:r>
            <a:r>
              <a:rPr sz="2650" spc="8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80" dirty="0" err="1" smtClean="0">
                <a:solidFill>
                  <a:srgbClr val="181724"/>
                </a:solidFill>
                <a:latin typeface="Arial"/>
                <a:cs typeface="Arial"/>
              </a:rPr>
              <a:t>ele</a:t>
            </a:r>
            <a:r>
              <a:rPr sz="2650" spc="8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-80" dirty="0" smtClean="0">
                <a:solidFill>
                  <a:srgbClr val="181724"/>
                </a:solidFill>
                <a:latin typeface="Trebuchet MS"/>
                <a:cs typeface="Trebuchet MS"/>
              </a:rPr>
              <a:t> </a:t>
            </a:r>
            <a:r>
              <a:rPr sz="2650" spc="65" dirty="0" err="1">
                <a:solidFill>
                  <a:srgbClr val="181724"/>
                </a:solidFill>
                <a:latin typeface="Arial"/>
                <a:cs typeface="Arial"/>
              </a:rPr>
              <a:t>olmala</a:t>
            </a:r>
            <a:r>
              <a:rPr sz="2650" spc="65" dirty="0" err="1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65" dirty="0" err="1">
                <a:solidFill>
                  <a:srgbClr val="181724"/>
                </a:solidFill>
                <a:latin typeface="Arial"/>
                <a:cs typeface="Arial"/>
              </a:rPr>
              <a:t>ı</a:t>
            </a:r>
            <a:r>
              <a:rPr sz="2650" spc="65" dirty="0">
                <a:solidFill>
                  <a:srgbClr val="181724"/>
                </a:solidFill>
                <a:latin typeface="Arial"/>
                <a:cs typeface="Arial"/>
              </a:rPr>
              <a:t>  </a:t>
            </a:r>
            <a:r>
              <a:rPr sz="2650" spc="80" dirty="0" err="1" smtClean="0">
                <a:solidFill>
                  <a:srgbClr val="181724"/>
                </a:solidFill>
                <a:latin typeface="Arial"/>
                <a:cs typeface="Arial"/>
              </a:rPr>
              <a:t>beklen</a:t>
            </a:r>
            <a:r>
              <a:rPr lang="tr-TR" sz="2650" spc="8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70" dirty="0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1750" spc="170" dirty="0">
                <a:solidFill>
                  <a:srgbClr val="181724"/>
                </a:solidFill>
                <a:latin typeface="Verdana"/>
                <a:cs typeface="Verdana"/>
              </a:rPr>
              <a:t>. </a:t>
            </a:r>
            <a:r>
              <a:rPr sz="2650" spc="45" dirty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sz="2650" spc="45" dirty="0">
                <a:solidFill>
                  <a:srgbClr val="181724"/>
                </a:solidFill>
                <a:latin typeface="Trebuchet MS"/>
                <a:cs typeface="Trebuchet MS"/>
              </a:rPr>
              <a:t>u </a:t>
            </a:r>
            <a:r>
              <a:rPr sz="2650" spc="40" dirty="0">
                <a:solidFill>
                  <a:srgbClr val="181724"/>
                </a:solidFill>
                <a:latin typeface="Arial"/>
                <a:cs typeface="Arial"/>
              </a:rPr>
              <a:t>alanda </a:t>
            </a:r>
            <a:r>
              <a:rPr sz="2650" spc="45" dirty="0" err="1">
                <a:solidFill>
                  <a:srgbClr val="181724"/>
                </a:solidFill>
                <a:latin typeface="Arial"/>
                <a:cs typeface="Arial"/>
              </a:rPr>
              <a:t>çalı</a:t>
            </a:r>
            <a:r>
              <a:rPr sz="2650" spc="45" dirty="0" err="1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45" dirty="0" err="1">
                <a:solidFill>
                  <a:srgbClr val="181724"/>
                </a:solidFill>
                <a:latin typeface="Arial"/>
                <a:cs typeface="Arial"/>
              </a:rPr>
              <a:t>acak</a:t>
            </a:r>
            <a:r>
              <a:rPr sz="2650" spc="4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65" dirty="0" smtClean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lang="tr-TR" sz="2650" spc="16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80" dirty="0" err="1" smtClean="0">
                <a:solidFill>
                  <a:srgbClr val="181724"/>
                </a:solidFill>
                <a:latin typeface="Arial"/>
                <a:cs typeface="Arial"/>
              </a:rPr>
              <a:t>m</a:t>
            </a:r>
            <a:r>
              <a:rPr sz="2650" spc="8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80" dirty="0" err="1" smtClean="0">
                <a:solidFill>
                  <a:srgbClr val="181724"/>
                </a:solidFill>
                <a:latin typeface="Arial"/>
                <a:cs typeface="Arial"/>
              </a:rPr>
              <a:t>ele</a:t>
            </a:r>
            <a:r>
              <a:rPr sz="2650" spc="8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80" dirty="0" smtClean="0">
                <a:solidFill>
                  <a:srgbClr val="181724"/>
                </a:solidFill>
                <a:latin typeface="Trebuchet MS"/>
                <a:cs typeface="Trebuchet MS"/>
              </a:rPr>
              <a:t> </a:t>
            </a:r>
            <a:r>
              <a:rPr lang="tr-TR" sz="2650" spc="80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75" dirty="0" smtClean="0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lang="tr-TR" sz="2650" spc="75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75" dirty="0" smtClean="0">
                <a:solidFill>
                  <a:srgbClr val="181724"/>
                </a:solidFill>
                <a:latin typeface="Trebuchet MS"/>
                <a:cs typeface="Trebuchet MS"/>
              </a:rPr>
              <a:t> 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lang="tr-TR" sz="2650" spc="11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80" dirty="0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180" dirty="0" smtClean="0">
                <a:solidFill>
                  <a:srgbClr val="181724"/>
                </a:solidFill>
                <a:latin typeface="Trebuchet MS"/>
                <a:cs typeface="Trebuchet MS"/>
              </a:rPr>
              <a:t> </a:t>
            </a:r>
            <a:r>
              <a:rPr sz="2650" spc="60" dirty="0" err="1" smtClean="0">
                <a:solidFill>
                  <a:srgbClr val="181724"/>
                </a:solidFill>
                <a:latin typeface="Arial"/>
                <a:cs typeface="Arial"/>
              </a:rPr>
              <a:t>gö</a:t>
            </a:r>
            <a:r>
              <a:rPr sz="2650" spc="6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spc="60" dirty="0" err="1" smtClean="0">
                <a:solidFill>
                  <a:srgbClr val="181724"/>
                </a:solidFill>
                <a:latin typeface="Arial"/>
                <a:cs typeface="Arial"/>
              </a:rPr>
              <a:t>lemc</a:t>
            </a:r>
            <a:r>
              <a:rPr lang="tr-TR" sz="2650" spc="6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20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endParaRPr sz="2650" dirty="0">
              <a:latin typeface="Arial"/>
              <a:cs typeface="Arial"/>
            </a:endParaRPr>
          </a:p>
          <a:p>
            <a:pPr marL="12700" marR="354330">
              <a:lnSpc>
                <a:spcPct val="113900"/>
              </a:lnSpc>
            </a:pPr>
            <a:r>
              <a:rPr sz="2650" spc="75" dirty="0" err="1" smtClean="0">
                <a:solidFill>
                  <a:srgbClr val="181724"/>
                </a:solidFill>
                <a:latin typeface="Arial"/>
                <a:cs typeface="Arial"/>
              </a:rPr>
              <a:t>olab</a:t>
            </a:r>
            <a:r>
              <a:rPr lang="tr-TR" sz="2650" spc="7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10" dirty="0" err="1" smtClean="0">
                <a:solidFill>
                  <a:srgbClr val="181724"/>
                </a:solidFill>
                <a:latin typeface="Arial"/>
                <a:cs typeface="Arial"/>
              </a:rPr>
              <a:t>lmel</a:t>
            </a:r>
            <a:r>
              <a:rPr lang="tr-TR" sz="2650" spc="110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d</a:t>
            </a:r>
            <a:r>
              <a:rPr lang="tr-TR" sz="2650" spc="11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1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110" dirty="0" err="1" smtClean="0">
                <a:solidFill>
                  <a:srgbClr val="181724"/>
                </a:solidFill>
                <a:latin typeface="Arial"/>
                <a:cs typeface="Arial"/>
              </a:rPr>
              <a:t>le</a:t>
            </a:r>
            <a:r>
              <a:rPr sz="2650" spc="11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1750" spc="110" dirty="0">
                <a:solidFill>
                  <a:srgbClr val="181724"/>
                </a:solidFill>
                <a:latin typeface="Verdana"/>
                <a:cs typeface="Verdana"/>
              </a:rPr>
              <a:t>. 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Ga</a:t>
            </a:r>
            <a:r>
              <a:rPr sz="2650" spc="-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ec</a:t>
            </a:r>
            <a:r>
              <a:rPr lang="tr-TR" sz="2650" spc="-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16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5" dirty="0" smtClean="0">
                <a:solidFill>
                  <a:srgbClr val="181724"/>
                </a:solidFill>
                <a:latin typeface="Arial"/>
                <a:cs typeface="Arial"/>
              </a:rPr>
              <a:t>k </a:t>
            </a:r>
            <a:r>
              <a:rPr sz="2650" spc="40" dirty="0">
                <a:solidFill>
                  <a:srgbClr val="181724"/>
                </a:solidFill>
                <a:latin typeface="Arial"/>
                <a:cs typeface="Arial"/>
              </a:rPr>
              <a:t>p</a:t>
            </a:r>
            <a:r>
              <a:rPr sz="2650" spc="4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40" dirty="0">
                <a:solidFill>
                  <a:srgbClr val="181724"/>
                </a:solidFill>
                <a:latin typeface="Arial"/>
                <a:cs typeface="Arial"/>
              </a:rPr>
              <a:t>og</a:t>
            </a:r>
            <a:r>
              <a:rPr sz="2650" spc="4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40" dirty="0">
                <a:solidFill>
                  <a:srgbClr val="181724"/>
                </a:solidFill>
                <a:latin typeface="Arial"/>
                <a:cs typeface="Arial"/>
              </a:rPr>
              <a:t>amını </a:t>
            </a:r>
            <a:r>
              <a:rPr sz="2650" spc="95" dirty="0" err="1">
                <a:solidFill>
                  <a:srgbClr val="181724"/>
                </a:solidFill>
                <a:latin typeface="Arial"/>
                <a:cs typeface="Arial"/>
              </a:rPr>
              <a:t>d</a:t>
            </a:r>
            <a:r>
              <a:rPr sz="2650" spc="95" dirty="0" err="1">
                <a:solidFill>
                  <a:srgbClr val="181724"/>
                </a:solidFill>
                <a:latin typeface="Trebuchet MS"/>
                <a:cs typeface="Trebuchet MS"/>
              </a:rPr>
              <a:t>üşü</a:t>
            </a:r>
            <a:r>
              <a:rPr sz="2650" spc="95" dirty="0" err="1">
                <a:solidFill>
                  <a:srgbClr val="181724"/>
                </a:solidFill>
                <a:latin typeface="Arial"/>
                <a:cs typeface="Arial"/>
              </a:rPr>
              <a:t>nen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35" dirty="0" err="1" smtClean="0">
                <a:solidFill>
                  <a:srgbClr val="181724"/>
                </a:solidFill>
                <a:latin typeface="Arial"/>
                <a:cs typeface="Arial"/>
              </a:rPr>
              <a:t>öğ</a:t>
            </a:r>
            <a:r>
              <a:rPr sz="2650" spc="3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35" dirty="0" err="1" smtClean="0">
                <a:solidFill>
                  <a:srgbClr val="181724"/>
                </a:solidFill>
                <a:latin typeface="Arial"/>
                <a:cs typeface="Arial"/>
              </a:rPr>
              <a:t>enc</a:t>
            </a:r>
            <a:r>
              <a:rPr lang="tr-TR" sz="2650" spc="3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70" dirty="0" err="1" smtClean="0">
                <a:solidFill>
                  <a:srgbClr val="181724"/>
                </a:solidFill>
                <a:latin typeface="Arial"/>
                <a:cs typeface="Arial"/>
              </a:rPr>
              <a:t>le</a:t>
            </a:r>
            <a:r>
              <a:rPr sz="2650" spc="7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lang="tr-TR" sz="2650" spc="70" dirty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95" dirty="0" smtClean="0">
                <a:solidFill>
                  <a:srgbClr val="181724"/>
                </a:solidFill>
                <a:latin typeface="Arial"/>
                <a:cs typeface="Arial"/>
              </a:rPr>
              <a:t>n  </a:t>
            </a:r>
            <a:r>
              <a:rPr sz="2650" spc="85" dirty="0" err="1" smtClean="0">
                <a:solidFill>
                  <a:srgbClr val="181724"/>
                </a:solidFill>
                <a:latin typeface="Arial"/>
                <a:cs typeface="Arial"/>
              </a:rPr>
              <a:t>kend</a:t>
            </a:r>
            <a:r>
              <a:rPr lang="tr-TR" sz="2650" spc="-3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70" dirty="0" err="1" smtClean="0">
                <a:solidFill>
                  <a:srgbClr val="181724"/>
                </a:solidFill>
                <a:latin typeface="Arial"/>
                <a:cs typeface="Arial"/>
              </a:rPr>
              <a:t>le</a:t>
            </a:r>
            <a:r>
              <a:rPr sz="2650" spc="7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lang="tr-TR" sz="2650" spc="-95" dirty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95" dirty="0" smtClean="0">
                <a:solidFill>
                  <a:srgbClr val="181724"/>
                </a:solidFill>
                <a:latin typeface="Arial"/>
                <a:cs typeface="Arial"/>
              </a:rPr>
              <a:t>n</a:t>
            </a:r>
            <a:r>
              <a:rPr sz="2650" spc="675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14" dirty="0" err="1" smtClean="0">
                <a:solidFill>
                  <a:srgbClr val="181724"/>
                </a:solidFill>
                <a:latin typeface="Arial"/>
                <a:cs typeface="Arial"/>
              </a:rPr>
              <a:t>T</a:t>
            </a:r>
            <a:r>
              <a:rPr sz="2650" spc="114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ür</a:t>
            </a:r>
            <a:r>
              <a:rPr sz="2650" spc="114" dirty="0" err="1" smtClean="0">
                <a:solidFill>
                  <a:srgbClr val="181724"/>
                </a:solidFill>
                <a:latin typeface="Arial"/>
                <a:cs typeface="Arial"/>
              </a:rPr>
              <a:t>kçe</a:t>
            </a:r>
            <a:r>
              <a:rPr sz="1750" spc="114" dirty="0" err="1" smtClean="0">
                <a:solidFill>
                  <a:srgbClr val="181724"/>
                </a:solidFill>
                <a:latin typeface="Verdana"/>
                <a:cs typeface="Verdana"/>
              </a:rPr>
              <a:t>-</a:t>
            </a:r>
            <a:r>
              <a:rPr sz="2650" spc="114" dirty="0" err="1" smtClean="0">
                <a:solidFill>
                  <a:srgbClr val="181724"/>
                </a:solidFill>
                <a:latin typeface="Arial"/>
                <a:cs typeface="Arial"/>
              </a:rPr>
              <a:t>Kompo</a:t>
            </a:r>
            <a:r>
              <a:rPr sz="2650" spc="114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lang="tr-TR" sz="2650" spc="-95" dirty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12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sy</a:t>
            </a:r>
            <a:r>
              <a:rPr sz="2650" spc="125" dirty="0" err="1" smtClean="0">
                <a:solidFill>
                  <a:srgbClr val="181724"/>
                </a:solidFill>
                <a:latin typeface="Arial"/>
                <a:cs typeface="Arial"/>
              </a:rPr>
              <a:t>on</a:t>
            </a:r>
            <a:r>
              <a:rPr sz="1750" spc="125" dirty="0">
                <a:solidFill>
                  <a:srgbClr val="181724"/>
                </a:solidFill>
                <a:latin typeface="Verdana"/>
                <a:cs typeface="Verdana"/>
              </a:rPr>
              <a:t>,</a:t>
            </a:r>
            <a:r>
              <a:rPr sz="1750" spc="100" dirty="0">
                <a:solidFill>
                  <a:srgbClr val="181724"/>
                </a:solidFill>
                <a:latin typeface="Verdana"/>
                <a:cs typeface="Verdana"/>
              </a:rPr>
              <a:t> </a:t>
            </a:r>
            <a:r>
              <a:rPr sz="2650" spc="30" dirty="0" err="1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30" dirty="0" err="1">
                <a:solidFill>
                  <a:srgbClr val="181724"/>
                </a:solidFill>
                <a:latin typeface="Arial"/>
                <a:cs typeface="Arial"/>
              </a:rPr>
              <a:t>abancı</a:t>
            </a:r>
            <a:r>
              <a:rPr sz="2650" spc="-2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d</a:t>
            </a:r>
            <a:r>
              <a:rPr lang="tr-TR" sz="2650" spc="-3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sz="2650" spc="-25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5" dirty="0">
                <a:solidFill>
                  <a:srgbClr val="181724"/>
                </a:solidFill>
                <a:latin typeface="Trebuchet MS"/>
                <a:cs typeface="Trebuchet MS"/>
              </a:rPr>
              <a:t>v</a:t>
            </a:r>
            <a:r>
              <a:rPr sz="2650" spc="5" dirty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2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95" dirty="0" err="1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95" dirty="0" err="1">
                <a:solidFill>
                  <a:srgbClr val="181724"/>
                </a:solidFill>
                <a:latin typeface="Arial"/>
                <a:cs typeface="Arial"/>
              </a:rPr>
              <a:t>o</a:t>
            </a:r>
            <a:r>
              <a:rPr sz="2650" spc="95" dirty="0" err="1">
                <a:solidFill>
                  <a:srgbClr val="181724"/>
                </a:solidFill>
                <a:latin typeface="Trebuchet MS"/>
                <a:cs typeface="Trebuchet MS"/>
              </a:rPr>
              <a:t>sy</a:t>
            </a:r>
            <a:r>
              <a:rPr sz="2650" spc="95" dirty="0" err="1">
                <a:solidFill>
                  <a:srgbClr val="181724"/>
                </a:solidFill>
                <a:latin typeface="Arial"/>
                <a:cs typeface="Arial"/>
              </a:rPr>
              <a:t>al</a:t>
            </a:r>
            <a:r>
              <a:rPr sz="2650" spc="-2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lang="tr-TR" sz="2650" spc="-3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-30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90" dirty="0" err="1" smtClean="0">
                <a:solidFill>
                  <a:srgbClr val="181724"/>
                </a:solidFill>
                <a:latin typeface="Arial"/>
                <a:cs typeface="Arial"/>
              </a:rPr>
              <a:t>mle</a:t>
            </a:r>
            <a:r>
              <a:rPr sz="2650" spc="9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90" dirty="0" smtClean="0">
                <a:solidFill>
                  <a:srgbClr val="181724"/>
                </a:solidFill>
                <a:latin typeface="Trebuchet MS"/>
                <a:cs typeface="Trebuchet MS"/>
              </a:rPr>
              <a:t>  </a:t>
            </a:r>
            <a:r>
              <a:rPr sz="2650" spc="40" dirty="0" err="1" smtClean="0">
                <a:solidFill>
                  <a:srgbClr val="181724"/>
                </a:solidFill>
                <a:latin typeface="Arial"/>
                <a:cs typeface="Arial"/>
              </a:rPr>
              <a:t>alanında</a:t>
            </a:r>
            <a:r>
              <a:rPr sz="2650" spc="75" dirty="0" smtClean="0">
                <a:solidFill>
                  <a:srgbClr val="181724"/>
                </a:solidFill>
                <a:latin typeface="Trebuchet MS"/>
                <a:cs typeface="Trebuchet MS"/>
              </a:rPr>
              <a:t> </a:t>
            </a:r>
            <a:r>
              <a:rPr sz="2650" spc="-10" dirty="0" smtClean="0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-10" dirty="0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10" dirty="0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lang="tr-TR" sz="2650" spc="-10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4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şt</a:t>
            </a:r>
            <a:r>
              <a:rPr lang="tr-TR" sz="2650" spc="40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7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70" dirty="0" err="1" smtClean="0">
                <a:solidFill>
                  <a:srgbClr val="181724"/>
                </a:solidFill>
                <a:latin typeface="Arial"/>
                <a:cs typeface="Arial"/>
              </a:rPr>
              <a:t>mele</a:t>
            </a:r>
            <a:r>
              <a:rPr sz="2650" spc="7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70" dirty="0" smtClean="0">
                <a:solidFill>
                  <a:srgbClr val="181724"/>
                </a:solidFill>
                <a:latin typeface="Trebuchet MS"/>
                <a:cs typeface="Trebuchet MS"/>
              </a:rPr>
              <a:t> </a:t>
            </a:r>
            <a:r>
              <a:rPr sz="1750" spc="225" dirty="0">
                <a:solidFill>
                  <a:srgbClr val="181724"/>
                </a:solidFill>
                <a:latin typeface="Verdana"/>
                <a:cs typeface="Verdana"/>
              </a:rPr>
              <a:t>, </a:t>
            </a:r>
            <a:r>
              <a:rPr sz="2650" spc="114" dirty="0" err="1">
                <a:solidFill>
                  <a:srgbClr val="181724"/>
                </a:solidFill>
                <a:latin typeface="Arial"/>
                <a:cs typeface="Arial"/>
              </a:rPr>
              <a:t>m</a:t>
            </a:r>
            <a:r>
              <a:rPr sz="2650" spc="114" dirty="0" err="1">
                <a:solidFill>
                  <a:srgbClr val="181724"/>
                </a:solidFill>
                <a:latin typeface="Trebuchet MS"/>
                <a:cs typeface="Trebuchet MS"/>
              </a:rPr>
              <a:t>ü</a:t>
            </a:r>
            <a:r>
              <a:rPr sz="2650" spc="114" dirty="0" err="1">
                <a:solidFill>
                  <a:srgbClr val="181724"/>
                </a:solidFill>
                <a:latin typeface="Arial"/>
                <a:cs typeface="Arial"/>
              </a:rPr>
              <a:t>mk</a:t>
            </a:r>
            <a:r>
              <a:rPr sz="2650" spc="114" dirty="0" err="1">
                <a:solidFill>
                  <a:srgbClr val="181724"/>
                </a:solidFill>
                <a:latin typeface="Trebuchet MS"/>
                <a:cs typeface="Trebuchet MS"/>
              </a:rPr>
              <a:t>ü</a:t>
            </a:r>
            <a:r>
              <a:rPr sz="2650" spc="114" dirty="0" err="1">
                <a:solidFill>
                  <a:srgbClr val="181724"/>
                </a:solidFill>
                <a:latin typeface="Arial"/>
                <a:cs typeface="Arial"/>
              </a:rPr>
              <a:t>n</a:t>
            </a:r>
            <a:r>
              <a:rPr sz="2650" spc="114" dirty="0" err="1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114" dirty="0" err="1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114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lang="tr-TR" sz="2650" spc="11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80" dirty="0" smtClean="0">
                <a:solidFill>
                  <a:srgbClr val="181724"/>
                </a:solidFill>
                <a:latin typeface="Trebuchet MS"/>
                <a:cs typeface="Trebuchet MS"/>
              </a:rPr>
              <a:t>r </a:t>
            </a:r>
            <a:r>
              <a:rPr sz="2650" spc="130" dirty="0" err="1">
                <a:solidFill>
                  <a:srgbClr val="181724"/>
                </a:solidFill>
                <a:latin typeface="Arial"/>
                <a:cs typeface="Arial"/>
              </a:rPr>
              <a:t>ok</a:t>
            </a:r>
            <a:r>
              <a:rPr sz="2650" spc="130" dirty="0" err="1">
                <a:solidFill>
                  <a:srgbClr val="181724"/>
                </a:solidFill>
                <a:latin typeface="Trebuchet MS"/>
                <a:cs typeface="Trebuchet MS"/>
              </a:rPr>
              <a:t>u</a:t>
            </a:r>
            <a:r>
              <a:rPr sz="2650" spc="130" dirty="0" err="1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sz="2650" spc="13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dirty="0" err="1" smtClean="0">
                <a:solidFill>
                  <a:srgbClr val="181724"/>
                </a:solidFill>
                <a:latin typeface="Arial"/>
                <a:cs typeface="Arial"/>
              </a:rPr>
              <a:t>ga</a:t>
            </a:r>
            <a:r>
              <a:rPr sz="265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lang="tr-TR" sz="2650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60" dirty="0" err="1" smtClean="0">
                <a:solidFill>
                  <a:srgbClr val="181724"/>
                </a:solidFill>
                <a:latin typeface="Arial"/>
                <a:cs typeface="Arial"/>
              </a:rPr>
              <a:t>nde</a:t>
            </a:r>
            <a:r>
              <a:rPr sz="2650" spc="-65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5" dirty="0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15" dirty="0">
                <a:solidFill>
                  <a:srgbClr val="181724"/>
                </a:solidFill>
                <a:latin typeface="Arial"/>
                <a:cs typeface="Arial"/>
              </a:rPr>
              <a:t>a</a:t>
            </a:r>
            <a:r>
              <a:rPr sz="2650" spc="15" dirty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spc="15" dirty="0">
                <a:solidFill>
                  <a:srgbClr val="181724"/>
                </a:solidFill>
                <a:latin typeface="Arial"/>
                <a:cs typeface="Arial"/>
              </a:rPr>
              <a:t>ı  </a:t>
            </a:r>
            <a:r>
              <a:rPr sz="2650" spc="40" dirty="0" err="1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a</a:t>
            </a:r>
            <a:r>
              <a:rPr sz="2650" spc="40" dirty="0" err="1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a</a:t>
            </a:r>
            <a:r>
              <a:rPr sz="2650" spc="40" dirty="0" err="1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ak</a:t>
            </a:r>
            <a:r>
              <a:rPr sz="2650" spc="4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85" dirty="0" err="1" smtClean="0">
                <a:solidFill>
                  <a:srgbClr val="181724"/>
                </a:solidFill>
                <a:latin typeface="Arial"/>
                <a:cs typeface="Arial"/>
              </a:rPr>
              <a:t>kend</a:t>
            </a:r>
            <a:r>
              <a:rPr lang="tr-TR" sz="2650" spc="8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70" dirty="0" err="1" smtClean="0">
                <a:solidFill>
                  <a:srgbClr val="181724"/>
                </a:solidFill>
                <a:latin typeface="Arial"/>
                <a:cs typeface="Arial"/>
              </a:rPr>
              <a:t>le</a:t>
            </a:r>
            <a:r>
              <a:rPr sz="2650" spc="7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lang="tr-TR" sz="2650" spc="70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95" dirty="0" smtClean="0">
                <a:solidFill>
                  <a:srgbClr val="181724"/>
                </a:solidFill>
                <a:latin typeface="Arial"/>
                <a:cs typeface="Arial"/>
              </a:rPr>
              <a:t>n</a:t>
            </a:r>
            <a:r>
              <a:rPr lang="tr-TR" sz="2650" spc="9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315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70" dirty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70" dirty="0">
                <a:solidFill>
                  <a:srgbClr val="181724"/>
                </a:solidFill>
                <a:latin typeface="Arial"/>
                <a:cs typeface="Arial"/>
              </a:rPr>
              <a:t>ınamalıdı</a:t>
            </a:r>
            <a:r>
              <a:rPr sz="2650" spc="7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70" dirty="0">
                <a:solidFill>
                  <a:srgbClr val="181724"/>
                </a:solidFill>
                <a:latin typeface="Arial"/>
                <a:cs typeface="Arial"/>
              </a:rPr>
              <a:t>la</a:t>
            </a:r>
            <a:r>
              <a:rPr sz="2650" spc="7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1750" spc="70" dirty="0">
                <a:solidFill>
                  <a:srgbClr val="181724"/>
                </a:solidFill>
                <a:latin typeface="Verdana"/>
                <a:cs typeface="Verdana"/>
              </a:rPr>
              <a:t>.</a:t>
            </a:r>
            <a:endParaRPr sz="175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6000" y="999456"/>
            <a:ext cx="38862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spc="190" dirty="0">
                <a:solidFill>
                  <a:srgbClr val="181724"/>
                </a:solidFill>
                <a:latin typeface="Trebuchet MS"/>
                <a:cs typeface="Trebuchet MS"/>
              </a:rPr>
              <a:t>0</a:t>
            </a:r>
            <a:r>
              <a:rPr sz="2350" spc="195" dirty="0">
                <a:solidFill>
                  <a:srgbClr val="181724"/>
                </a:solidFill>
                <a:latin typeface="Trebuchet MS"/>
                <a:cs typeface="Trebuchet MS"/>
              </a:rPr>
              <a:t>6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41679" y="3683696"/>
            <a:ext cx="5716270" cy="508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90"/>
              </a:spcBef>
            </a:pP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Ga</a:t>
            </a:r>
            <a:r>
              <a:rPr sz="2650" spc="-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ec</a:t>
            </a:r>
            <a:r>
              <a:rPr lang="tr-TR" sz="2650" spc="-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16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5" dirty="0" smtClean="0">
                <a:solidFill>
                  <a:srgbClr val="181724"/>
                </a:solidFill>
                <a:latin typeface="Arial"/>
                <a:cs typeface="Arial"/>
              </a:rPr>
              <a:t>k 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p</a:t>
            </a:r>
            <a:r>
              <a:rPr sz="2650" spc="40" dirty="0" err="1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og</a:t>
            </a:r>
            <a:r>
              <a:rPr sz="2650" spc="40" dirty="0" err="1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40" dirty="0" err="1">
                <a:solidFill>
                  <a:srgbClr val="181724"/>
                </a:solidFill>
                <a:latin typeface="Arial"/>
                <a:cs typeface="Arial"/>
              </a:rPr>
              <a:t>amını</a:t>
            </a:r>
            <a:r>
              <a:rPr sz="2650" spc="4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lang="tr-TR" sz="2650" spc="11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-75" dirty="0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lang="tr-TR" sz="2650" spc="-75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6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60" dirty="0" err="1" smtClean="0">
                <a:solidFill>
                  <a:srgbClr val="181724"/>
                </a:solidFill>
                <a:latin typeface="Arial"/>
                <a:cs typeface="Arial"/>
              </a:rPr>
              <a:t>enle</a:t>
            </a:r>
            <a:r>
              <a:rPr sz="2650" spc="6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60" dirty="0" smtClean="0">
                <a:solidFill>
                  <a:srgbClr val="181724"/>
                </a:solidFill>
                <a:latin typeface="Trebuchet MS"/>
                <a:cs typeface="Trebuchet MS"/>
              </a:rPr>
              <a:t>  </a:t>
            </a:r>
            <a:r>
              <a:rPr sz="2650" spc="50" dirty="0">
                <a:solidFill>
                  <a:srgbClr val="181724"/>
                </a:solidFill>
                <a:latin typeface="Arial"/>
                <a:cs typeface="Arial"/>
              </a:rPr>
              <a:t>genell </a:t>
            </a:r>
            <a:r>
              <a:rPr sz="2650" spc="100" dirty="0">
                <a:solidFill>
                  <a:srgbClr val="181724"/>
                </a:solidFill>
                <a:latin typeface="Arial"/>
                <a:cs typeface="Arial"/>
              </a:rPr>
              <a:t>kle </a:t>
            </a:r>
            <a:r>
              <a:rPr sz="2650" spc="55" dirty="0">
                <a:solidFill>
                  <a:srgbClr val="181724"/>
                </a:solidFill>
                <a:latin typeface="Arial"/>
                <a:cs typeface="Arial"/>
              </a:rPr>
              <a:t>ba</a:t>
            </a:r>
            <a:r>
              <a:rPr sz="2650" spc="55" dirty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55" dirty="0">
                <a:solidFill>
                  <a:srgbClr val="181724"/>
                </a:solidFill>
                <a:latin typeface="Arial"/>
                <a:cs typeface="Arial"/>
              </a:rPr>
              <a:t>ın </a:t>
            </a:r>
            <a:r>
              <a:rPr sz="2650" spc="35" dirty="0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35" dirty="0">
                <a:solidFill>
                  <a:srgbClr val="181724"/>
                </a:solidFill>
                <a:latin typeface="Arial"/>
                <a:cs typeface="Arial"/>
              </a:rPr>
              <a:t>a</a:t>
            </a:r>
            <a:r>
              <a:rPr sz="2650" spc="35" dirty="0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35" dirty="0">
                <a:solidFill>
                  <a:srgbClr val="181724"/>
                </a:solidFill>
                <a:latin typeface="Arial"/>
                <a:cs typeface="Arial"/>
              </a:rPr>
              <a:t>ın</a:t>
            </a:r>
            <a:r>
              <a:rPr sz="2650" spc="-36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sz="2650" spc="90" dirty="0">
                <a:solidFill>
                  <a:srgbClr val="181724"/>
                </a:solidFill>
                <a:latin typeface="Trebuchet MS"/>
                <a:cs typeface="Trebuchet MS"/>
              </a:rPr>
              <a:t>uru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sz="2650" spc="90" dirty="0">
                <a:solidFill>
                  <a:srgbClr val="181724"/>
                </a:solidFill>
                <a:latin typeface="Trebuchet MS"/>
                <a:cs typeface="Trebuchet MS"/>
              </a:rPr>
              <a:t>uş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la</a:t>
            </a:r>
            <a:r>
              <a:rPr sz="2650" spc="9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ında  </a:t>
            </a:r>
            <a:r>
              <a:rPr sz="2650" spc="25" dirty="0">
                <a:solidFill>
                  <a:srgbClr val="181724"/>
                </a:solidFill>
                <a:latin typeface="Arial"/>
                <a:cs typeface="Arial"/>
              </a:rPr>
              <a:t>gö</a:t>
            </a:r>
            <a:r>
              <a:rPr sz="2650" spc="25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25" dirty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25" dirty="0">
                <a:solidFill>
                  <a:srgbClr val="181724"/>
                </a:solidFill>
                <a:latin typeface="Trebuchet MS"/>
                <a:cs typeface="Trebuchet MS"/>
              </a:rPr>
              <a:t>v </a:t>
            </a:r>
            <a:r>
              <a:rPr sz="2650" spc="80" dirty="0">
                <a:solidFill>
                  <a:srgbClr val="181724"/>
                </a:solidFill>
                <a:latin typeface="Arial"/>
                <a:cs typeface="Arial"/>
              </a:rPr>
              <a:t>alı</a:t>
            </a:r>
            <a:r>
              <a:rPr sz="2650" spc="8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80" dirty="0">
                <a:solidFill>
                  <a:srgbClr val="181724"/>
                </a:solidFill>
                <a:latin typeface="Arial"/>
                <a:cs typeface="Arial"/>
              </a:rPr>
              <a:t>la</a:t>
            </a:r>
            <a:r>
              <a:rPr sz="2650" spc="80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1750" spc="80" dirty="0">
                <a:solidFill>
                  <a:srgbClr val="181724"/>
                </a:solidFill>
                <a:latin typeface="Verdana"/>
                <a:cs typeface="Verdana"/>
              </a:rPr>
              <a:t>. 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Ga</a:t>
            </a:r>
            <a:r>
              <a:rPr sz="2650" spc="-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z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-5" dirty="0" err="1" smtClean="0">
                <a:solidFill>
                  <a:srgbClr val="181724"/>
                </a:solidFill>
                <a:latin typeface="Arial"/>
                <a:cs typeface="Arial"/>
              </a:rPr>
              <a:t>ec</a:t>
            </a:r>
            <a:r>
              <a:rPr lang="tr-TR" sz="2650" spc="-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16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5" dirty="0" smtClean="0">
                <a:solidFill>
                  <a:srgbClr val="181724"/>
                </a:solidFill>
                <a:latin typeface="Arial"/>
                <a:cs typeface="Arial"/>
              </a:rPr>
              <a:t>k </a:t>
            </a:r>
            <a:r>
              <a:rPr sz="2650" spc="90" dirty="0" err="1" smtClean="0">
                <a:solidFill>
                  <a:srgbClr val="181724"/>
                </a:solidFill>
                <a:latin typeface="Arial"/>
                <a:cs typeface="Arial"/>
              </a:rPr>
              <a:t>ekonom</a:t>
            </a:r>
            <a:r>
              <a:rPr lang="tr-TR" sz="2650" spc="9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5" dirty="0" smtClean="0">
                <a:solidFill>
                  <a:srgbClr val="181724"/>
                </a:solidFill>
                <a:latin typeface="Arial"/>
                <a:cs typeface="Arial"/>
              </a:rPr>
              <a:t>k  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ko</a:t>
            </a:r>
            <a:r>
              <a:rPr sz="2650" spc="95" dirty="0">
                <a:solidFill>
                  <a:srgbClr val="181724"/>
                </a:solidFill>
                <a:latin typeface="Trebuchet MS"/>
                <a:cs typeface="Trebuchet MS"/>
              </a:rPr>
              <a:t>şu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lla</a:t>
            </a:r>
            <a:r>
              <a:rPr sz="2650" spc="95" dirty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dan 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çok </a:t>
            </a:r>
            <a:r>
              <a:rPr sz="2650" spc="80" dirty="0" err="1">
                <a:solidFill>
                  <a:srgbClr val="181724"/>
                </a:solidFill>
                <a:latin typeface="Arial"/>
                <a:cs typeface="Arial"/>
              </a:rPr>
              <a:t>çab</a:t>
            </a:r>
            <a:r>
              <a:rPr sz="2650" spc="80" dirty="0" err="1">
                <a:solidFill>
                  <a:srgbClr val="181724"/>
                </a:solidFill>
                <a:latin typeface="Trebuchet MS"/>
                <a:cs typeface="Trebuchet MS"/>
              </a:rPr>
              <a:t>u</a:t>
            </a:r>
            <a:r>
              <a:rPr sz="2650" spc="80" dirty="0" err="1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sz="2650" spc="8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20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2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20" dirty="0" err="1" smtClean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lang="tr-TR" sz="2650" spc="2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60" dirty="0" err="1" smtClean="0">
                <a:solidFill>
                  <a:srgbClr val="181724"/>
                </a:solidFill>
                <a:latin typeface="Arial"/>
                <a:cs typeface="Arial"/>
              </a:rPr>
              <a:t>lenen</a:t>
            </a:r>
            <a:r>
              <a:rPr sz="2650" spc="60" dirty="0" smtClean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lang="tr-TR" sz="2650" spc="11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80" dirty="0" smtClean="0">
                <a:solidFill>
                  <a:srgbClr val="181724"/>
                </a:solidFill>
                <a:latin typeface="Trebuchet MS"/>
                <a:cs typeface="Trebuchet MS"/>
              </a:rPr>
              <a:t>r  </a:t>
            </a:r>
            <a:r>
              <a:rPr sz="2650" spc="60" dirty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60" dirty="0">
                <a:solidFill>
                  <a:srgbClr val="181724"/>
                </a:solidFill>
                <a:latin typeface="Arial"/>
                <a:cs typeface="Arial"/>
              </a:rPr>
              <a:t>ek</a:t>
            </a:r>
            <a:r>
              <a:rPr sz="2650" spc="60" dirty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60" dirty="0">
                <a:solidFill>
                  <a:srgbClr val="181724"/>
                </a:solidFill>
                <a:latin typeface="Arial"/>
                <a:cs typeface="Arial"/>
              </a:rPr>
              <a:t>ö</a:t>
            </a:r>
            <a:r>
              <a:rPr sz="2650" spc="60" dirty="0">
                <a:solidFill>
                  <a:srgbClr val="181724"/>
                </a:solidFill>
                <a:latin typeface="Trebuchet MS"/>
                <a:cs typeface="Trebuchet MS"/>
              </a:rPr>
              <a:t>r 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old</a:t>
            </a:r>
            <a:r>
              <a:rPr sz="2650" spc="95" dirty="0">
                <a:solidFill>
                  <a:srgbClr val="181724"/>
                </a:solidFill>
                <a:latin typeface="Trebuchet MS"/>
                <a:cs typeface="Trebuchet MS"/>
              </a:rPr>
              <a:t>u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ğ</a:t>
            </a:r>
            <a:r>
              <a:rPr sz="2650" spc="95" dirty="0">
                <a:solidFill>
                  <a:srgbClr val="181724"/>
                </a:solidFill>
                <a:latin typeface="Trebuchet MS"/>
                <a:cs typeface="Trebuchet MS"/>
              </a:rPr>
              <a:t>u</a:t>
            </a:r>
            <a:r>
              <a:rPr sz="2650" spc="95" dirty="0">
                <a:solidFill>
                  <a:srgbClr val="181724"/>
                </a:solidFill>
                <a:latin typeface="Arial"/>
                <a:cs typeface="Arial"/>
              </a:rPr>
              <a:t>ndan</a:t>
            </a:r>
            <a:r>
              <a:rPr sz="1750" spc="95" dirty="0">
                <a:solidFill>
                  <a:srgbClr val="181724"/>
                </a:solidFill>
                <a:latin typeface="Verdana"/>
                <a:cs typeface="Verdana"/>
              </a:rPr>
              <a:t>, </a:t>
            </a:r>
            <a:r>
              <a:rPr sz="2650" spc="65" dirty="0" err="1">
                <a:solidFill>
                  <a:srgbClr val="181724"/>
                </a:solidFill>
                <a:latin typeface="Arial"/>
                <a:cs typeface="Arial"/>
              </a:rPr>
              <a:t>me</a:t>
            </a:r>
            <a:r>
              <a:rPr sz="2650" spc="65" dirty="0" err="1">
                <a:solidFill>
                  <a:srgbClr val="181724"/>
                </a:solidFill>
                <a:latin typeface="Trebuchet MS"/>
                <a:cs typeface="Trebuchet MS"/>
              </a:rPr>
              <a:t>zu</a:t>
            </a:r>
            <a:r>
              <a:rPr sz="2650" spc="65" dirty="0" err="1">
                <a:solidFill>
                  <a:srgbClr val="181724"/>
                </a:solidFill>
                <a:latin typeface="Arial"/>
                <a:cs typeface="Arial"/>
              </a:rPr>
              <a:t>nla</a:t>
            </a:r>
            <a:r>
              <a:rPr sz="2650" spc="65" dirty="0" err="1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65" dirty="0" err="1">
                <a:solidFill>
                  <a:srgbClr val="181724"/>
                </a:solidFill>
                <a:latin typeface="Arial"/>
                <a:cs typeface="Arial"/>
              </a:rPr>
              <a:t>ın</a:t>
            </a:r>
            <a:r>
              <a:rPr sz="2650" spc="6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lang="tr-TR" sz="2650" spc="6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50" dirty="0" smtClean="0">
                <a:solidFill>
                  <a:srgbClr val="181724"/>
                </a:solidFill>
                <a:latin typeface="Trebuchet MS"/>
                <a:cs typeface="Trebuchet MS"/>
              </a:rPr>
              <a:t>ş  </a:t>
            </a:r>
            <a:r>
              <a:rPr sz="2650" spc="100" dirty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sz="2650" spc="100" dirty="0">
                <a:solidFill>
                  <a:srgbClr val="181724"/>
                </a:solidFill>
                <a:latin typeface="Trebuchet MS"/>
                <a:cs typeface="Trebuchet MS"/>
              </a:rPr>
              <a:t>u</a:t>
            </a:r>
            <a:r>
              <a:rPr sz="2650" spc="100" dirty="0">
                <a:solidFill>
                  <a:srgbClr val="181724"/>
                </a:solidFill>
                <a:latin typeface="Arial"/>
                <a:cs typeface="Arial"/>
              </a:rPr>
              <a:t>lma </a:t>
            </a:r>
            <a:r>
              <a:rPr sz="2650" spc="65" dirty="0" err="1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65" dirty="0" err="1">
                <a:solidFill>
                  <a:srgbClr val="181724"/>
                </a:solidFill>
                <a:latin typeface="Arial"/>
                <a:cs typeface="Arial"/>
              </a:rPr>
              <a:t>an</a:t>
            </a:r>
            <a:r>
              <a:rPr sz="2650" spc="65" dirty="0" err="1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65" dirty="0" err="1">
                <a:solidFill>
                  <a:srgbClr val="181724"/>
                </a:solidFill>
                <a:latin typeface="Arial"/>
                <a:cs typeface="Arial"/>
              </a:rPr>
              <a:t>ı</a:t>
            </a:r>
            <a:r>
              <a:rPr sz="2650" spc="6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0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ü</a:t>
            </a:r>
            <a:r>
              <a:rPr sz="2650" spc="100" dirty="0" err="1" smtClean="0">
                <a:solidFill>
                  <a:srgbClr val="181724"/>
                </a:solidFill>
                <a:latin typeface="Arial"/>
                <a:cs typeface="Arial"/>
              </a:rPr>
              <a:t>lken</a:t>
            </a:r>
            <a:r>
              <a:rPr lang="tr-TR" sz="2650" spc="10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95" dirty="0" smtClean="0">
                <a:solidFill>
                  <a:srgbClr val="181724"/>
                </a:solidFill>
                <a:latin typeface="Arial"/>
                <a:cs typeface="Arial"/>
              </a:rPr>
              <a:t>n 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ekonom</a:t>
            </a:r>
            <a:r>
              <a:rPr sz="2650" spc="-52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65" dirty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endParaRPr sz="2650" dirty="0">
              <a:latin typeface="Arial"/>
              <a:cs typeface="Arial"/>
            </a:endParaRPr>
          </a:p>
          <a:p>
            <a:pPr marL="12700" marR="568325">
              <a:lnSpc>
                <a:spcPct val="113900"/>
              </a:lnSpc>
              <a:spcBef>
                <a:spcPts val="5"/>
              </a:spcBef>
            </a:pPr>
            <a:r>
              <a:rPr sz="2650" spc="30" dirty="0" smtClean="0">
                <a:solidFill>
                  <a:srgbClr val="181724"/>
                </a:solidFill>
                <a:latin typeface="Arial"/>
                <a:cs typeface="Arial"/>
              </a:rPr>
              <a:t>gel</a:t>
            </a:r>
            <a:r>
              <a:rPr lang="tr-TR" sz="2650" spc="3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5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155" dirty="0" err="1" smtClean="0">
                <a:solidFill>
                  <a:srgbClr val="181724"/>
                </a:solidFill>
                <a:latin typeface="Arial"/>
                <a:cs typeface="Arial"/>
              </a:rPr>
              <a:t>m</a:t>
            </a:r>
            <a:r>
              <a:rPr lang="tr-TR" sz="2650" spc="15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5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155" dirty="0" err="1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15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-45" dirty="0" smtClean="0">
                <a:solidFill>
                  <a:srgbClr val="181724"/>
                </a:solidFill>
                <a:latin typeface="Arial"/>
                <a:cs typeface="Arial"/>
              </a:rPr>
              <a:t>ğ</a:t>
            </a:r>
            <a:r>
              <a:rPr lang="tr-TR" sz="2650" spc="-4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65" dirty="0" smtClean="0">
                <a:solidFill>
                  <a:srgbClr val="181724"/>
                </a:solidFill>
                <a:latin typeface="Arial"/>
                <a:cs typeface="Arial"/>
              </a:rPr>
              <a:t>le 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çok </a:t>
            </a:r>
            <a:r>
              <a:rPr sz="2650" spc="60" dirty="0" err="1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60" dirty="0" err="1">
                <a:solidFill>
                  <a:srgbClr val="181724"/>
                </a:solidFill>
                <a:latin typeface="Arial"/>
                <a:cs typeface="Arial"/>
              </a:rPr>
              <a:t>ıkı</a:t>
            </a:r>
            <a:r>
              <a:rPr sz="2650" spc="6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lang="tr-TR" sz="2650" spc="6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16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5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155" dirty="0" err="1" smtClean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lang="tr-TR" sz="2650" spc="15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16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d</a:t>
            </a:r>
            <a:r>
              <a:rPr lang="tr-TR" sz="2650" spc="11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70" dirty="0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1750" spc="170" dirty="0">
                <a:solidFill>
                  <a:srgbClr val="181724"/>
                </a:solidFill>
                <a:latin typeface="Verdana"/>
                <a:cs typeface="Verdana"/>
              </a:rPr>
              <a:t>.  </a:t>
            </a:r>
            <a:r>
              <a:rPr sz="2650" spc="75" dirty="0" err="1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sz="2650" spc="75" dirty="0" err="1">
                <a:solidFill>
                  <a:srgbClr val="181724"/>
                </a:solidFill>
                <a:latin typeface="Trebuchet MS"/>
                <a:cs typeface="Trebuchet MS"/>
              </a:rPr>
              <a:t>u</a:t>
            </a:r>
            <a:r>
              <a:rPr sz="2650" spc="75" dirty="0" err="1">
                <a:solidFill>
                  <a:srgbClr val="181724"/>
                </a:solidFill>
                <a:latin typeface="Arial"/>
                <a:cs typeface="Arial"/>
              </a:rPr>
              <a:t>n</a:t>
            </a:r>
            <a:r>
              <a:rPr sz="2650" spc="75" dirty="0" err="1">
                <a:solidFill>
                  <a:srgbClr val="181724"/>
                </a:solidFill>
                <a:latin typeface="Trebuchet MS"/>
                <a:cs typeface="Trebuchet MS"/>
              </a:rPr>
              <a:t>u</a:t>
            </a:r>
            <a:r>
              <a:rPr sz="2650" spc="75" dirty="0" err="1">
                <a:solidFill>
                  <a:srgbClr val="181724"/>
                </a:solidFill>
                <a:latin typeface="Arial"/>
                <a:cs typeface="Arial"/>
              </a:rPr>
              <a:t>nla</a:t>
            </a:r>
            <a:r>
              <a:rPr sz="2650" spc="7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lang="tr-TR" sz="2650" spc="11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2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2650" spc="120" dirty="0" err="1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120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70" dirty="0" err="1" smtClean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sz="2650" spc="7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sz="2650" spc="70" dirty="0" err="1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1750" spc="70" dirty="0">
                <a:solidFill>
                  <a:srgbClr val="181724"/>
                </a:solidFill>
                <a:latin typeface="Verdana"/>
                <a:cs typeface="Verdana"/>
              </a:rPr>
              <a:t>, </a:t>
            </a:r>
            <a:r>
              <a:rPr sz="2650" spc="40" dirty="0">
                <a:solidFill>
                  <a:srgbClr val="181724"/>
                </a:solidFill>
                <a:latin typeface="Arial"/>
                <a:cs typeface="Arial"/>
              </a:rPr>
              <a:t>alanında </a:t>
            </a:r>
            <a:r>
              <a:rPr sz="2650" spc="90" dirty="0" err="1">
                <a:solidFill>
                  <a:srgbClr val="181724"/>
                </a:solidFill>
                <a:latin typeface="Arial"/>
                <a:cs typeface="Arial"/>
              </a:rPr>
              <a:t>çok</a:t>
            </a:r>
            <a:r>
              <a:rPr sz="2650" spc="90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sz="2650" spc="75" dirty="0" smtClean="0">
                <a:solidFill>
                  <a:srgbClr val="181724"/>
                </a:solidFill>
                <a:latin typeface="Trebuchet MS"/>
                <a:cs typeface="Trebuchet MS"/>
              </a:rPr>
              <a:t> </a:t>
            </a:r>
            <a:r>
              <a:rPr sz="2650" spc="-10" dirty="0" smtClean="0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-10" dirty="0" smtClean="0">
                <a:solidFill>
                  <a:srgbClr val="181724"/>
                </a:solidFill>
                <a:latin typeface="Arial"/>
                <a:cs typeface="Arial"/>
              </a:rPr>
              <a:t>e</a:t>
            </a:r>
            <a:r>
              <a:rPr sz="2650" spc="-10" dirty="0" smtClean="0">
                <a:solidFill>
                  <a:srgbClr val="181724"/>
                </a:solidFill>
                <a:latin typeface="Trebuchet MS"/>
                <a:cs typeface="Trebuchet MS"/>
              </a:rPr>
              <a:t>t</a:t>
            </a:r>
            <a:r>
              <a:rPr lang="tr-TR" sz="2650" spc="-10" dirty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15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ş</a:t>
            </a:r>
            <a:r>
              <a:rPr sz="2650" spc="155" dirty="0" err="1" smtClean="0">
                <a:solidFill>
                  <a:srgbClr val="181724"/>
                </a:solidFill>
                <a:latin typeface="Arial"/>
                <a:cs typeface="Arial"/>
              </a:rPr>
              <a:t>m</a:t>
            </a:r>
            <a:r>
              <a:rPr lang="tr-TR" sz="2650" spc="15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50" dirty="0" smtClean="0">
                <a:solidFill>
                  <a:srgbClr val="181724"/>
                </a:solidFill>
                <a:latin typeface="Trebuchet MS"/>
                <a:cs typeface="Trebuchet MS"/>
              </a:rPr>
              <a:t>ş </a:t>
            </a:r>
            <a:r>
              <a:rPr sz="2650" spc="110" dirty="0" smtClean="0">
                <a:solidFill>
                  <a:srgbClr val="181724"/>
                </a:solidFill>
                <a:latin typeface="Arial"/>
                <a:cs typeface="Arial"/>
              </a:rPr>
              <a:t>b</a:t>
            </a:r>
            <a:r>
              <a:rPr lang="tr-TR" sz="2650" spc="110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80" dirty="0" smtClean="0">
                <a:solidFill>
                  <a:srgbClr val="181724"/>
                </a:solidFill>
                <a:latin typeface="Trebuchet MS"/>
                <a:cs typeface="Trebuchet MS"/>
              </a:rPr>
              <a:t>r </a:t>
            </a:r>
            <a:r>
              <a:rPr sz="2650" spc="165" dirty="0" smtClean="0">
                <a:solidFill>
                  <a:srgbClr val="181724"/>
                </a:solidFill>
                <a:latin typeface="Arial"/>
                <a:cs typeface="Arial"/>
              </a:rPr>
              <a:t>k</a:t>
            </a:r>
            <a:r>
              <a:rPr lang="tr-TR" sz="2650" spc="16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95" dirty="0" err="1" smtClean="0">
                <a:solidFill>
                  <a:srgbClr val="181724"/>
                </a:solidFill>
                <a:latin typeface="Arial"/>
                <a:cs typeface="Arial"/>
              </a:rPr>
              <a:t>m</a:t>
            </a:r>
            <a:r>
              <a:rPr sz="2650" spc="9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95" dirty="0" err="1" smtClean="0">
                <a:solidFill>
                  <a:srgbClr val="181724"/>
                </a:solidFill>
                <a:latin typeface="Arial"/>
                <a:cs typeface="Arial"/>
              </a:rPr>
              <a:t>en</a:t>
            </a:r>
            <a:r>
              <a:rPr lang="tr-TR" sz="2650" spc="9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95" dirty="0" smtClean="0">
                <a:solidFill>
                  <a:srgbClr val="181724"/>
                </a:solidFill>
                <a:latin typeface="Arial"/>
                <a:cs typeface="Arial"/>
              </a:rPr>
              <a:t>n </a:t>
            </a:r>
            <a:r>
              <a:rPr sz="2650" spc="50" dirty="0">
                <a:solidFill>
                  <a:srgbClr val="181724"/>
                </a:solidFill>
                <a:latin typeface="Arial"/>
                <a:cs typeface="Arial"/>
              </a:rPr>
              <a:t>he</a:t>
            </a:r>
            <a:r>
              <a:rPr sz="2650" spc="50" dirty="0">
                <a:solidFill>
                  <a:srgbClr val="181724"/>
                </a:solidFill>
                <a:latin typeface="Trebuchet MS"/>
                <a:cs typeface="Trebuchet MS"/>
              </a:rPr>
              <a:t>r </a:t>
            </a:r>
            <a:r>
              <a:rPr sz="2650" spc="80" dirty="0">
                <a:solidFill>
                  <a:srgbClr val="181724"/>
                </a:solidFill>
                <a:latin typeface="Trebuchet MS"/>
                <a:cs typeface="Trebuchet MS"/>
              </a:rPr>
              <a:t>tür</a:t>
            </a:r>
            <a:r>
              <a:rPr sz="2650" spc="80" dirty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sz="2650" spc="80" dirty="0">
                <a:solidFill>
                  <a:srgbClr val="181724"/>
                </a:solidFill>
                <a:latin typeface="Trebuchet MS"/>
                <a:cs typeface="Trebuchet MS"/>
              </a:rPr>
              <a:t>ü  </a:t>
            </a:r>
            <a:r>
              <a:rPr sz="2650" spc="105" dirty="0" err="1">
                <a:solidFill>
                  <a:srgbClr val="181724"/>
                </a:solidFill>
                <a:latin typeface="Arial"/>
                <a:cs typeface="Arial"/>
              </a:rPr>
              <a:t>ko</a:t>
            </a:r>
            <a:r>
              <a:rPr sz="2650" spc="105" dirty="0" err="1">
                <a:solidFill>
                  <a:srgbClr val="181724"/>
                </a:solidFill>
                <a:latin typeface="Trebuchet MS"/>
                <a:cs typeface="Trebuchet MS"/>
              </a:rPr>
              <a:t>şu</a:t>
            </a:r>
            <a:r>
              <a:rPr sz="2650" spc="105" dirty="0" err="1">
                <a:solidFill>
                  <a:srgbClr val="181724"/>
                </a:solidFill>
                <a:latin typeface="Arial"/>
                <a:cs typeface="Arial"/>
              </a:rPr>
              <a:t>lda</a:t>
            </a:r>
            <a:r>
              <a:rPr sz="2650" spc="105" dirty="0">
                <a:solidFill>
                  <a:srgbClr val="181724"/>
                </a:solidFill>
                <a:latin typeface="Arial"/>
                <a:cs typeface="Arial"/>
              </a:rPr>
              <a:t> </a:t>
            </a:r>
            <a:r>
              <a:rPr lang="tr-TR" sz="2650" spc="105" dirty="0" smtClean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50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şs</a:t>
            </a:r>
            <a:r>
              <a:rPr lang="tr-TR" sz="2650" spc="150" dirty="0" smtClean="0">
                <a:solidFill>
                  <a:srgbClr val="181724"/>
                </a:solidFill>
                <a:latin typeface="Trebuchet MS"/>
                <a:cs typeface="Trebuchet MS"/>
              </a:rPr>
              <a:t>i</a:t>
            </a:r>
            <a:r>
              <a:rPr sz="2650" spc="70" dirty="0" smtClean="0">
                <a:solidFill>
                  <a:srgbClr val="181724"/>
                </a:solidFill>
                <a:latin typeface="Trebuchet MS"/>
                <a:cs typeface="Trebuchet MS"/>
              </a:rPr>
              <a:t>z </a:t>
            </a:r>
            <a:r>
              <a:rPr sz="2650" spc="25" dirty="0" err="1">
                <a:solidFill>
                  <a:srgbClr val="181724"/>
                </a:solidFill>
                <a:latin typeface="Arial"/>
                <a:cs typeface="Arial"/>
              </a:rPr>
              <a:t>kalama</a:t>
            </a:r>
            <a:r>
              <a:rPr sz="2650" spc="25" dirty="0" err="1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25" dirty="0" err="1">
                <a:solidFill>
                  <a:srgbClr val="181724"/>
                </a:solidFill>
                <a:latin typeface="Arial"/>
                <a:cs typeface="Arial"/>
              </a:rPr>
              <a:t>acağı</a:t>
            </a:r>
            <a:r>
              <a:rPr sz="2650" spc="25" dirty="0">
                <a:solidFill>
                  <a:srgbClr val="181724"/>
                </a:solidFill>
                <a:latin typeface="Arial"/>
                <a:cs typeface="Arial"/>
              </a:rPr>
              <a:t>  </a:t>
            </a:r>
            <a:r>
              <a:rPr sz="2650" spc="7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s</a:t>
            </a:r>
            <a:r>
              <a:rPr sz="2650" spc="75" dirty="0" err="1" smtClean="0">
                <a:solidFill>
                  <a:srgbClr val="181724"/>
                </a:solidFill>
                <a:latin typeface="Arial"/>
                <a:cs typeface="Arial"/>
              </a:rPr>
              <a:t>ö</a:t>
            </a:r>
            <a:r>
              <a:rPr sz="2650" spc="75" dirty="0" err="1" smtClean="0">
                <a:solidFill>
                  <a:srgbClr val="181724"/>
                </a:solidFill>
                <a:latin typeface="Trebuchet MS"/>
                <a:cs typeface="Trebuchet MS"/>
              </a:rPr>
              <a:t>y</a:t>
            </a:r>
            <a:r>
              <a:rPr sz="2650" spc="75" dirty="0" err="1" smtClean="0">
                <a:solidFill>
                  <a:srgbClr val="181724"/>
                </a:solidFill>
                <a:latin typeface="Arial"/>
                <a:cs typeface="Arial"/>
              </a:rPr>
              <a:t>leneb</a:t>
            </a:r>
            <a:r>
              <a:rPr lang="tr-TR" sz="2650" spc="75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60" dirty="0" smtClean="0">
                <a:solidFill>
                  <a:srgbClr val="181724"/>
                </a:solidFill>
                <a:latin typeface="Arial"/>
                <a:cs typeface="Arial"/>
              </a:rPr>
              <a:t>l</a:t>
            </a:r>
            <a:r>
              <a:rPr lang="tr-TR" sz="2650" spc="-150" dirty="0">
                <a:solidFill>
                  <a:srgbClr val="181724"/>
                </a:solidFill>
                <a:latin typeface="Arial"/>
                <a:cs typeface="Arial"/>
              </a:rPr>
              <a:t>i</a:t>
            </a:r>
            <a:r>
              <a:rPr sz="2650" spc="170" dirty="0" smtClean="0">
                <a:solidFill>
                  <a:srgbClr val="181724"/>
                </a:solidFill>
                <a:latin typeface="Trebuchet MS"/>
                <a:cs typeface="Trebuchet MS"/>
              </a:rPr>
              <a:t>r</a:t>
            </a:r>
            <a:r>
              <a:rPr sz="1750" spc="170" dirty="0">
                <a:solidFill>
                  <a:srgbClr val="181724"/>
                </a:solidFill>
                <a:latin typeface="Verdana"/>
                <a:cs typeface="Verdana"/>
              </a:rPr>
              <a:t>.</a:t>
            </a:r>
            <a:endParaRPr sz="17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620" dirty="0"/>
              <a:t>TEŞEKKÜRLER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78783" y="5580044"/>
            <a:ext cx="813054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14" dirty="0">
                <a:solidFill>
                  <a:srgbClr val="FFFFFF"/>
                </a:solidFill>
                <a:latin typeface="Arial"/>
                <a:cs typeface="Arial"/>
              </a:rPr>
              <a:t>PSİKOLOJİK </a:t>
            </a:r>
            <a:r>
              <a:rPr sz="3000" spc="-70" dirty="0" smtClean="0">
                <a:solidFill>
                  <a:srgbClr val="FFFFFF"/>
                </a:solidFill>
                <a:latin typeface="Arial"/>
                <a:cs typeface="Arial"/>
              </a:rPr>
              <a:t>DANIŞMAN</a:t>
            </a:r>
            <a:endParaRPr lang="tr-TR" sz="3000" spc="-7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40766" y="1828612"/>
            <a:ext cx="7916319" cy="2376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29906" y="2387010"/>
            <a:ext cx="7108190" cy="684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906144" algn="l"/>
                <a:tab pos="3307715" algn="l"/>
              </a:tabLst>
            </a:pPr>
            <a:r>
              <a:rPr sz="4300" spc="60" dirty="0">
                <a:solidFill>
                  <a:srgbClr val="87805E"/>
                </a:solidFill>
                <a:latin typeface="Trebuchet MS"/>
                <a:cs typeface="Trebuchet MS"/>
              </a:rPr>
              <a:t>bu	</a:t>
            </a:r>
            <a:r>
              <a:rPr sz="4300" spc="345" dirty="0" err="1" smtClean="0">
                <a:solidFill>
                  <a:srgbClr val="87805E"/>
                </a:solidFill>
                <a:latin typeface="Trebuchet MS"/>
                <a:cs typeface="Trebuchet MS"/>
              </a:rPr>
              <a:t>haftak</a:t>
            </a:r>
            <a:r>
              <a:rPr lang="tr-TR" sz="4300" spc="345" smtClean="0">
                <a:solidFill>
                  <a:srgbClr val="87805E"/>
                </a:solidFill>
                <a:latin typeface="Trebuchet MS"/>
                <a:cs typeface="Trebuchet MS"/>
              </a:rPr>
              <a:t>i </a:t>
            </a:r>
            <a:r>
              <a:rPr sz="4300" spc="110" smtClean="0">
                <a:solidFill>
                  <a:srgbClr val="87805E"/>
                </a:solidFill>
                <a:latin typeface="Trebuchet MS"/>
                <a:cs typeface="Trebuchet MS"/>
              </a:rPr>
              <a:t>meslekler</a:t>
            </a:r>
            <a:r>
              <a:rPr lang="tr-TR" sz="4300" spc="110" dirty="0" smtClean="0">
                <a:solidFill>
                  <a:srgbClr val="87805E"/>
                </a:solidFill>
                <a:latin typeface="Trebuchet MS"/>
                <a:cs typeface="Trebuchet MS"/>
              </a:rPr>
              <a:t>i</a:t>
            </a:r>
            <a:r>
              <a:rPr sz="4300" spc="110" dirty="0" smtClean="0">
                <a:solidFill>
                  <a:srgbClr val="87805E"/>
                </a:solidFill>
                <a:latin typeface="Trebuchet MS"/>
                <a:cs typeface="Trebuchet MS"/>
              </a:rPr>
              <a:t>m</a:t>
            </a:r>
            <a:r>
              <a:rPr lang="tr-TR" sz="4300" spc="110" dirty="0" smtClean="0">
                <a:solidFill>
                  <a:srgbClr val="87805E"/>
                </a:solidFill>
                <a:latin typeface="Trebuchet MS"/>
                <a:cs typeface="Trebuchet MS"/>
              </a:rPr>
              <a:t>i</a:t>
            </a:r>
            <a:r>
              <a:rPr sz="4300" spc="110" dirty="0" smtClean="0">
                <a:solidFill>
                  <a:srgbClr val="87805E"/>
                </a:solidFill>
                <a:latin typeface="Trebuchet MS"/>
                <a:cs typeface="Trebuchet MS"/>
              </a:rPr>
              <a:t>z</a:t>
            </a:r>
            <a:endParaRPr sz="43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861895" y="3824987"/>
            <a:ext cx="898525" cy="842010"/>
          </a:xfrm>
          <a:custGeom>
            <a:avLst/>
            <a:gdLst/>
            <a:ahLst/>
            <a:cxnLst/>
            <a:rect l="l" t="t" r="r" b="b"/>
            <a:pathLst>
              <a:path w="898525" h="842010">
                <a:moveTo>
                  <a:pt x="522248" y="473636"/>
                </a:moveTo>
                <a:lnTo>
                  <a:pt x="445493" y="418819"/>
                </a:lnTo>
                <a:lnTo>
                  <a:pt x="449627" y="413902"/>
                </a:lnTo>
                <a:lnTo>
                  <a:pt x="451967" y="411231"/>
                </a:lnTo>
                <a:lnTo>
                  <a:pt x="487926" y="365545"/>
                </a:lnTo>
                <a:lnTo>
                  <a:pt x="559321" y="274690"/>
                </a:lnTo>
                <a:lnTo>
                  <a:pt x="588966" y="237051"/>
                </a:lnTo>
                <a:lnTo>
                  <a:pt x="618542" y="199624"/>
                </a:lnTo>
                <a:lnTo>
                  <a:pt x="651626" y="157984"/>
                </a:lnTo>
                <a:lnTo>
                  <a:pt x="684854" y="116464"/>
                </a:lnTo>
                <a:lnTo>
                  <a:pt x="732361" y="61543"/>
                </a:lnTo>
                <a:lnTo>
                  <a:pt x="756908" y="34689"/>
                </a:lnTo>
                <a:lnTo>
                  <a:pt x="781336" y="7671"/>
                </a:lnTo>
                <a:lnTo>
                  <a:pt x="783507" y="5221"/>
                </a:lnTo>
                <a:lnTo>
                  <a:pt x="786037" y="1975"/>
                </a:lnTo>
                <a:lnTo>
                  <a:pt x="788909" y="1499"/>
                </a:lnTo>
                <a:lnTo>
                  <a:pt x="794075" y="767"/>
                </a:lnTo>
                <a:lnTo>
                  <a:pt x="800936" y="0"/>
                </a:lnTo>
                <a:lnTo>
                  <a:pt x="801084" y="105"/>
                </a:lnTo>
                <a:lnTo>
                  <a:pt x="807546" y="5546"/>
                </a:lnTo>
                <a:lnTo>
                  <a:pt x="808891" y="12823"/>
                </a:lnTo>
                <a:lnTo>
                  <a:pt x="807900" y="17589"/>
                </a:lnTo>
                <a:lnTo>
                  <a:pt x="806769" y="22887"/>
                </a:lnTo>
                <a:lnTo>
                  <a:pt x="802746" y="28225"/>
                </a:lnTo>
                <a:lnTo>
                  <a:pt x="798941" y="32666"/>
                </a:lnTo>
                <a:lnTo>
                  <a:pt x="782082" y="52668"/>
                </a:lnTo>
                <a:lnTo>
                  <a:pt x="750649" y="89605"/>
                </a:lnTo>
                <a:lnTo>
                  <a:pt x="702918" y="148719"/>
                </a:lnTo>
                <a:lnTo>
                  <a:pt x="671047" y="188661"/>
                </a:lnTo>
                <a:lnTo>
                  <a:pt x="639229" y="228629"/>
                </a:lnTo>
                <a:lnTo>
                  <a:pt x="606767" y="269476"/>
                </a:lnTo>
                <a:lnTo>
                  <a:pt x="541265" y="352048"/>
                </a:lnTo>
                <a:lnTo>
                  <a:pt x="514153" y="386670"/>
                </a:lnTo>
                <a:lnTo>
                  <a:pt x="483305" y="426454"/>
                </a:lnTo>
                <a:lnTo>
                  <a:pt x="481155" y="429761"/>
                </a:lnTo>
                <a:lnTo>
                  <a:pt x="478267" y="433804"/>
                </a:lnTo>
                <a:lnTo>
                  <a:pt x="534303" y="473823"/>
                </a:lnTo>
                <a:lnTo>
                  <a:pt x="522248" y="473636"/>
                </a:lnTo>
                <a:close/>
              </a:path>
              <a:path w="898525" h="842010">
                <a:moveTo>
                  <a:pt x="534303" y="473823"/>
                </a:moveTo>
                <a:lnTo>
                  <a:pt x="478267" y="433804"/>
                </a:lnTo>
                <a:lnTo>
                  <a:pt x="480203" y="434344"/>
                </a:lnTo>
                <a:lnTo>
                  <a:pt x="482378" y="434845"/>
                </a:lnTo>
                <a:lnTo>
                  <a:pt x="484274" y="435146"/>
                </a:lnTo>
                <a:lnTo>
                  <a:pt x="826149" y="442865"/>
                </a:lnTo>
                <a:lnTo>
                  <a:pt x="850073" y="443239"/>
                </a:lnTo>
                <a:lnTo>
                  <a:pt x="861996" y="443744"/>
                </a:lnTo>
                <a:lnTo>
                  <a:pt x="897525" y="458469"/>
                </a:lnTo>
                <a:lnTo>
                  <a:pt x="898332" y="466204"/>
                </a:lnTo>
                <a:lnTo>
                  <a:pt x="896561" y="469571"/>
                </a:lnTo>
                <a:lnTo>
                  <a:pt x="894631" y="473456"/>
                </a:lnTo>
                <a:lnTo>
                  <a:pt x="888691" y="477636"/>
                </a:lnTo>
                <a:lnTo>
                  <a:pt x="862452" y="478767"/>
                </a:lnTo>
                <a:lnTo>
                  <a:pt x="840332" y="479523"/>
                </a:lnTo>
                <a:lnTo>
                  <a:pt x="818204" y="479958"/>
                </a:lnTo>
                <a:lnTo>
                  <a:pt x="796090" y="479929"/>
                </a:lnTo>
                <a:lnTo>
                  <a:pt x="534303" y="473823"/>
                </a:lnTo>
                <a:close/>
              </a:path>
              <a:path w="898525" h="842010">
                <a:moveTo>
                  <a:pt x="5359" y="452566"/>
                </a:moveTo>
                <a:lnTo>
                  <a:pt x="1567" y="447634"/>
                </a:lnTo>
                <a:lnTo>
                  <a:pt x="0" y="441527"/>
                </a:lnTo>
                <a:lnTo>
                  <a:pt x="843" y="435267"/>
                </a:lnTo>
                <a:lnTo>
                  <a:pt x="38621" y="420353"/>
                </a:lnTo>
                <a:lnTo>
                  <a:pt x="46096" y="420128"/>
                </a:lnTo>
                <a:lnTo>
                  <a:pt x="115232" y="421026"/>
                </a:lnTo>
                <a:lnTo>
                  <a:pt x="184445" y="422926"/>
                </a:lnTo>
                <a:lnTo>
                  <a:pt x="239427" y="425263"/>
                </a:lnTo>
                <a:lnTo>
                  <a:pt x="404416" y="433486"/>
                </a:lnTo>
                <a:lnTo>
                  <a:pt x="407728" y="434167"/>
                </a:lnTo>
                <a:lnTo>
                  <a:pt x="411498" y="433912"/>
                </a:lnTo>
                <a:lnTo>
                  <a:pt x="416166" y="433877"/>
                </a:lnTo>
                <a:lnTo>
                  <a:pt x="402072" y="388645"/>
                </a:lnTo>
                <a:lnTo>
                  <a:pt x="393618" y="342663"/>
                </a:lnTo>
                <a:lnTo>
                  <a:pt x="387745" y="296392"/>
                </a:lnTo>
                <a:lnTo>
                  <a:pt x="381392" y="250293"/>
                </a:lnTo>
                <a:lnTo>
                  <a:pt x="368344" y="182865"/>
                </a:lnTo>
                <a:lnTo>
                  <a:pt x="364574" y="166276"/>
                </a:lnTo>
                <a:lnTo>
                  <a:pt x="363299" y="157224"/>
                </a:lnTo>
                <a:lnTo>
                  <a:pt x="363901" y="150558"/>
                </a:lnTo>
                <a:lnTo>
                  <a:pt x="366474" y="146286"/>
                </a:lnTo>
                <a:lnTo>
                  <a:pt x="371110" y="144416"/>
                </a:lnTo>
                <a:lnTo>
                  <a:pt x="377970" y="145173"/>
                </a:lnTo>
                <a:lnTo>
                  <a:pt x="400026" y="209649"/>
                </a:lnTo>
                <a:lnTo>
                  <a:pt x="411726" y="259535"/>
                </a:lnTo>
                <a:lnTo>
                  <a:pt x="425339" y="337592"/>
                </a:lnTo>
                <a:lnTo>
                  <a:pt x="430065" y="363587"/>
                </a:lnTo>
                <a:lnTo>
                  <a:pt x="433169" y="376857"/>
                </a:lnTo>
                <a:lnTo>
                  <a:pt x="436933" y="390283"/>
                </a:lnTo>
                <a:lnTo>
                  <a:pt x="445493" y="418819"/>
                </a:lnTo>
                <a:lnTo>
                  <a:pt x="522248" y="473636"/>
                </a:lnTo>
                <a:lnTo>
                  <a:pt x="475242" y="472910"/>
                </a:lnTo>
                <a:lnTo>
                  <a:pt x="472290" y="472907"/>
                </a:lnTo>
                <a:lnTo>
                  <a:pt x="469378" y="473143"/>
                </a:lnTo>
                <a:lnTo>
                  <a:pt x="465089" y="473238"/>
                </a:lnTo>
                <a:lnTo>
                  <a:pt x="474211" y="518756"/>
                </a:lnTo>
                <a:lnTo>
                  <a:pt x="474880" y="521918"/>
                </a:lnTo>
                <a:lnTo>
                  <a:pt x="432934" y="491961"/>
                </a:lnTo>
                <a:lnTo>
                  <a:pt x="431646" y="493358"/>
                </a:lnTo>
                <a:lnTo>
                  <a:pt x="402768" y="472733"/>
                </a:lnTo>
                <a:lnTo>
                  <a:pt x="400453" y="472133"/>
                </a:lnTo>
                <a:lnTo>
                  <a:pt x="397939" y="471811"/>
                </a:lnTo>
                <a:lnTo>
                  <a:pt x="395664" y="471450"/>
                </a:lnTo>
                <a:lnTo>
                  <a:pt x="206321" y="461009"/>
                </a:lnTo>
                <a:lnTo>
                  <a:pt x="158854" y="458759"/>
                </a:lnTo>
                <a:lnTo>
                  <a:pt x="131250" y="457905"/>
                </a:lnTo>
                <a:lnTo>
                  <a:pt x="103636" y="457617"/>
                </a:lnTo>
                <a:lnTo>
                  <a:pt x="48315" y="457506"/>
                </a:lnTo>
                <a:lnTo>
                  <a:pt x="40904" y="457549"/>
                </a:lnTo>
                <a:lnTo>
                  <a:pt x="33464" y="457689"/>
                </a:lnTo>
                <a:lnTo>
                  <a:pt x="26008" y="457740"/>
                </a:lnTo>
                <a:lnTo>
                  <a:pt x="18551" y="457514"/>
                </a:lnTo>
                <a:lnTo>
                  <a:pt x="11109" y="455975"/>
                </a:lnTo>
                <a:lnTo>
                  <a:pt x="5359" y="452566"/>
                </a:lnTo>
                <a:close/>
              </a:path>
              <a:path w="898525" h="842010">
                <a:moveTo>
                  <a:pt x="499443" y="739266"/>
                </a:moveTo>
                <a:lnTo>
                  <a:pt x="489733" y="726857"/>
                </a:lnTo>
                <a:lnTo>
                  <a:pt x="486414" y="720276"/>
                </a:lnTo>
                <a:lnTo>
                  <a:pt x="484490" y="713217"/>
                </a:lnTo>
                <a:lnTo>
                  <a:pt x="469988" y="661663"/>
                </a:lnTo>
                <a:lnTo>
                  <a:pt x="456372" y="609892"/>
                </a:lnTo>
                <a:lnTo>
                  <a:pt x="444528" y="557690"/>
                </a:lnTo>
                <a:lnTo>
                  <a:pt x="435343" y="504841"/>
                </a:lnTo>
                <a:lnTo>
                  <a:pt x="434840" y="501113"/>
                </a:lnTo>
                <a:lnTo>
                  <a:pt x="433958" y="497324"/>
                </a:lnTo>
                <a:lnTo>
                  <a:pt x="432934" y="491961"/>
                </a:lnTo>
                <a:lnTo>
                  <a:pt x="474880" y="521918"/>
                </a:lnTo>
                <a:lnTo>
                  <a:pt x="478956" y="541173"/>
                </a:lnTo>
                <a:lnTo>
                  <a:pt x="484324" y="563508"/>
                </a:lnTo>
                <a:lnTo>
                  <a:pt x="493744" y="598751"/>
                </a:lnTo>
                <a:lnTo>
                  <a:pt x="523619" y="704528"/>
                </a:lnTo>
                <a:lnTo>
                  <a:pt x="525042" y="709334"/>
                </a:lnTo>
                <a:lnTo>
                  <a:pt x="525985" y="714218"/>
                </a:lnTo>
                <a:lnTo>
                  <a:pt x="526450" y="719182"/>
                </a:lnTo>
                <a:lnTo>
                  <a:pt x="527039" y="727814"/>
                </a:lnTo>
                <a:lnTo>
                  <a:pt x="524195" y="735047"/>
                </a:lnTo>
                <a:lnTo>
                  <a:pt x="507207" y="742285"/>
                </a:lnTo>
                <a:lnTo>
                  <a:pt x="499443" y="739266"/>
                </a:lnTo>
                <a:close/>
              </a:path>
              <a:path w="898525" h="842010">
                <a:moveTo>
                  <a:pt x="127339" y="841547"/>
                </a:moveTo>
                <a:lnTo>
                  <a:pt x="119711" y="835679"/>
                </a:lnTo>
                <a:lnTo>
                  <a:pt x="118485" y="827644"/>
                </a:lnTo>
                <a:lnTo>
                  <a:pt x="118897" y="822044"/>
                </a:lnTo>
                <a:lnTo>
                  <a:pt x="148980" y="777839"/>
                </a:lnTo>
                <a:lnTo>
                  <a:pt x="335941" y="553580"/>
                </a:lnTo>
                <a:lnTo>
                  <a:pt x="364194" y="519940"/>
                </a:lnTo>
                <a:lnTo>
                  <a:pt x="396395" y="481657"/>
                </a:lnTo>
                <a:lnTo>
                  <a:pt x="399072" y="478095"/>
                </a:lnTo>
                <a:lnTo>
                  <a:pt x="402768" y="472733"/>
                </a:lnTo>
                <a:lnTo>
                  <a:pt x="431646" y="493358"/>
                </a:lnTo>
                <a:lnTo>
                  <a:pt x="430125" y="495008"/>
                </a:lnTo>
                <a:lnTo>
                  <a:pt x="428551" y="496621"/>
                </a:lnTo>
                <a:lnTo>
                  <a:pt x="424080" y="501982"/>
                </a:lnTo>
                <a:lnTo>
                  <a:pt x="290058" y="663847"/>
                </a:lnTo>
                <a:lnTo>
                  <a:pt x="221426" y="746643"/>
                </a:lnTo>
                <a:lnTo>
                  <a:pt x="187101" y="788010"/>
                </a:lnTo>
                <a:lnTo>
                  <a:pt x="160271" y="820010"/>
                </a:lnTo>
                <a:lnTo>
                  <a:pt x="150655" y="831250"/>
                </a:lnTo>
                <a:lnTo>
                  <a:pt x="148237" y="834154"/>
                </a:lnTo>
                <a:lnTo>
                  <a:pt x="144771" y="838417"/>
                </a:lnTo>
                <a:lnTo>
                  <a:pt x="140742" y="839329"/>
                </a:lnTo>
                <a:lnTo>
                  <a:pt x="135318" y="840719"/>
                </a:lnTo>
                <a:lnTo>
                  <a:pt x="127339" y="841547"/>
                </a:lnTo>
                <a:close/>
              </a:path>
            </a:pathLst>
          </a:custGeom>
          <a:solidFill>
            <a:srgbClr val="878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110289" y="3231405"/>
            <a:ext cx="306323" cy="306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97947" y="2774968"/>
            <a:ext cx="532759" cy="532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17080" y="2585758"/>
            <a:ext cx="186467" cy="1864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11095" y="4531441"/>
            <a:ext cx="5744845" cy="32594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70" dirty="0">
                <a:solidFill>
                  <a:srgbClr val="585252"/>
                </a:solidFill>
                <a:latin typeface="Arial"/>
                <a:cs typeface="Arial"/>
              </a:rPr>
              <a:t>Hukuk </a:t>
            </a:r>
            <a:r>
              <a:rPr sz="2400" spc="35" dirty="0">
                <a:solidFill>
                  <a:srgbClr val="585252"/>
                </a:solidFill>
                <a:latin typeface="Arial"/>
                <a:cs typeface="Arial"/>
              </a:rPr>
              <a:t>(Hakim, Savcı,</a:t>
            </a:r>
            <a:r>
              <a:rPr sz="2400" spc="-100" dirty="0">
                <a:solidFill>
                  <a:srgbClr val="585252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585252"/>
                </a:solidFill>
                <a:latin typeface="Arial"/>
                <a:cs typeface="Arial"/>
              </a:rPr>
              <a:t>Avukat)</a:t>
            </a:r>
            <a:endParaRPr sz="2400">
              <a:latin typeface="Arial"/>
              <a:cs typeface="Arial"/>
            </a:endParaRPr>
          </a:p>
          <a:p>
            <a:pPr marL="12700" marR="137795">
              <a:lnSpc>
                <a:spcPct val="189400"/>
              </a:lnSpc>
            </a:pPr>
            <a:r>
              <a:rPr sz="2400" spc="95" dirty="0">
                <a:solidFill>
                  <a:srgbClr val="585252"/>
                </a:solidFill>
                <a:latin typeface="Arial"/>
                <a:cs typeface="Arial"/>
              </a:rPr>
              <a:t>Mühendislik </a:t>
            </a:r>
            <a:r>
              <a:rPr sz="2400" spc="45" dirty="0">
                <a:solidFill>
                  <a:srgbClr val="585252"/>
                </a:solidFill>
                <a:latin typeface="Arial"/>
                <a:cs typeface="Arial"/>
              </a:rPr>
              <a:t>(inşaat, </a:t>
            </a:r>
            <a:r>
              <a:rPr sz="2400" spc="75" dirty="0">
                <a:solidFill>
                  <a:srgbClr val="585252"/>
                </a:solidFill>
                <a:latin typeface="Arial"/>
                <a:cs typeface="Arial"/>
              </a:rPr>
              <a:t>makine,</a:t>
            </a:r>
            <a:r>
              <a:rPr sz="2400" spc="-130" dirty="0">
                <a:solidFill>
                  <a:srgbClr val="585252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585252"/>
                </a:solidFill>
                <a:latin typeface="Arial"/>
                <a:cs typeface="Arial"/>
              </a:rPr>
              <a:t>otomotiv)  </a:t>
            </a:r>
            <a:r>
              <a:rPr sz="2400" spc="85" dirty="0">
                <a:solidFill>
                  <a:srgbClr val="585252"/>
                </a:solidFill>
                <a:latin typeface="Arial"/>
                <a:cs typeface="Arial"/>
              </a:rPr>
              <a:t>Psikoloji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70"/>
              </a:spcBef>
            </a:pPr>
            <a:r>
              <a:rPr sz="2400" spc="80" dirty="0">
                <a:solidFill>
                  <a:srgbClr val="585252"/>
                </a:solidFill>
                <a:latin typeface="Arial"/>
                <a:cs typeface="Arial"/>
              </a:rPr>
              <a:t>Hastahane </a:t>
            </a:r>
            <a:r>
              <a:rPr sz="2400" spc="95" dirty="0">
                <a:solidFill>
                  <a:srgbClr val="585252"/>
                </a:solidFill>
                <a:latin typeface="Arial"/>
                <a:cs typeface="Arial"/>
              </a:rPr>
              <a:t>Hizmetleri(Doktor,</a:t>
            </a:r>
            <a:r>
              <a:rPr sz="2400" spc="-95" dirty="0">
                <a:solidFill>
                  <a:srgbClr val="58525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585252"/>
                </a:solidFill>
                <a:latin typeface="Arial"/>
                <a:cs typeface="Arial"/>
              </a:rPr>
              <a:t>Hemşire)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114" dirty="0">
                <a:solidFill>
                  <a:srgbClr val="585252"/>
                </a:solidFill>
                <a:latin typeface="Arial"/>
                <a:cs typeface="Arial"/>
              </a:rPr>
              <a:t>Gazetecilik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53994" y="1616114"/>
            <a:ext cx="944880" cy="852805"/>
          </a:xfrm>
          <a:custGeom>
            <a:avLst/>
            <a:gdLst/>
            <a:ahLst/>
            <a:cxnLst/>
            <a:rect l="l" t="t" r="r" b="b"/>
            <a:pathLst>
              <a:path w="944879" h="852805">
                <a:moveTo>
                  <a:pt x="782516" y="629159"/>
                </a:moveTo>
                <a:lnTo>
                  <a:pt x="775211" y="629165"/>
                </a:lnTo>
                <a:lnTo>
                  <a:pt x="768050" y="629415"/>
                </a:lnTo>
                <a:lnTo>
                  <a:pt x="761213" y="628973"/>
                </a:lnTo>
                <a:lnTo>
                  <a:pt x="713270" y="599045"/>
                </a:lnTo>
                <a:lnTo>
                  <a:pt x="671272" y="570956"/>
                </a:lnTo>
                <a:lnTo>
                  <a:pt x="629482" y="542566"/>
                </a:lnTo>
                <a:lnTo>
                  <a:pt x="587918" y="513819"/>
                </a:lnTo>
                <a:lnTo>
                  <a:pt x="544259" y="483222"/>
                </a:lnTo>
                <a:lnTo>
                  <a:pt x="500665" y="452552"/>
                </a:lnTo>
                <a:lnTo>
                  <a:pt x="457129" y="421811"/>
                </a:lnTo>
                <a:lnTo>
                  <a:pt x="413647" y="391002"/>
                </a:lnTo>
                <a:lnTo>
                  <a:pt x="370214" y="360125"/>
                </a:lnTo>
                <a:lnTo>
                  <a:pt x="326825" y="329184"/>
                </a:lnTo>
                <a:lnTo>
                  <a:pt x="283475" y="298180"/>
                </a:lnTo>
                <a:lnTo>
                  <a:pt x="270414" y="280275"/>
                </a:lnTo>
                <a:lnTo>
                  <a:pt x="266690" y="274144"/>
                </a:lnTo>
                <a:lnTo>
                  <a:pt x="302501" y="235506"/>
                </a:lnTo>
                <a:lnTo>
                  <a:pt x="338626" y="206677"/>
                </a:lnTo>
                <a:lnTo>
                  <a:pt x="350560" y="196960"/>
                </a:lnTo>
                <a:lnTo>
                  <a:pt x="370919" y="182836"/>
                </a:lnTo>
                <a:lnTo>
                  <a:pt x="387343" y="178423"/>
                </a:lnTo>
                <a:lnTo>
                  <a:pt x="392243" y="180220"/>
                </a:lnTo>
                <a:lnTo>
                  <a:pt x="300744" y="278943"/>
                </a:lnTo>
                <a:lnTo>
                  <a:pt x="589700" y="479431"/>
                </a:lnTo>
                <a:lnTo>
                  <a:pt x="671754" y="536302"/>
                </a:lnTo>
                <a:lnTo>
                  <a:pt x="694229" y="512052"/>
                </a:lnTo>
                <a:lnTo>
                  <a:pt x="753264" y="579243"/>
                </a:lnTo>
                <a:lnTo>
                  <a:pt x="759155" y="585372"/>
                </a:lnTo>
                <a:lnTo>
                  <a:pt x="765251" y="591318"/>
                </a:lnTo>
                <a:lnTo>
                  <a:pt x="771041" y="597442"/>
                </a:lnTo>
                <a:lnTo>
                  <a:pt x="776019" y="604102"/>
                </a:lnTo>
                <a:lnTo>
                  <a:pt x="778613" y="609746"/>
                </a:lnTo>
                <a:lnTo>
                  <a:pt x="780161" y="616045"/>
                </a:lnTo>
                <a:lnTo>
                  <a:pt x="781286" y="622762"/>
                </a:lnTo>
                <a:lnTo>
                  <a:pt x="782516" y="629159"/>
                </a:lnTo>
                <a:close/>
              </a:path>
              <a:path w="944879" h="852805">
                <a:moveTo>
                  <a:pt x="694229" y="512052"/>
                </a:moveTo>
                <a:lnTo>
                  <a:pt x="671754" y="536302"/>
                </a:lnTo>
                <a:lnTo>
                  <a:pt x="673789" y="533099"/>
                </a:lnTo>
                <a:lnTo>
                  <a:pt x="388309" y="204431"/>
                </a:lnTo>
                <a:lnTo>
                  <a:pt x="300744" y="278943"/>
                </a:lnTo>
                <a:lnTo>
                  <a:pt x="392243" y="180220"/>
                </a:lnTo>
                <a:lnTo>
                  <a:pt x="402590" y="184015"/>
                </a:lnTo>
                <a:lnTo>
                  <a:pt x="419418" y="199906"/>
                </a:lnTo>
                <a:lnTo>
                  <a:pt x="486250" y="275687"/>
                </a:lnTo>
                <a:lnTo>
                  <a:pt x="553056" y="351525"/>
                </a:lnTo>
                <a:lnTo>
                  <a:pt x="653204" y="465359"/>
                </a:lnTo>
                <a:lnTo>
                  <a:pt x="694229" y="512052"/>
                </a:lnTo>
                <a:close/>
              </a:path>
              <a:path w="944879" h="852805">
                <a:moveTo>
                  <a:pt x="625265" y="846016"/>
                </a:moveTo>
                <a:lnTo>
                  <a:pt x="617106" y="852399"/>
                </a:lnTo>
                <a:lnTo>
                  <a:pt x="611076" y="852653"/>
                </a:lnTo>
                <a:lnTo>
                  <a:pt x="599381" y="852689"/>
                </a:lnTo>
                <a:lnTo>
                  <a:pt x="587683" y="852104"/>
                </a:lnTo>
                <a:lnTo>
                  <a:pt x="514069" y="839562"/>
                </a:lnTo>
                <a:lnTo>
                  <a:pt x="463847" y="829306"/>
                </a:lnTo>
                <a:lnTo>
                  <a:pt x="413826" y="818315"/>
                </a:lnTo>
                <a:lnTo>
                  <a:pt x="363998" y="806615"/>
                </a:lnTo>
                <a:lnTo>
                  <a:pt x="314358" y="794229"/>
                </a:lnTo>
                <a:lnTo>
                  <a:pt x="264896" y="781180"/>
                </a:lnTo>
                <a:lnTo>
                  <a:pt x="215608" y="767494"/>
                </a:lnTo>
                <a:lnTo>
                  <a:pt x="166484" y="753194"/>
                </a:lnTo>
                <a:lnTo>
                  <a:pt x="117519" y="738304"/>
                </a:lnTo>
                <a:lnTo>
                  <a:pt x="68705" y="722848"/>
                </a:lnTo>
                <a:lnTo>
                  <a:pt x="20036" y="706850"/>
                </a:lnTo>
                <a:lnTo>
                  <a:pt x="0" y="689076"/>
                </a:lnTo>
                <a:lnTo>
                  <a:pt x="2333" y="678759"/>
                </a:lnTo>
                <a:lnTo>
                  <a:pt x="27844" y="627537"/>
                </a:lnTo>
                <a:lnTo>
                  <a:pt x="54985" y="576977"/>
                </a:lnTo>
                <a:lnTo>
                  <a:pt x="74763" y="560654"/>
                </a:lnTo>
                <a:lnTo>
                  <a:pt x="87186" y="561263"/>
                </a:lnTo>
                <a:lnTo>
                  <a:pt x="101283" y="566552"/>
                </a:lnTo>
                <a:lnTo>
                  <a:pt x="103845" y="567821"/>
                </a:lnTo>
                <a:lnTo>
                  <a:pt x="77267" y="596497"/>
                </a:lnTo>
                <a:lnTo>
                  <a:pt x="36703" y="684229"/>
                </a:lnTo>
                <a:lnTo>
                  <a:pt x="494778" y="809130"/>
                </a:lnTo>
                <a:lnTo>
                  <a:pt x="525844" y="775611"/>
                </a:lnTo>
                <a:lnTo>
                  <a:pt x="623730" y="823673"/>
                </a:lnTo>
                <a:lnTo>
                  <a:pt x="625156" y="828387"/>
                </a:lnTo>
                <a:lnTo>
                  <a:pt x="630188" y="836066"/>
                </a:lnTo>
                <a:lnTo>
                  <a:pt x="625265" y="846016"/>
                </a:lnTo>
                <a:close/>
              </a:path>
              <a:path w="944879" h="852805">
                <a:moveTo>
                  <a:pt x="525844" y="775611"/>
                </a:moveTo>
                <a:lnTo>
                  <a:pt x="494778" y="809130"/>
                </a:lnTo>
                <a:lnTo>
                  <a:pt x="498653" y="799907"/>
                </a:lnTo>
                <a:lnTo>
                  <a:pt x="77267" y="596497"/>
                </a:lnTo>
                <a:lnTo>
                  <a:pt x="103845" y="567821"/>
                </a:lnTo>
                <a:lnTo>
                  <a:pt x="147219" y="589307"/>
                </a:lnTo>
                <a:lnTo>
                  <a:pt x="239150" y="634706"/>
                </a:lnTo>
                <a:lnTo>
                  <a:pt x="525844" y="775611"/>
                </a:lnTo>
                <a:close/>
              </a:path>
              <a:path w="944879" h="852805">
                <a:moveTo>
                  <a:pt x="934606" y="576382"/>
                </a:moveTo>
                <a:lnTo>
                  <a:pt x="929238" y="573102"/>
                </a:lnTo>
                <a:lnTo>
                  <a:pt x="921278" y="571001"/>
                </a:lnTo>
                <a:lnTo>
                  <a:pt x="919169" y="566219"/>
                </a:lnTo>
                <a:lnTo>
                  <a:pt x="912536" y="550734"/>
                </a:lnTo>
                <a:lnTo>
                  <a:pt x="906353" y="535048"/>
                </a:lnTo>
                <a:lnTo>
                  <a:pt x="900350" y="519281"/>
                </a:lnTo>
                <a:lnTo>
                  <a:pt x="894257" y="503554"/>
                </a:lnTo>
                <a:lnTo>
                  <a:pt x="721318" y="69998"/>
                </a:lnTo>
                <a:lnTo>
                  <a:pt x="710533" y="39260"/>
                </a:lnTo>
                <a:lnTo>
                  <a:pt x="710797" y="20670"/>
                </a:lnTo>
                <a:lnTo>
                  <a:pt x="725079" y="9984"/>
                </a:lnTo>
                <a:lnTo>
                  <a:pt x="756349" y="2958"/>
                </a:lnTo>
                <a:lnTo>
                  <a:pt x="762120" y="2379"/>
                </a:lnTo>
                <a:lnTo>
                  <a:pt x="735017" y="31622"/>
                </a:lnTo>
                <a:lnTo>
                  <a:pt x="893171" y="416796"/>
                </a:lnTo>
                <a:lnTo>
                  <a:pt x="899013" y="416745"/>
                </a:lnTo>
                <a:lnTo>
                  <a:pt x="923683" y="390127"/>
                </a:lnTo>
                <a:lnTo>
                  <a:pt x="939203" y="522218"/>
                </a:lnTo>
                <a:lnTo>
                  <a:pt x="940609" y="531216"/>
                </a:lnTo>
                <a:lnTo>
                  <a:pt x="942343" y="540182"/>
                </a:lnTo>
                <a:lnTo>
                  <a:pt x="943784" y="549123"/>
                </a:lnTo>
                <a:lnTo>
                  <a:pt x="944311" y="558049"/>
                </a:lnTo>
                <a:lnTo>
                  <a:pt x="944236" y="563576"/>
                </a:lnTo>
                <a:lnTo>
                  <a:pt x="938006" y="570297"/>
                </a:lnTo>
                <a:lnTo>
                  <a:pt x="934606" y="576382"/>
                </a:lnTo>
                <a:close/>
              </a:path>
              <a:path w="944879" h="852805">
                <a:moveTo>
                  <a:pt x="923683" y="390127"/>
                </a:moveTo>
                <a:lnTo>
                  <a:pt x="899013" y="416745"/>
                </a:lnTo>
                <a:lnTo>
                  <a:pt x="853893" y="39087"/>
                </a:lnTo>
                <a:lnTo>
                  <a:pt x="853193" y="32784"/>
                </a:lnTo>
                <a:lnTo>
                  <a:pt x="843306" y="22679"/>
                </a:lnTo>
                <a:lnTo>
                  <a:pt x="838054" y="22900"/>
                </a:lnTo>
                <a:lnTo>
                  <a:pt x="812607" y="24451"/>
                </a:lnTo>
                <a:lnTo>
                  <a:pt x="787062" y="26618"/>
                </a:lnTo>
                <a:lnTo>
                  <a:pt x="735017" y="31622"/>
                </a:lnTo>
                <a:lnTo>
                  <a:pt x="762120" y="2379"/>
                </a:lnTo>
                <a:lnTo>
                  <a:pt x="783055" y="277"/>
                </a:lnTo>
                <a:lnTo>
                  <a:pt x="810143" y="0"/>
                </a:lnTo>
                <a:lnTo>
                  <a:pt x="837396" y="793"/>
                </a:lnTo>
                <a:lnTo>
                  <a:pt x="864594" y="1324"/>
                </a:lnTo>
                <a:lnTo>
                  <a:pt x="867806" y="1286"/>
                </a:lnTo>
                <a:lnTo>
                  <a:pt x="871004" y="3685"/>
                </a:lnTo>
                <a:lnTo>
                  <a:pt x="875550" y="5637"/>
                </a:lnTo>
                <a:lnTo>
                  <a:pt x="877350" y="12770"/>
                </a:lnTo>
                <a:lnTo>
                  <a:pt x="879934" y="20065"/>
                </a:lnTo>
                <a:lnTo>
                  <a:pt x="880869" y="27528"/>
                </a:lnTo>
                <a:lnTo>
                  <a:pt x="923683" y="390127"/>
                </a:lnTo>
                <a:close/>
              </a:path>
              <a:path w="944879" h="852805">
                <a:moveTo>
                  <a:pt x="944227" y="564190"/>
                </a:moveTo>
                <a:lnTo>
                  <a:pt x="938006" y="570297"/>
                </a:lnTo>
                <a:lnTo>
                  <a:pt x="944236" y="563576"/>
                </a:lnTo>
                <a:lnTo>
                  <a:pt x="944227" y="564190"/>
                </a:lnTo>
                <a:close/>
              </a:path>
            </a:pathLst>
          </a:custGeom>
          <a:solidFill>
            <a:srgbClr val="D0A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63655" y="2869586"/>
            <a:ext cx="306339" cy="306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55551" y="2491156"/>
            <a:ext cx="186467" cy="1864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110"/>
            <a:ext cx="6669405" cy="10267950"/>
            <a:chOff x="0" y="19110"/>
            <a:chExt cx="6669405" cy="10267950"/>
          </a:xfrm>
        </p:grpSpPr>
        <p:sp>
          <p:nvSpPr>
            <p:cNvPr id="3" name="object 3"/>
            <p:cNvSpPr/>
            <p:nvPr/>
          </p:nvSpPr>
          <p:spPr>
            <a:xfrm>
              <a:off x="0" y="19110"/>
              <a:ext cx="6669405" cy="10267950"/>
            </a:xfrm>
            <a:custGeom>
              <a:avLst/>
              <a:gdLst/>
              <a:ahLst/>
              <a:cxnLst/>
              <a:rect l="l" t="t" r="r" b="b"/>
              <a:pathLst>
                <a:path w="6669405" h="10267950">
                  <a:moveTo>
                    <a:pt x="0" y="10261226"/>
                  </a:moveTo>
                  <a:lnTo>
                    <a:pt x="0" y="0"/>
                  </a:lnTo>
                  <a:lnTo>
                    <a:pt x="5840998" y="0"/>
                  </a:lnTo>
                  <a:lnTo>
                    <a:pt x="5889713" y="1359"/>
                  </a:lnTo>
                  <a:lnTo>
                    <a:pt x="5937715" y="5387"/>
                  </a:lnTo>
                  <a:lnTo>
                    <a:pt x="5984932" y="12014"/>
                  </a:lnTo>
                  <a:lnTo>
                    <a:pt x="6031291" y="21165"/>
                  </a:lnTo>
                  <a:lnTo>
                    <a:pt x="6076719" y="32768"/>
                  </a:lnTo>
                  <a:lnTo>
                    <a:pt x="6121145" y="46751"/>
                  </a:lnTo>
                  <a:lnTo>
                    <a:pt x="6164495" y="63042"/>
                  </a:lnTo>
                  <a:lnTo>
                    <a:pt x="6206697" y="81568"/>
                  </a:lnTo>
                  <a:lnTo>
                    <a:pt x="6247680" y="102256"/>
                  </a:lnTo>
                  <a:lnTo>
                    <a:pt x="6287369" y="125034"/>
                  </a:lnTo>
                  <a:lnTo>
                    <a:pt x="6325694" y="149830"/>
                  </a:lnTo>
                  <a:lnTo>
                    <a:pt x="6362581" y="176571"/>
                  </a:lnTo>
                  <a:lnTo>
                    <a:pt x="6397957" y="205184"/>
                  </a:lnTo>
                  <a:lnTo>
                    <a:pt x="6431751" y="235598"/>
                  </a:lnTo>
                  <a:lnTo>
                    <a:pt x="6463890" y="267739"/>
                  </a:lnTo>
                  <a:lnTo>
                    <a:pt x="6494302" y="301535"/>
                  </a:lnTo>
                  <a:lnTo>
                    <a:pt x="6522913" y="336914"/>
                  </a:lnTo>
                  <a:lnTo>
                    <a:pt x="6549652" y="373803"/>
                  </a:lnTo>
                  <a:lnTo>
                    <a:pt x="6574447" y="412130"/>
                  </a:lnTo>
                  <a:lnTo>
                    <a:pt x="6597223" y="451822"/>
                  </a:lnTo>
                  <a:lnTo>
                    <a:pt x="6617910" y="492807"/>
                  </a:lnTo>
                  <a:lnTo>
                    <a:pt x="6636435" y="535012"/>
                  </a:lnTo>
                  <a:lnTo>
                    <a:pt x="6652724" y="578365"/>
                  </a:lnTo>
                  <a:lnTo>
                    <a:pt x="6666707" y="622794"/>
                  </a:lnTo>
                  <a:lnTo>
                    <a:pt x="6669390" y="9627918"/>
                  </a:lnTo>
                  <a:lnTo>
                    <a:pt x="6666707" y="9638424"/>
                  </a:lnTo>
                  <a:lnTo>
                    <a:pt x="6652724" y="9682852"/>
                  </a:lnTo>
                  <a:lnTo>
                    <a:pt x="6636435" y="9726206"/>
                  </a:lnTo>
                  <a:lnTo>
                    <a:pt x="6617910" y="9768411"/>
                  </a:lnTo>
                  <a:lnTo>
                    <a:pt x="6597223" y="9809397"/>
                  </a:lnTo>
                  <a:lnTo>
                    <a:pt x="6574447" y="9849089"/>
                  </a:lnTo>
                  <a:lnTo>
                    <a:pt x="6549652" y="9887416"/>
                  </a:lnTo>
                  <a:lnTo>
                    <a:pt x="6522913" y="9924306"/>
                  </a:lnTo>
                  <a:lnTo>
                    <a:pt x="6494302" y="9959685"/>
                  </a:lnTo>
                  <a:lnTo>
                    <a:pt x="6463890" y="9993482"/>
                  </a:lnTo>
                  <a:lnTo>
                    <a:pt x="6431751" y="10025624"/>
                  </a:lnTo>
                  <a:lnTo>
                    <a:pt x="6397957" y="10056037"/>
                  </a:lnTo>
                  <a:lnTo>
                    <a:pt x="6362581" y="10084651"/>
                  </a:lnTo>
                  <a:lnTo>
                    <a:pt x="6325694" y="10111392"/>
                  </a:lnTo>
                  <a:lnTo>
                    <a:pt x="6287369" y="10136189"/>
                  </a:lnTo>
                  <a:lnTo>
                    <a:pt x="6247680" y="10158967"/>
                  </a:lnTo>
                  <a:lnTo>
                    <a:pt x="6206697" y="10179656"/>
                  </a:lnTo>
                  <a:lnTo>
                    <a:pt x="6164495" y="10198182"/>
                  </a:lnTo>
                  <a:lnTo>
                    <a:pt x="6121145" y="10214473"/>
                  </a:lnTo>
                  <a:lnTo>
                    <a:pt x="6076719" y="10228456"/>
                  </a:lnTo>
                  <a:lnTo>
                    <a:pt x="6031291" y="10240060"/>
                  </a:lnTo>
                  <a:lnTo>
                    <a:pt x="5984932" y="10249211"/>
                  </a:lnTo>
                  <a:lnTo>
                    <a:pt x="5937715" y="10255837"/>
                  </a:lnTo>
                  <a:lnTo>
                    <a:pt x="5889713" y="10259866"/>
                  </a:lnTo>
                  <a:lnTo>
                    <a:pt x="5840998" y="10261226"/>
                  </a:lnTo>
                  <a:lnTo>
                    <a:pt x="4122189" y="10261226"/>
                  </a:lnTo>
                  <a:lnTo>
                    <a:pt x="4076931" y="10265230"/>
                  </a:lnTo>
                  <a:lnTo>
                    <a:pt x="4067202" y="10267857"/>
                  </a:lnTo>
                  <a:lnTo>
                    <a:pt x="1625699" y="10267857"/>
                  </a:lnTo>
                  <a:lnTo>
                    <a:pt x="1615970" y="10265230"/>
                  </a:lnTo>
                  <a:lnTo>
                    <a:pt x="1570703" y="10261226"/>
                  </a:lnTo>
                  <a:lnTo>
                    <a:pt x="0" y="10261226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6950" y="19110"/>
              <a:ext cx="6512559" cy="10236200"/>
            </a:xfrm>
            <a:custGeom>
              <a:avLst/>
              <a:gdLst/>
              <a:ahLst/>
              <a:cxnLst/>
              <a:rect l="l" t="t" r="r" b="b"/>
              <a:pathLst>
                <a:path w="6512559" h="10236200">
                  <a:moveTo>
                    <a:pt x="1583544" y="8919125"/>
                  </a:moveTo>
                  <a:lnTo>
                    <a:pt x="2046458" y="9018184"/>
                  </a:lnTo>
                  <a:lnTo>
                    <a:pt x="2091020" y="9138362"/>
                  </a:lnTo>
                  <a:lnTo>
                    <a:pt x="1947001" y="9461386"/>
                  </a:lnTo>
                  <a:lnTo>
                    <a:pt x="1695615" y="9397128"/>
                  </a:lnTo>
                  <a:lnTo>
                    <a:pt x="1583544" y="8919125"/>
                  </a:lnTo>
                  <a:close/>
                </a:path>
                <a:path w="6512559" h="10236200">
                  <a:moveTo>
                    <a:pt x="475289" y="9872518"/>
                  </a:moveTo>
                  <a:lnTo>
                    <a:pt x="499161" y="9821611"/>
                  </a:lnTo>
                  <a:lnTo>
                    <a:pt x="582038" y="9776737"/>
                  </a:lnTo>
                  <a:lnTo>
                    <a:pt x="626458" y="9824081"/>
                  </a:lnTo>
                  <a:lnTo>
                    <a:pt x="565458" y="9951861"/>
                  </a:lnTo>
                  <a:lnTo>
                    <a:pt x="475289" y="9872518"/>
                  </a:lnTo>
                  <a:close/>
                </a:path>
                <a:path w="6512559" h="10236200">
                  <a:moveTo>
                    <a:pt x="327065" y="9174422"/>
                  </a:moveTo>
                  <a:lnTo>
                    <a:pt x="389276" y="8972479"/>
                  </a:lnTo>
                  <a:lnTo>
                    <a:pt x="473935" y="8996306"/>
                  </a:lnTo>
                  <a:lnTo>
                    <a:pt x="484386" y="9131806"/>
                  </a:lnTo>
                  <a:lnTo>
                    <a:pt x="381509" y="9204473"/>
                  </a:lnTo>
                  <a:lnTo>
                    <a:pt x="327065" y="9174422"/>
                  </a:lnTo>
                  <a:close/>
                </a:path>
                <a:path w="6512559" h="10236200">
                  <a:moveTo>
                    <a:pt x="2862708" y="10075388"/>
                  </a:moveTo>
                  <a:lnTo>
                    <a:pt x="3160913" y="9942311"/>
                  </a:lnTo>
                  <a:lnTo>
                    <a:pt x="3185308" y="10235617"/>
                  </a:lnTo>
                  <a:lnTo>
                    <a:pt x="2869929" y="10171264"/>
                  </a:lnTo>
                  <a:lnTo>
                    <a:pt x="2862708" y="10075388"/>
                  </a:lnTo>
                  <a:close/>
                </a:path>
                <a:path w="6512559" h="10236200">
                  <a:moveTo>
                    <a:pt x="3468524" y="9546145"/>
                  </a:moveTo>
                  <a:lnTo>
                    <a:pt x="3740172" y="9067191"/>
                  </a:lnTo>
                  <a:lnTo>
                    <a:pt x="3890795" y="9066977"/>
                  </a:lnTo>
                  <a:lnTo>
                    <a:pt x="3578694" y="9559804"/>
                  </a:lnTo>
                  <a:lnTo>
                    <a:pt x="3468524" y="9546145"/>
                  </a:lnTo>
                  <a:close/>
                </a:path>
                <a:path w="6512559" h="10236200">
                  <a:moveTo>
                    <a:pt x="4119330" y="1770904"/>
                  </a:moveTo>
                  <a:lnTo>
                    <a:pt x="4285122" y="1531325"/>
                  </a:lnTo>
                  <a:lnTo>
                    <a:pt x="4411076" y="1532102"/>
                  </a:lnTo>
                  <a:lnTo>
                    <a:pt x="4498136" y="1547721"/>
                  </a:lnTo>
                  <a:lnTo>
                    <a:pt x="4534344" y="1624118"/>
                  </a:lnTo>
                  <a:lnTo>
                    <a:pt x="4227889" y="1966540"/>
                  </a:lnTo>
                  <a:lnTo>
                    <a:pt x="4119330" y="1770904"/>
                  </a:lnTo>
                  <a:close/>
                </a:path>
                <a:path w="6512559" h="10236200">
                  <a:moveTo>
                    <a:pt x="1201916" y="1755656"/>
                  </a:moveTo>
                  <a:lnTo>
                    <a:pt x="1349261" y="1714464"/>
                  </a:lnTo>
                  <a:lnTo>
                    <a:pt x="1403586" y="1732675"/>
                  </a:lnTo>
                  <a:lnTo>
                    <a:pt x="1297715" y="1888452"/>
                  </a:lnTo>
                  <a:lnTo>
                    <a:pt x="1201916" y="1755656"/>
                  </a:lnTo>
                  <a:close/>
                </a:path>
                <a:path w="6512559" h="10236200">
                  <a:moveTo>
                    <a:pt x="313288" y="1948156"/>
                  </a:moveTo>
                  <a:lnTo>
                    <a:pt x="375784" y="1827442"/>
                  </a:lnTo>
                  <a:lnTo>
                    <a:pt x="641826" y="1861200"/>
                  </a:lnTo>
                  <a:lnTo>
                    <a:pt x="740832" y="2088125"/>
                  </a:lnTo>
                  <a:lnTo>
                    <a:pt x="685652" y="2152675"/>
                  </a:lnTo>
                  <a:lnTo>
                    <a:pt x="313288" y="1948156"/>
                  </a:lnTo>
                  <a:close/>
                </a:path>
                <a:path w="6512559" h="10236200">
                  <a:moveTo>
                    <a:pt x="2107172" y="0"/>
                  </a:moveTo>
                  <a:lnTo>
                    <a:pt x="2284542" y="0"/>
                  </a:lnTo>
                  <a:lnTo>
                    <a:pt x="2290908" y="73561"/>
                  </a:lnTo>
                  <a:lnTo>
                    <a:pt x="2199646" y="108176"/>
                  </a:lnTo>
                  <a:lnTo>
                    <a:pt x="2107172" y="0"/>
                  </a:lnTo>
                  <a:close/>
                </a:path>
                <a:path w="6512559" h="10236200">
                  <a:moveTo>
                    <a:pt x="3274432" y="7363916"/>
                  </a:moveTo>
                  <a:lnTo>
                    <a:pt x="3313198" y="7202617"/>
                  </a:lnTo>
                  <a:lnTo>
                    <a:pt x="3612900" y="6951168"/>
                  </a:lnTo>
                  <a:lnTo>
                    <a:pt x="3742405" y="7042649"/>
                  </a:lnTo>
                  <a:lnTo>
                    <a:pt x="3613992" y="7558447"/>
                  </a:lnTo>
                  <a:lnTo>
                    <a:pt x="3274432" y="7363916"/>
                  </a:lnTo>
                  <a:close/>
                </a:path>
                <a:path w="6512559" h="10236200">
                  <a:moveTo>
                    <a:pt x="4222495" y="0"/>
                  </a:moveTo>
                  <a:lnTo>
                    <a:pt x="4869676" y="0"/>
                  </a:lnTo>
                  <a:lnTo>
                    <a:pt x="5003706" y="89135"/>
                  </a:lnTo>
                  <a:lnTo>
                    <a:pt x="4481910" y="403967"/>
                  </a:lnTo>
                  <a:lnTo>
                    <a:pt x="4337867" y="332214"/>
                  </a:lnTo>
                  <a:lnTo>
                    <a:pt x="4222495" y="0"/>
                  </a:lnTo>
                  <a:close/>
                </a:path>
                <a:path w="6512559" h="10236200">
                  <a:moveTo>
                    <a:pt x="2424238" y="3689191"/>
                  </a:moveTo>
                  <a:lnTo>
                    <a:pt x="2555145" y="3717246"/>
                  </a:lnTo>
                  <a:lnTo>
                    <a:pt x="2583221" y="3778986"/>
                  </a:lnTo>
                  <a:lnTo>
                    <a:pt x="2441031" y="3884697"/>
                  </a:lnTo>
                  <a:lnTo>
                    <a:pt x="2424238" y="3689191"/>
                  </a:lnTo>
                  <a:close/>
                </a:path>
                <a:path w="6512559" h="10236200">
                  <a:moveTo>
                    <a:pt x="229983" y="5332627"/>
                  </a:moveTo>
                  <a:lnTo>
                    <a:pt x="317991" y="5215181"/>
                  </a:lnTo>
                  <a:lnTo>
                    <a:pt x="582774" y="5258582"/>
                  </a:lnTo>
                  <a:lnTo>
                    <a:pt x="435691" y="5471881"/>
                  </a:lnTo>
                  <a:lnTo>
                    <a:pt x="359204" y="5468982"/>
                  </a:lnTo>
                  <a:lnTo>
                    <a:pt x="229983" y="5332627"/>
                  </a:lnTo>
                  <a:close/>
                </a:path>
                <a:path w="6512559" h="10236200">
                  <a:moveTo>
                    <a:pt x="1515894" y="2661871"/>
                  </a:moveTo>
                  <a:lnTo>
                    <a:pt x="1595587" y="2367924"/>
                  </a:lnTo>
                  <a:lnTo>
                    <a:pt x="1721459" y="2429877"/>
                  </a:lnTo>
                  <a:lnTo>
                    <a:pt x="1705140" y="2545352"/>
                  </a:lnTo>
                  <a:lnTo>
                    <a:pt x="1691766" y="2555923"/>
                  </a:lnTo>
                  <a:lnTo>
                    <a:pt x="1515894" y="2661871"/>
                  </a:lnTo>
                  <a:close/>
                </a:path>
                <a:path w="6512559" h="10236200">
                  <a:moveTo>
                    <a:pt x="3127943" y="2726723"/>
                  </a:moveTo>
                  <a:lnTo>
                    <a:pt x="3280965" y="2771050"/>
                  </a:lnTo>
                  <a:lnTo>
                    <a:pt x="3318044" y="2922110"/>
                  </a:lnTo>
                  <a:lnTo>
                    <a:pt x="3149630" y="3039057"/>
                  </a:lnTo>
                  <a:lnTo>
                    <a:pt x="3127943" y="2726723"/>
                  </a:lnTo>
                  <a:close/>
                </a:path>
                <a:path w="6512559" h="10236200">
                  <a:moveTo>
                    <a:pt x="6211236" y="5645626"/>
                  </a:moveTo>
                  <a:lnTo>
                    <a:pt x="6312552" y="5688338"/>
                  </a:lnTo>
                  <a:lnTo>
                    <a:pt x="6307349" y="5797850"/>
                  </a:lnTo>
                  <a:lnTo>
                    <a:pt x="6235401" y="5839992"/>
                  </a:lnTo>
                  <a:lnTo>
                    <a:pt x="6211236" y="5645626"/>
                  </a:lnTo>
                  <a:close/>
                </a:path>
                <a:path w="6512559" h="10236200">
                  <a:moveTo>
                    <a:pt x="5645436" y="4922041"/>
                  </a:moveTo>
                  <a:lnTo>
                    <a:pt x="5772293" y="4800248"/>
                  </a:lnTo>
                  <a:lnTo>
                    <a:pt x="5778749" y="4944775"/>
                  </a:lnTo>
                  <a:lnTo>
                    <a:pt x="5645436" y="4922041"/>
                  </a:lnTo>
                  <a:close/>
                </a:path>
                <a:path w="6512559" h="10236200">
                  <a:moveTo>
                    <a:pt x="3023878" y="3802480"/>
                  </a:moveTo>
                  <a:lnTo>
                    <a:pt x="3267924" y="3621916"/>
                  </a:lnTo>
                  <a:lnTo>
                    <a:pt x="3268779" y="3709787"/>
                  </a:lnTo>
                  <a:lnTo>
                    <a:pt x="3261510" y="3728886"/>
                  </a:lnTo>
                  <a:lnTo>
                    <a:pt x="3107087" y="3831960"/>
                  </a:lnTo>
                  <a:lnTo>
                    <a:pt x="3023878" y="3802480"/>
                  </a:lnTo>
                  <a:close/>
                </a:path>
                <a:path w="6512559" h="10236200">
                  <a:moveTo>
                    <a:pt x="5440702" y="3883842"/>
                  </a:moveTo>
                  <a:lnTo>
                    <a:pt x="5536997" y="3725727"/>
                  </a:lnTo>
                  <a:lnTo>
                    <a:pt x="5708177" y="3727342"/>
                  </a:lnTo>
                  <a:lnTo>
                    <a:pt x="5738429" y="3791172"/>
                  </a:lnTo>
                  <a:lnTo>
                    <a:pt x="5506595" y="3966605"/>
                  </a:lnTo>
                  <a:lnTo>
                    <a:pt x="5440702" y="3883842"/>
                  </a:lnTo>
                  <a:close/>
                </a:path>
                <a:path w="6512559" h="10236200">
                  <a:moveTo>
                    <a:pt x="4502452" y="6148905"/>
                  </a:moveTo>
                  <a:lnTo>
                    <a:pt x="4591809" y="6016565"/>
                  </a:lnTo>
                  <a:lnTo>
                    <a:pt x="4645533" y="5995019"/>
                  </a:lnTo>
                  <a:lnTo>
                    <a:pt x="4666325" y="6189242"/>
                  </a:lnTo>
                  <a:lnTo>
                    <a:pt x="4502452" y="6148905"/>
                  </a:lnTo>
                  <a:close/>
                </a:path>
                <a:path w="6512559" h="10236200">
                  <a:moveTo>
                    <a:pt x="1827282" y="4251715"/>
                  </a:moveTo>
                  <a:lnTo>
                    <a:pt x="2027811" y="4318587"/>
                  </a:lnTo>
                  <a:lnTo>
                    <a:pt x="2046980" y="4415342"/>
                  </a:lnTo>
                  <a:lnTo>
                    <a:pt x="1832983" y="4332246"/>
                  </a:lnTo>
                  <a:lnTo>
                    <a:pt x="1827282" y="4251715"/>
                  </a:lnTo>
                  <a:close/>
                </a:path>
                <a:path w="6512559" h="10236200">
                  <a:moveTo>
                    <a:pt x="1909161" y="4838280"/>
                  </a:moveTo>
                  <a:lnTo>
                    <a:pt x="2410152" y="4760292"/>
                  </a:lnTo>
                  <a:lnTo>
                    <a:pt x="2401600" y="4985658"/>
                  </a:lnTo>
                  <a:lnTo>
                    <a:pt x="2202092" y="5042813"/>
                  </a:lnTo>
                  <a:lnTo>
                    <a:pt x="1909161" y="4838280"/>
                  </a:lnTo>
                  <a:close/>
                </a:path>
                <a:path w="6512559" h="10236200">
                  <a:moveTo>
                    <a:pt x="6358790" y="2118935"/>
                  </a:moveTo>
                  <a:lnTo>
                    <a:pt x="6512439" y="2163800"/>
                  </a:lnTo>
                  <a:lnTo>
                    <a:pt x="6512439" y="2250656"/>
                  </a:lnTo>
                  <a:lnTo>
                    <a:pt x="6358840" y="2304476"/>
                  </a:lnTo>
                  <a:lnTo>
                    <a:pt x="6358790" y="2118935"/>
                  </a:lnTo>
                  <a:close/>
                </a:path>
                <a:path w="6512559" h="10236200">
                  <a:moveTo>
                    <a:pt x="6136198" y="4005255"/>
                  </a:moveTo>
                  <a:lnTo>
                    <a:pt x="6367303" y="4011051"/>
                  </a:lnTo>
                  <a:lnTo>
                    <a:pt x="6343727" y="4117878"/>
                  </a:lnTo>
                  <a:lnTo>
                    <a:pt x="6256625" y="4126597"/>
                  </a:lnTo>
                  <a:lnTo>
                    <a:pt x="6136198" y="4005255"/>
                  </a:lnTo>
                  <a:close/>
                </a:path>
                <a:path w="6512559" h="10236200">
                  <a:moveTo>
                    <a:pt x="2490914" y="5441854"/>
                  </a:moveTo>
                  <a:lnTo>
                    <a:pt x="2779261" y="5344980"/>
                  </a:lnTo>
                  <a:lnTo>
                    <a:pt x="2775009" y="5500197"/>
                  </a:lnTo>
                  <a:lnTo>
                    <a:pt x="2642440" y="5571843"/>
                  </a:lnTo>
                  <a:lnTo>
                    <a:pt x="2490914" y="5441854"/>
                  </a:lnTo>
                  <a:close/>
                </a:path>
                <a:path w="6512559" h="10236200">
                  <a:moveTo>
                    <a:pt x="0" y="8287187"/>
                  </a:moveTo>
                  <a:lnTo>
                    <a:pt x="83565" y="8112111"/>
                  </a:lnTo>
                  <a:lnTo>
                    <a:pt x="135277" y="8081989"/>
                  </a:lnTo>
                  <a:lnTo>
                    <a:pt x="193521" y="8305194"/>
                  </a:lnTo>
                  <a:lnTo>
                    <a:pt x="0" y="8287187"/>
                  </a:lnTo>
                  <a:close/>
                </a:path>
                <a:path w="6512559" h="10236200">
                  <a:moveTo>
                    <a:pt x="5164222" y="1121559"/>
                  </a:moveTo>
                  <a:lnTo>
                    <a:pt x="5343342" y="1290597"/>
                  </a:lnTo>
                  <a:lnTo>
                    <a:pt x="5231536" y="1397319"/>
                  </a:lnTo>
                  <a:lnTo>
                    <a:pt x="5164222" y="1121559"/>
                  </a:lnTo>
                  <a:close/>
                </a:path>
              </a:pathLst>
            </a:custGeom>
            <a:solidFill>
              <a:srgbClr val="9C9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66305"/>
              <a:ext cx="6625590" cy="8660130"/>
            </a:xfrm>
            <a:custGeom>
              <a:avLst/>
              <a:gdLst/>
              <a:ahLst/>
              <a:cxnLst/>
              <a:rect l="l" t="t" r="r" b="b"/>
              <a:pathLst>
                <a:path w="6625590" h="8660130">
                  <a:moveTo>
                    <a:pt x="552474" y="2600248"/>
                  </a:moveTo>
                  <a:lnTo>
                    <a:pt x="717634" y="2688498"/>
                  </a:lnTo>
                  <a:lnTo>
                    <a:pt x="611003" y="2750595"/>
                  </a:lnTo>
                  <a:lnTo>
                    <a:pt x="565633" y="2697169"/>
                  </a:lnTo>
                  <a:lnTo>
                    <a:pt x="552474" y="2600248"/>
                  </a:lnTo>
                  <a:close/>
                </a:path>
                <a:path w="6625590" h="8660130">
                  <a:moveTo>
                    <a:pt x="4603348" y="614919"/>
                  </a:moveTo>
                  <a:lnTo>
                    <a:pt x="4603866" y="601742"/>
                  </a:lnTo>
                  <a:lnTo>
                    <a:pt x="4623145" y="291351"/>
                  </a:lnTo>
                  <a:lnTo>
                    <a:pt x="4773180" y="231801"/>
                  </a:lnTo>
                  <a:lnTo>
                    <a:pt x="4891790" y="261241"/>
                  </a:lnTo>
                  <a:lnTo>
                    <a:pt x="4907308" y="733213"/>
                  </a:lnTo>
                  <a:lnTo>
                    <a:pt x="4617289" y="631196"/>
                  </a:lnTo>
                  <a:lnTo>
                    <a:pt x="4603348" y="614919"/>
                  </a:lnTo>
                  <a:close/>
                </a:path>
                <a:path w="6625590" h="8660130">
                  <a:moveTo>
                    <a:pt x="3302851" y="1613229"/>
                  </a:moveTo>
                  <a:lnTo>
                    <a:pt x="3312162" y="1527061"/>
                  </a:lnTo>
                  <a:lnTo>
                    <a:pt x="3509034" y="1477840"/>
                  </a:lnTo>
                  <a:lnTo>
                    <a:pt x="3603764" y="1618367"/>
                  </a:lnTo>
                  <a:lnTo>
                    <a:pt x="3555686" y="1711706"/>
                  </a:lnTo>
                  <a:lnTo>
                    <a:pt x="3525352" y="1749546"/>
                  </a:lnTo>
                  <a:lnTo>
                    <a:pt x="3394160" y="1769393"/>
                  </a:lnTo>
                  <a:lnTo>
                    <a:pt x="3302851" y="1613229"/>
                  </a:lnTo>
                  <a:close/>
                </a:path>
                <a:path w="6625590" h="8660130">
                  <a:moveTo>
                    <a:pt x="6306935" y="6345050"/>
                  </a:moveTo>
                  <a:lnTo>
                    <a:pt x="6365528" y="6175010"/>
                  </a:lnTo>
                  <a:lnTo>
                    <a:pt x="6458508" y="6240860"/>
                  </a:lnTo>
                  <a:lnTo>
                    <a:pt x="6306935" y="6345050"/>
                  </a:lnTo>
                  <a:close/>
                </a:path>
                <a:path w="6625590" h="8660130">
                  <a:moveTo>
                    <a:pt x="6450001" y="7758488"/>
                  </a:moveTo>
                  <a:lnTo>
                    <a:pt x="6543038" y="7690025"/>
                  </a:lnTo>
                  <a:lnTo>
                    <a:pt x="6625115" y="7744757"/>
                  </a:lnTo>
                  <a:lnTo>
                    <a:pt x="6620047" y="7803765"/>
                  </a:lnTo>
                  <a:lnTo>
                    <a:pt x="6611449" y="7832913"/>
                  </a:lnTo>
                  <a:lnTo>
                    <a:pt x="6544342" y="7873131"/>
                  </a:lnTo>
                  <a:lnTo>
                    <a:pt x="6465802" y="7813173"/>
                  </a:lnTo>
                  <a:lnTo>
                    <a:pt x="6450001" y="7758488"/>
                  </a:lnTo>
                  <a:close/>
                </a:path>
                <a:path w="6625590" h="8660130">
                  <a:moveTo>
                    <a:pt x="3442594" y="4645670"/>
                  </a:moveTo>
                  <a:lnTo>
                    <a:pt x="3622838" y="4548488"/>
                  </a:lnTo>
                  <a:lnTo>
                    <a:pt x="3628064" y="4693157"/>
                  </a:lnTo>
                  <a:lnTo>
                    <a:pt x="3591079" y="4707434"/>
                  </a:lnTo>
                  <a:lnTo>
                    <a:pt x="3442594" y="4645670"/>
                  </a:lnTo>
                  <a:close/>
                </a:path>
                <a:path w="6625590" h="8660130">
                  <a:moveTo>
                    <a:pt x="5836822" y="7070322"/>
                  </a:moveTo>
                  <a:lnTo>
                    <a:pt x="6199658" y="6906601"/>
                  </a:lnTo>
                  <a:lnTo>
                    <a:pt x="6428134" y="7141303"/>
                  </a:lnTo>
                  <a:lnTo>
                    <a:pt x="6367585" y="7339421"/>
                  </a:lnTo>
                  <a:lnTo>
                    <a:pt x="6325168" y="7417624"/>
                  </a:lnTo>
                  <a:lnTo>
                    <a:pt x="6084557" y="7499769"/>
                  </a:lnTo>
                  <a:lnTo>
                    <a:pt x="5847739" y="7223116"/>
                  </a:lnTo>
                  <a:lnTo>
                    <a:pt x="5836822" y="7070322"/>
                  </a:lnTo>
                  <a:close/>
                </a:path>
                <a:path w="6625590" h="8660130">
                  <a:moveTo>
                    <a:pt x="4077912" y="7492880"/>
                  </a:moveTo>
                  <a:lnTo>
                    <a:pt x="4249343" y="7503238"/>
                  </a:lnTo>
                  <a:lnTo>
                    <a:pt x="4108531" y="7594624"/>
                  </a:lnTo>
                  <a:lnTo>
                    <a:pt x="4077912" y="7492880"/>
                  </a:lnTo>
                  <a:close/>
                </a:path>
                <a:path w="6625590" h="8660130">
                  <a:moveTo>
                    <a:pt x="0" y="8660084"/>
                  </a:moveTo>
                  <a:lnTo>
                    <a:pt x="0" y="8633254"/>
                  </a:lnTo>
                  <a:lnTo>
                    <a:pt x="27729" y="8642849"/>
                  </a:lnTo>
                  <a:lnTo>
                    <a:pt x="0" y="8660084"/>
                  </a:lnTo>
                  <a:close/>
                </a:path>
                <a:path w="6625590" h="8660130">
                  <a:moveTo>
                    <a:pt x="3978645" y="150218"/>
                  </a:moveTo>
                  <a:lnTo>
                    <a:pt x="4093210" y="0"/>
                  </a:lnTo>
                  <a:lnTo>
                    <a:pt x="4270294" y="36523"/>
                  </a:lnTo>
                  <a:lnTo>
                    <a:pt x="3978645" y="150218"/>
                  </a:lnTo>
                  <a:close/>
                </a:path>
                <a:path w="6625590" h="8660130">
                  <a:moveTo>
                    <a:pt x="5741206" y="132112"/>
                  </a:moveTo>
                  <a:lnTo>
                    <a:pt x="5921863" y="191847"/>
                  </a:lnTo>
                  <a:lnTo>
                    <a:pt x="5848193" y="281117"/>
                  </a:lnTo>
                  <a:lnTo>
                    <a:pt x="5741206" y="132112"/>
                  </a:lnTo>
                  <a:close/>
                </a:path>
                <a:path w="6625590" h="8660130">
                  <a:moveTo>
                    <a:pt x="2615631" y="1060634"/>
                  </a:moveTo>
                  <a:lnTo>
                    <a:pt x="2775589" y="862798"/>
                  </a:lnTo>
                  <a:lnTo>
                    <a:pt x="2890129" y="996181"/>
                  </a:lnTo>
                  <a:lnTo>
                    <a:pt x="2793855" y="1118494"/>
                  </a:lnTo>
                  <a:lnTo>
                    <a:pt x="2615631" y="1060634"/>
                  </a:lnTo>
                  <a:close/>
                </a:path>
                <a:path w="6625590" h="8660130">
                  <a:moveTo>
                    <a:pt x="2354909" y="7880780"/>
                  </a:moveTo>
                  <a:lnTo>
                    <a:pt x="2365052" y="7830276"/>
                  </a:lnTo>
                  <a:lnTo>
                    <a:pt x="2438451" y="7728105"/>
                  </a:lnTo>
                  <a:lnTo>
                    <a:pt x="2556816" y="7778229"/>
                  </a:lnTo>
                  <a:lnTo>
                    <a:pt x="2604276" y="7847356"/>
                  </a:lnTo>
                  <a:lnTo>
                    <a:pt x="2354909" y="7880780"/>
                  </a:lnTo>
                  <a:close/>
                </a:path>
                <a:path w="6625590" h="8660130">
                  <a:moveTo>
                    <a:pt x="1606143" y="5969289"/>
                  </a:moveTo>
                  <a:lnTo>
                    <a:pt x="1724627" y="5973233"/>
                  </a:lnTo>
                  <a:lnTo>
                    <a:pt x="1740780" y="6072459"/>
                  </a:lnTo>
                  <a:lnTo>
                    <a:pt x="1630800" y="6134579"/>
                  </a:lnTo>
                  <a:lnTo>
                    <a:pt x="1606143" y="5969289"/>
                  </a:lnTo>
                  <a:close/>
                </a:path>
                <a:path w="6625590" h="8660130">
                  <a:moveTo>
                    <a:pt x="1791945" y="3071481"/>
                  </a:moveTo>
                  <a:lnTo>
                    <a:pt x="2023948" y="2919780"/>
                  </a:lnTo>
                  <a:lnTo>
                    <a:pt x="1993710" y="3397379"/>
                  </a:lnTo>
                  <a:lnTo>
                    <a:pt x="1791945" y="3071481"/>
                  </a:lnTo>
                  <a:close/>
                </a:path>
              </a:pathLst>
            </a:custGeom>
            <a:solidFill>
              <a:srgbClr val="FFF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66073"/>
              <a:ext cx="6669405" cy="10010775"/>
            </a:xfrm>
            <a:custGeom>
              <a:avLst/>
              <a:gdLst/>
              <a:ahLst/>
              <a:cxnLst/>
              <a:rect l="l" t="t" r="r" b="b"/>
              <a:pathLst>
                <a:path w="6669405" h="10010775">
                  <a:moveTo>
                    <a:pt x="1220097" y="75000"/>
                  </a:moveTo>
                  <a:lnTo>
                    <a:pt x="1477873" y="117328"/>
                  </a:lnTo>
                  <a:lnTo>
                    <a:pt x="1221498" y="297205"/>
                  </a:lnTo>
                  <a:lnTo>
                    <a:pt x="1220097" y="75000"/>
                  </a:lnTo>
                  <a:close/>
                </a:path>
                <a:path w="6669405" h="10010775">
                  <a:moveTo>
                    <a:pt x="6342803" y="565632"/>
                  </a:moveTo>
                  <a:lnTo>
                    <a:pt x="6635890" y="668834"/>
                  </a:lnTo>
                  <a:lnTo>
                    <a:pt x="6669390" y="804047"/>
                  </a:lnTo>
                  <a:lnTo>
                    <a:pt x="6669390" y="941761"/>
                  </a:lnTo>
                  <a:lnTo>
                    <a:pt x="6557059" y="1053009"/>
                  </a:lnTo>
                  <a:lnTo>
                    <a:pt x="6342803" y="565632"/>
                  </a:lnTo>
                  <a:close/>
                </a:path>
                <a:path w="6669405" h="10010775">
                  <a:moveTo>
                    <a:pt x="4083210" y="2390573"/>
                  </a:moveTo>
                  <a:lnTo>
                    <a:pt x="4144708" y="2267402"/>
                  </a:lnTo>
                  <a:lnTo>
                    <a:pt x="4175327" y="2390454"/>
                  </a:lnTo>
                  <a:lnTo>
                    <a:pt x="4083210" y="2390573"/>
                  </a:lnTo>
                  <a:close/>
                </a:path>
                <a:path w="6669405" h="10010775">
                  <a:moveTo>
                    <a:pt x="4619572" y="3754220"/>
                  </a:moveTo>
                  <a:lnTo>
                    <a:pt x="4709397" y="3669128"/>
                  </a:lnTo>
                  <a:lnTo>
                    <a:pt x="4722022" y="3736237"/>
                  </a:lnTo>
                  <a:lnTo>
                    <a:pt x="4711822" y="3788000"/>
                  </a:lnTo>
                  <a:lnTo>
                    <a:pt x="4654150" y="3848195"/>
                  </a:lnTo>
                  <a:lnTo>
                    <a:pt x="4619572" y="3754220"/>
                  </a:lnTo>
                  <a:close/>
                </a:path>
                <a:path w="6669405" h="10010775">
                  <a:moveTo>
                    <a:pt x="1141496" y="2722861"/>
                  </a:moveTo>
                  <a:lnTo>
                    <a:pt x="1231333" y="2614205"/>
                  </a:lnTo>
                  <a:lnTo>
                    <a:pt x="1286940" y="2705995"/>
                  </a:lnTo>
                  <a:lnTo>
                    <a:pt x="1141496" y="2722861"/>
                  </a:lnTo>
                  <a:close/>
                </a:path>
                <a:path w="6669405" h="10010775">
                  <a:moveTo>
                    <a:pt x="607535" y="4383401"/>
                  </a:moveTo>
                  <a:lnTo>
                    <a:pt x="684450" y="4330570"/>
                  </a:lnTo>
                  <a:lnTo>
                    <a:pt x="771483" y="4392167"/>
                  </a:lnTo>
                  <a:lnTo>
                    <a:pt x="646206" y="4564630"/>
                  </a:lnTo>
                  <a:lnTo>
                    <a:pt x="607535" y="4383401"/>
                  </a:lnTo>
                  <a:close/>
                </a:path>
                <a:path w="6669405" h="10010775">
                  <a:moveTo>
                    <a:pt x="2802644" y="4537953"/>
                  </a:moveTo>
                  <a:lnTo>
                    <a:pt x="2900795" y="4301161"/>
                  </a:lnTo>
                  <a:lnTo>
                    <a:pt x="3126622" y="4196709"/>
                  </a:lnTo>
                  <a:lnTo>
                    <a:pt x="3178286" y="4325486"/>
                  </a:lnTo>
                  <a:lnTo>
                    <a:pt x="2963956" y="4550425"/>
                  </a:lnTo>
                  <a:lnTo>
                    <a:pt x="2802644" y="4537953"/>
                  </a:lnTo>
                  <a:close/>
                </a:path>
                <a:path w="6669405" h="10010775">
                  <a:moveTo>
                    <a:pt x="288641" y="3663593"/>
                  </a:moveTo>
                  <a:lnTo>
                    <a:pt x="456508" y="3706804"/>
                  </a:lnTo>
                  <a:lnTo>
                    <a:pt x="473302" y="3710866"/>
                  </a:lnTo>
                  <a:lnTo>
                    <a:pt x="479763" y="3727424"/>
                  </a:lnTo>
                  <a:lnTo>
                    <a:pt x="512449" y="3821091"/>
                  </a:lnTo>
                  <a:lnTo>
                    <a:pt x="431638" y="3764553"/>
                  </a:lnTo>
                  <a:lnTo>
                    <a:pt x="288641" y="3663593"/>
                  </a:lnTo>
                  <a:close/>
                </a:path>
                <a:path w="6669405" h="10010775">
                  <a:moveTo>
                    <a:pt x="2367665" y="2734383"/>
                  </a:moveTo>
                  <a:lnTo>
                    <a:pt x="2433914" y="2758280"/>
                  </a:lnTo>
                  <a:lnTo>
                    <a:pt x="2478476" y="2774719"/>
                  </a:lnTo>
                  <a:lnTo>
                    <a:pt x="2411657" y="2847363"/>
                  </a:lnTo>
                  <a:lnTo>
                    <a:pt x="2392892" y="2799923"/>
                  </a:lnTo>
                  <a:lnTo>
                    <a:pt x="2367665" y="2734383"/>
                  </a:lnTo>
                  <a:close/>
                </a:path>
                <a:path w="6669405" h="10010775">
                  <a:moveTo>
                    <a:pt x="1055056" y="3461056"/>
                  </a:moveTo>
                  <a:lnTo>
                    <a:pt x="1187982" y="3328312"/>
                  </a:lnTo>
                  <a:lnTo>
                    <a:pt x="1255633" y="3689487"/>
                  </a:lnTo>
                  <a:lnTo>
                    <a:pt x="1172827" y="3744147"/>
                  </a:lnTo>
                  <a:lnTo>
                    <a:pt x="1103585" y="3712030"/>
                  </a:lnTo>
                  <a:lnTo>
                    <a:pt x="1055056" y="3461056"/>
                  </a:lnTo>
                  <a:close/>
                </a:path>
                <a:path w="6669405" h="10010775">
                  <a:moveTo>
                    <a:pt x="4891997" y="8281473"/>
                  </a:moveTo>
                  <a:lnTo>
                    <a:pt x="4945854" y="8178636"/>
                  </a:lnTo>
                  <a:lnTo>
                    <a:pt x="5179631" y="8212986"/>
                  </a:lnTo>
                  <a:lnTo>
                    <a:pt x="4940984" y="8328674"/>
                  </a:lnTo>
                  <a:lnTo>
                    <a:pt x="4891997" y="8281473"/>
                  </a:lnTo>
                  <a:close/>
                </a:path>
                <a:path w="6669405" h="10010775">
                  <a:moveTo>
                    <a:pt x="6581762" y="4709585"/>
                  </a:moveTo>
                  <a:lnTo>
                    <a:pt x="6667873" y="4762725"/>
                  </a:lnTo>
                  <a:lnTo>
                    <a:pt x="6669390" y="4763698"/>
                  </a:lnTo>
                  <a:lnTo>
                    <a:pt x="6669390" y="4825389"/>
                  </a:lnTo>
                  <a:lnTo>
                    <a:pt x="6633572" y="4830166"/>
                  </a:lnTo>
                  <a:lnTo>
                    <a:pt x="6581762" y="4709585"/>
                  </a:lnTo>
                  <a:close/>
                </a:path>
                <a:path w="6669405" h="10010775">
                  <a:moveTo>
                    <a:pt x="0" y="2207886"/>
                  </a:moveTo>
                  <a:lnTo>
                    <a:pt x="0" y="1966493"/>
                  </a:lnTo>
                  <a:lnTo>
                    <a:pt x="47421" y="1778302"/>
                  </a:lnTo>
                  <a:lnTo>
                    <a:pt x="63882" y="2161938"/>
                  </a:lnTo>
                  <a:lnTo>
                    <a:pt x="0" y="2207886"/>
                  </a:lnTo>
                  <a:close/>
                </a:path>
                <a:path w="6669405" h="10010775">
                  <a:moveTo>
                    <a:pt x="495156" y="629391"/>
                  </a:moveTo>
                  <a:lnTo>
                    <a:pt x="686872" y="609100"/>
                  </a:lnTo>
                  <a:lnTo>
                    <a:pt x="934125" y="1027532"/>
                  </a:lnTo>
                  <a:lnTo>
                    <a:pt x="855524" y="1240852"/>
                  </a:lnTo>
                  <a:lnTo>
                    <a:pt x="554445" y="1002919"/>
                  </a:lnTo>
                  <a:lnTo>
                    <a:pt x="495156" y="629391"/>
                  </a:lnTo>
                  <a:close/>
                </a:path>
                <a:path w="6669405" h="10010775">
                  <a:moveTo>
                    <a:pt x="5108733" y="1829533"/>
                  </a:moveTo>
                  <a:lnTo>
                    <a:pt x="5128240" y="1670430"/>
                  </a:lnTo>
                  <a:lnTo>
                    <a:pt x="5217889" y="1824409"/>
                  </a:lnTo>
                  <a:lnTo>
                    <a:pt x="5168828" y="1880400"/>
                  </a:lnTo>
                  <a:lnTo>
                    <a:pt x="5108733" y="1829533"/>
                  </a:lnTo>
                  <a:close/>
                </a:path>
                <a:path w="6669405" h="10010775">
                  <a:moveTo>
                    <a:pt x="6669177" y="3155848"/>
                  </a:moveTo>
                  <a:lnTo>
                    <a:pt x="6669390" y="3155668"/>
                  </a:lnTo>
                  <a:lnTo>
                    <a:pt x="6669390" y="3156011"/>
                  </a:lnTo>
                  <a:lnTo>
                    <a:pt x="6669177" y="3155848"/>
                  </a:lnTo>
                  <a:close/>
                </a:path>
                <a:path w="6669405" h="10010775">
                  <a:moveTo>
                    <a:pt x="6591594" y="1594779"/>
                  </a:moveTo>
                  <a:lnTo>
                    <a:pt x="6669390" y="1540784"/>
                  </a:lnTo>
                  <a:lnTo>
                    <a:pt x="6669390" y="1561334"/>
                  </a:lnTo>
                  <a:lnTo>
                    <a:pt x="6591594" y="1594779"/>
                  </a:lnTo>
                  <a:close/>
                </a:path>
                <a:path w="6669405" h="10010775">
                  <a:moveTo>
                    <a:pt x="252084" y="94812"/>
                  </a:moveTo>
                  <a:lnTo>
                    <a:pt x="290541" y="12083"/>
                  </a:lnTo>
                  <a:lnTo>
                    <a:pt x="334913" y="0"/>
                  </a:lnTo>
                  <a:lnTo>
                    <a:pt x="454584" y="77144"/>
                  </a:lnTo>
                  <a:lnTo>
                    <a:pt x="410450" y="147502"/>
                  </a:lnTo>
                  <a:lnTo>
                    <a:pt x="306028" y="186895"/>
                  </a:lnTo>
                  <a:lnTo>
                    <a:pt x="252084" y="94812"/>
                  </a:lnTo>
                  <a:close/>
                </a:path>
                <a:path w="6669405" h="10010775">
                  <a:moveTo>
                    <a:pt x="1343379" y="4453004"/>
                  </a:moveTo>
                  <a:lnTo>
                    <a:pt x="1375043" y="4416041"/>
                  </a:lnTo>
                  <a:lnTo>
                    <a:pt x="1431767" y="4356178"/>
                  </a:lnTo>
                  <a:lnTo>
                    <a:pt x="1432883" y="4483197"/>
                  </a:lnTo>
                  <a:lnTo>
                    <a:pt x="1343379" y="4453004"/>
                  </a:lnTo>
                  <a:close/>
                </a:path>
                <a:path w="6669405" h="10010775">
                  <a:moveTo>
                    <a:pt x="3765313" y="3392546"/>
                  </a:moveTo>
                  <a:lnTo>
                    <a:pt x="4015868" y="3019089"/>
                  </a:lnTo>
                  <a:lnTo>
                    <a:pt x="4037246" y="3486712"/>
                  </a:lnTo>
                  <a:lnTo>
                    <a:pt x="3765313" y="3392546"/>
                  </a:lnTo>
                  <a:close/>
                </a:path>
                <a:path w="6669405" h="10010775">
                  <a:moveTo>
                    <a:pt x="4296328" y="3280065"/>
                  </a:moveTo>
                  <a:lnTo>
                    <a:pt x="4397230" y="2891524"/>
                  </a:lnTo>
                  <a:lnTo>
                    <a:pt x="4779283" y="2683499"/>
                  </a:lnTo>
                  <a:lnTo>
                    <a:pt x="4906016" y="2791562"/>
                  </a:lnTo>
                  <a:lnTo>
                    <a:pt x="4891344" y="3390028"/>
                  </a:lnTo>
                  <a:lnTo>
                    <a:pt x="4818617" y="3450746"/>
                  </a:lnTo>
                  <a:lnTo>
                    <a:pt x="4403885" y="3350333"/>
                  </a:lnTo>
                  <a:lnTo>
                    <a:pt x="4296328" y="3280065"/>
                  </a:lnTo>
                  <a:close/>
                </a:path>
                <a:path w="6669405" h="10010775">
                  <a:moveTo>
                    <a:pt x="5385800" y="2693524"/>
                  </a:moveTo>
                  <a:lnTo>
                    <a:pt x="5730885" y="3158129"/>
                  </a:lnTo>
                  <a:lnTo>
                    <a:pt x="5611204" y="3174591"/>
                  </a:lnTo>
                  <a:lnTo>
                    <a:pt x="5385800" y="2693524"/>
                  </a:lnTo>
                  <a:close/>
                </a:path>
                <a:path w="6669405" h="10010775">
                  <a:moveTo>
                    <a:pt x="5567293" y="2166813"/>
                  </a:moveTo>
                  <a:lnTo>
                    <a:pt x="6008554" y="2110679"/>
                  </a:lnTo>
                  <a:lnTo>
                    <a:pt x="6066454" y="2210681"/>
                  </a:lnTo>
                  <a:lnTo>
                    <a:pt x="6024902" y="2287998"/>
                  </a:lnTo>
                  <a:lnTo>
                    <a:pt x="5711860" y="2329712"/>
                  </a:lnTo>
                  <a:lnTo>
                    <a:pt x="5567293" y="2166813"/>
                  </a:lnTo>
                  <a:close/>
                </a:path>
                <a:path w="6669405" h="10010775">
                  <a:moveTo>
                    <a:pt x="1076719" y="9197903"/>
                  </a:moveTo>
                  <a:lnTo>
                    <a:pt x="1510416" y="9045656"/>
                  </a:lnTo>
                  <a:lnTo>
                    <a:pt x="1424118" y="9360152"/>
                  </a:lnTo>
                  <a:lnTo>
                    <a:pt x="1076719" y="9197903"/>
                  </a:lnTo>
                  <a:close/>
                </a:path>
                <a:path w="6669405" h="10010775">
                  <a:moveTo>
                    <a:pt x="1708973" y="9704175"/>
                  </a:moveTo>
                  <a:lnTo>
                    <a:pt x="1790924" y="9701800"/>
                  </a:lnTo>
                  <a:lnTo>
                    <a:pt x="1885654" y="9837466"/>
                  </a:lnTo>
                  <a:lnTo>
                    <a:pt x="1709923" y="9780738"/>
                  </a:lnTo>
                  <a:lnTo>
                    <a:pt x="1708973" y="9704175"/>
                  </a:lnTo>
                  <a:close/>
                </a:path>
                <a:path w="6669405" h="10010775">
                  <a:moveTo>
                    <a:pt x="2427382" y="9673721"/>
                  </a:moveTo>
                  <a:lnTo>
                    <a:pt x="2586319" y="9567060"/>
                  </a:lnTo>
                  <a:lnTo>
                    <a:pt x="2608980" y="9658518"/>
                  </a:lnTo>
                  <a:lnTo>
                    <a:pt x="2511209" y="9717074"/>
                  </a:lnTo>
                  <a:lnTo>
                    <a:pt x="2427382" y="9673721"/>
                  </a:lnTo>
                  <a:close/>
                </a:path>
                <a:path w="6669405" h="10010775">
                  <a:moveTo>
                    <a:pt x="5560352" y="5545794"/>
                  </a:moveTo>
                  <a:lnTo>
                    <a:pt x="5639573" y="5363686"/>
                  </a:lnTo>
                  <a:lnTo>
                    <a:pt x="5895472" y="5906969"/>
                  </a:lnTo>
                  <a:lnTo>
                    <a:pt x="5632696" y="5842307"/>
                  </a:lnTo>
                  <a:lnTo>
                    <a:pt x="5560352" y="5545794"/>
                  </a:lnTo>
                  <a:close/>
                </a:path>
                <a:path w="6669405" h="10010775">
                  <a:moveTo>
                    <a:pt x="3624928" y="6309240"/>
                  </a:moveTo>
                  <a:lnTo>
                    <a:pt x="3624999" y="6210038"/>
                  </a:lnTo>
                  <a:lnTo>
                    <a:pt x="3713672" y="6157254"/>
                  </a:lnTo>
                  <a:lnTo>
                    <a:pt x="3754529" y="6394664"/>
                  </a:lnTo>
                  <a:lnTo>
                    <a:pt x="3624928" y="6309240"/>
                  </a:lnTo>
                  <a:close/>
                </a:path>
                <a:path w="6669405" h="10010775">
                  <a:moveTo>
                    <a:pt x="1702655" y="8136209"/>
                  </a:moveTo>
                  <a:lnTo>
                    <a:pt x="1825557" y="8171652"/>
                  </a:lnTo>
                  <a:lnTo>
                    <a:pt x="1769023" y="8251517"/>
                  </a:lnTo>
                  <a:lnTo>
                    <a:pt x="1702655" y="8136209"/>
                  </a:lnTo>
                  <a:close/>
                </a:path>
                <a:path w="6669405" h="10010775">
                  <a:moveTo>
                    <a:pt x="5229676" y="7603046"/>
                  </a:moveTo>
                  <a:lnTo>
                    <a:pt x="5403434" y="7493725"/>
                  </a:lnTo>
                  <a:lnTo>
                    <a:pt x="5432611" y="7640603"/>
                  </a:lnTo>
                  <a:lnTo>
                    <a:pt x="5229676" y="7603046"/>
                  </a:lnTo>
                  <a:close/>
                </a:path>
                <a:path w="6669405" h="10010775">
                  <a:moveTo>
                    <a:pt x="2849487" y="7542922"/>
                  </a:moveTo>
                  <a:lnTo>
                    <a:pt x="3374041" y="7493915"/>
                  </a:lnTo>
                  <a:lnTo>
                    <a:pt x="3282660" y="7804681"/>
                  </a:lnTo>
                  <a:lnTo>
                    <a:pt x="2849487" y="7542922"/>
                  </a:lnTo>
                  <a:close/>
                </a:path>
                <a:path w="6669405" h="10010775">
                  <a:moveTo>
                    <a:pt x="5641742" y="6826915"/>
                  </a:moveTo>
                  <a:lnTo>
                    <a:pt x="5686696" y="6806485"/>
                  </a:lnTo>
                  <a:lnTo>
                    <a:pt x="5816047" y="6748285"/>
                  </a:lnTo>
                  <a:lnTo>
                    <a:pt x="5882239" y="6877109"/>
                  </a:lnTo>
                  <a:lnTo>
                    <a:pt x="5869961" y="6998879"/>
                  </a:lnTo>
                  <a:lnTo>
                    <a:pt x="5763598" y="6933813"/>
                  </a:lnTo>
                  <a:lnTo>
                    <a:pt x="5641742" y="6826915"/>
                  </a:lnTo>
                  <a:close/>
                </a:path>
                <a:path w="6669405" h="10010775">
                  <a:moveTo>
                    <a:pt x="5369402" y="9627422"/>
                  </a:moveTo>
                  <a:lnTo>
                    <a:pt x="5517992" y="9483940"/>
                  </a:lnTo>
                  <a:lnTo>
                    <a:pt x="5720906" y="9581931"/>
                  </a:lnTo>
                  <a:lnTo>
                    <a:pt x="5514858" y="9995557"/>
                  </a:lnTo>
                  <a:lnTo>
                    <a:pt x="5369402" y="9627422"/>
                  </a:lnTo>
                  <a:close/>
                </a:path>
                <a:path w="6669405" h="10010775">
                  <a:moveTo>
                    <a:pt x="6149771" y="8824542"/>
                  </a:moveTo>
                  <a:lnTo>
                    <a:pt x="6332085" y="8802924"/>
                  </a:lnTo>
                  <a:lnTo>
                    <a:pt x="6584881" y="8816370"/>
                  </a:lnTo>
                  <a:lnTo>
                    <a:pt x="6453681" y="9067653"/>
                  </a:lnTo>
                  <a:lnTo>
                    <a:pt x="6243054" y="8971207"/>
                  </a:lnTo>
                  <a:lnTo>
                    <a:pt x="6149771" y="8824542"/>
                  </a:lnTo>
                  <a:close/>
                </a:path>
                <a:path w="6669405" h="10010775">
                  <a:moveTo>
                    <a:pt x="5162129" y="9073212"/>
                  </a:moveTo>
                  <a:lnTo>
                    <a:pt x="5302495" y="9029003"/>
                  </a:lnTo>
                  <a:lnTo>
                    <a:pt x="5234362" y="9153124"/>
                  </a:lnTo>
                  <a:lnTo>
                    <a:pt x="5162129" y="9073212"/>
                  </a:lnTo>
                  <a:close/>
                </a:path>
                <a:path w="6669405" h="10010775">
                  <a:moveTo>
                    <a:pt x="1041041" y="8465362"/>
                  </a:moveTo>
                  <a:lnTo>
                    <a:pt x="1077361" y="8350292"/>
                  </a:lnTo>
                  <a:lnTo>
                    <a:pt x="1160071" y="8610459"/>
                  </a:lnTo>
                  <a:lnTo>
                    <a:pt x="1041041" y="8465362"/>
                  </a:lnTo>
                  <a:close/>
                </a:path>
                <a:path w="6669405" h="10010775">
                  <a:moveTo>
                    <a:pt x="987785" y="7350979"/>
                  </a:moveTo>
                  <a:lnTo>
                    <a:pt x="1450699" y="7450039"/>
                  </a:lnTo>
                  <a:lnTo>
                    <a:pt x="1495261" y="7570217"/>
                  </a:lnTo>
                  <a:lnTo>
                    <a:pt x="1351265" y="7893241"/>
                  </a:lnTo>
                  <a:lnTo>
                    <a:pt x="1099855" y="7828983"/>
                  </a:lnTo>
                  <a:lnTo>
                    <a:pt x="987785" y="7350979"/>
                  </a:lnTo>
                  <a:close/>
                </a:path>
                <a:path w="6669405" h="10010775">
                  <a:moveTo>
                    <a:pt x="3688113" y="9764822"/>
                  </a:moveTo>
                  <a:lnTo>
                    <a:pt x="3871136" y="9744369"/>
                  </a:lnTo>
                  <a:lnTo>
                    <a:pt x="4124660" y="9759596"/>
                  </a:lnTo>
                  <a:lnTo>
                    <a:pt x="3991378" y="10010737"/>
                  </a:lnTo>
                  <a:lnTo>
                    <a:pt x="3780658" y="9912509"/>
                  </a:lnTo>
                  <a:lnTo>
                    <a:pt x="3688113" y="9764822"/>
                  </a:lnTo>
                  <a:close/>
                </a:path>
                <a:path w="6669405" h="10010775">
                  <a:moveTo>
                    <a:pt x="482851" y="6407658"/>
                  </a:moveTo>
                  <a:lnTo>
                    <a:pt x="674307" y="6345110"/>
                  </a:lnTo>
                  <a:lnTo>
                    <a:pt x="612214" y="6445358"/>
                  </a:lnTo>
                  <a:lnTo>
                    <a:pt x="482851" y="6407658"/>
                  </a:lnTo>
                  <a:close/>
                </a:path>
                <a:path w="6669405" h="10010775">
                  <a:moveTo>
                    <a:pt x="6058734" y="9687784"/>
                  </a:moveTo>
                  <a:lnTo>
                    <a:pt x="6380840" y="9651082"/>
                  </a:lnTo>
                  <a:lnTo>
                    <a:pt x="6190672" y="9752517"/>
                  </a:lnTo>
                  <a:lnTo>
                    <a:pt x="6058734" y="9687784"/>
                  </a:lnTo>
                  <a:close/>
                </a:path>
                <a:path w="6669405" h="10010775">
                  <a:moveTo>
                    <a:pt x="4713112" y="4846486"/>
                  </a:moveTo>
                  <a:lnTo>
                    <a:pt x="5172707" y="4855490"/>
                  </a:lnTo>
                  <a:lnTo>
                    <a:pt x="5062991" y="5115966"/>
                  </a:lnTo>
                  <a:lnTo>
                    <a:pt x="4713112" y="4846486"/>
                  </a:lnTo>
                  <a:close/>
                </a:path>
                <a:path w="6669405" h="10010775">
                  <a:moveTo>
                    <a:pt x="1001586" y="6833780"/>
                  </a:moveTo>
                  <a:lnTo>
                    <a:pt x="1301145" y="7046888"/>
                  </a:lnTo>
                  <a:lnTo>
                    <a:pt x="1032870" y="6955288"/>
                  </a:lnTo>
                  <a:lnTo>
                    <a:pt x="1001586" y="6833780"/>
                  </a:lnTo>
                  <a:close/>
                </a:path>
                <a:path w="6669405" h="10010775">
                  <a:moveTo>
                    <a:pt x="0" y="5708718"/>
                  </a:moveTo>
                  <a:lnTo>
                    <a:pt x="0" y="5626379"/>
                  </a:lnTo>
                  <a:lnTo>
                    <a:pt x="27302" y="5606156"/>
                  </a:lnTo>
                  <a:lnTo>
                    <a:pt x="265314" y="5733650"/>
                  </a:lnTo>
                  <a:lnTo>
                    <a:pt x="119205" y="5833303"/>
                  </a:lnTo>
                  <a:lnTo>
                    <a:pt x="22622" y="5804370"/>
                  </a:lnTo>
                  <a:lnTo>
                    <a:pt x="0" y="5708718"/>
                  </a:lnTo>
                  <a:close/>
                </a:path>
                <a:path w="6669405" h="10010775">
                  <a:moveTo>
                    <a:pt x="4144280" y="6583043"/>
                  </a:moveTo>
                  <a:lnTo>
                    <a:pt x="4354323" y="6601382"/>
                  </a:lnTo>
                  <a:lnTo>
                    <a:pt x="4206017" y="6774962"/>
                  </a:lnTo>
                  <a:lnTo>
                    <a:pt x="4144280" y="6583043"/>
                  </a:lnTo>
                  <a:close/>
                </a:path>
                <a:path w="6669405" h="10010775">
                  <a:moveTo>
                    <a:pt x="3927812" y="4295697"/>
                  </a:moveTo>
                  <a:lnTo>
                    <a:pt x="4059741" y="4122070"/>
                  </a:lnTo>
                  <a:lnTo>
                    <a:pt x="4190292" y="4138698"/>
                  </a:lnTo>
                  <a:lnTo>
                    <a:pt x="4156846" y="4584941"/>
                  </a:lnTo>
                  <a:lnTo>
                    <a:pt x="3927812" y="4295697"/>
                  </a:lnTo>
                  <a:close/>
                </a:path>
                <a:path w="6669405" h="10010775">
                  <a:moveTo>
                    <a:pt x="261775" y="7285937"/>
                  </a:moveTo>
                  <a:lnTo>
                    <a:pt x="320542" y="7235196"/>
                  </a:lnTo>
                  <a:lnTo>
                    <a:pt x="479027" y="7400723"/>
                  </a:lnTo>
                  <a:lnTo>
                    <a:pt x="281372" y="7388370"/>
                  </a:lnTo>
                  <a:lnTo>
                    <a:pt x="261775" y="7285937"/>
                  </a:lnTo>
                  <a:close/>
                </a:path>
                <a:path w="6669405" h="10010775">
                  <a:moveTo>
                    <a:pt x="3059826" y="5980135"/>
                  </a:moveTo>
                  <a:lnTo>
                    <a:pt x="3080729" y="5908774"/>
                  </a:lnTo>
                  <a:lnTo>
                    <a:pt x="3157264" y="5902598"/>
                  </a:lnTo>
                  <a:lnTo>
                    <a:pt x="3187146" y="5968352"/>
                  </a:lnTo>
                  <a:lnTo>
                    <a:pt x="3179593" y="5993200"/>
                  </a:lnTo>
                  <a:lnTo>
                    <a:pt x="3127263" y="6032919"/>
                  </a:lnTo>
                  <a:lnTo>
                    <a:pt x="3059826" y="5980135"/>
                  </a:lnTo>
                  <a:close/>
                </a:path>
                <a:path w="6669405" h="10010775">
                  <a:moveTo>
                    <a:pt x="2758747" y="6873808"/>
                  </a:moveTo>
                  <a:lnTo>
                    <a:pt x="2788629" y="6779642"/>
                  </a:lnTo>
                  <a:lnTo>
                    <a:pt x="3222967" y="6782065"/>
                  </a:lnTo>
                  <a:lnTo>
                    <a:pt x="2758747" y="6873808"/>
                  </a:lnTo>
                  <a:close/>
                </a:path>
              </a:pathLst>
            </a:custGeom>
            <a:solidFill>
              <a:srgbClr val="F2D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2097"/>
              <a:ext cx="6441440" cy="10218420"/>
            </a:xfrm>
            <a:custGeom>
              <a:avLst/>
              <a:gdLst/>
              <a:ahLst/>
              <a:cxnLst/>
              <a:rect l="l" t="t" r="r" b="b"/>
              <a:pathLst>
                <a:path w="6441440" h="10218420">
                  <a:moveTo>
                    <a:pt x="6237823" y="2815174"/>
                  </a:moveTo>
                  <a:lnTo>
                    <a:pt x="6402893" y="2760537"/>
                  </a:lnTo>
                  <a:lnTo>
                    <a:pt x="6441091" y="3012509"/>
                  </a:lnTo>
                  <a:lnTo>
                    <a:pt x="6237823" y="2815174"/>
                  </a:lnTo>
                  <a:close/>
                </a:path>
                <a:path w="6441440" h="10218420">
                  <a:moveTo>
                    <a:pt x="0" y="3098518"/>
                  </a:moveTo>
                  <a:lnTo>
                    <a:pt x="0" y="2953528"/>
                  </a:lnTo>
                  <a:lnTo>
                    <a:pt x="16304" y="2944759"/>
                  </a:lnTo>
                  <a:lnTo>
                    <a:pt x="0" y="3098518"/>
                  </a:lnTo>
                  <a:close/>
                </a:path>
                <a:path w="6441440" h="10218420">
                  <a:moveTo>
                    <a:pt x="4431637" y="7248119"/>
                  </a:moveTo>
                  <a:lnTo>
                    <a:pt x="5106379" y="6860647"/>
                  </a:lnTo>
                  <a:lnTo>
                    <a:pt x="5161279" y="7305416"/>
                  </a:lnTo>
                  <a:lnTo>
                    <a:pt x="5005540" y="7442674"/>
                  </a:lnTo>
                  <a:lnTo>
                    <a:pt x="4442086" y="7303136"/>
                  </a:lnTo>
                  <a:lnTo>
                    <a:pt x="4431637" y="7248119"/>
                  </a:lnTo>
                  <a:close/>
                </a:path>
                <a:path w="6441440" h="10218420">
                  <a:moveTo>
                    <a:pt x="4779829" y="2644849"/>
                  </a:moveTo>
                  <a:lnTo>
                    <a:pt x="4897306" y="2570376"/>
                  </a:lnTo>
                  <a:lnTo>
                    <a:pt x="5302445" y="2478134"/>
                  </a:lnTo>
                  <a:lnTo>
                    <a:pt x="5292728" y="2611354"/>
                  </a:lnTo>
                  <a:lnTo>
                    <a:pt x="4837841" y="2739870"/>
                  </a:lnTo>
                  <a:lnTo>
                    <a:pt x="4779829" y="2644849"/>
                  </a:lnTo>
                  <a:close/>
                </a:path>
                <a:path w="6441440" h="10218420">
                  <a:moveTo>
                    <a:pt x="2261438" y="628773"/>
                  </a:moveTo>
                  <a:lnTo>
                    <a:pt x="2334244" y="566988"/>
                  </a:lnTo>
                  <a:lnTo>
                    <a:pt x="2398901" y="744008"/>
                  </a:lnTo>
                  <a:lnTo>
                    <a:pt x="2308756" y="740214"/>
                  </a:lnTo>
                  <a:lnTo>
                    <a:pt x="2261438" y="628773"/>
                  </a:lnTo>
                  <a:close/>
                </a:path>
                <a:path w="6441440" h="10218420">
                  <a:moveTo>
                    <a:pt x="1178813" y="5627226"/>
                  </a:moveTo>
                  <a:lnTo>
                    <a:pt x="1339222" y="5623307"/>
                  </a:lnTo>
                  <a:lnTo>
                    <a:pt x="1199883" y="5728400"/>
                  </a:lnTo>
                  <a:lnTo>
                    <a:pt x="1178813" y="5627226"/>
                  </a:lnTo>
                  <a:close/>
                </a:path>
                <a:path w="6441440" h="10218420">
                  <a:moveTo>
                    <a:pt x="5129743" y="4244646"/>
                  </a:moveTo>
                  <a:lnTo>
                    <a:pt x="5200095" y="4242698"/>
                  </a:lnTo>
                  <a:lnTo>
                    <a:pt x="5360756" y="4294675"/>
                  </a:lnTo>
                  <a:lnTo>
                    <a:pt x="5310583" y="4366582"/>
                  </a:lnTo>
                  <a:lnTo>
                    <a:pt x="5130658" y="4318406"/>
                  </a:lnTo>
                  <a:lnTo>
                    <a:pt x="5129743" y="4244646"/>
                  </a:lnTo>
                  <a:close/>
                </a:path>
                <a:path w="6441440" h="10218420">
                  <a:moveTo>
                    <a:pt x="4033517" y="5550402"/>
                  </a:moveTo>
                  <a:lnTo>
                    <a:pt x="4139767" y="5424428"/>
                  </a:lnTo>
                  <a:lnTo>
                    <a:pt x="4168414" y="5574680"/>
                  </a:lnTo>
                  <a:lnTo>
                    <a:pt x="4033517" y="5550402"/>
                  </a:lnTo>
                  <a:close/>
                </a:path>
                <a:path w="6441440" h="10218420">
                  <a:moveTo>
                    <a:pt x="5361918" y="6403263"/>
                  </a:moveTo>
                  <a:lnTo>
                    <a:pt x="5381077" y="6392739"/>
                  </a:lnTo>
                  <a:lnTo>
                    <a:pt x="5453840" y="6354517"/>
                  </a:lnTo>
                  <a:lnTo>
                    <a:pt x="5459256" y="6479351"/>
                  </a:lnTo>
                  <a:lnTo>
                    <a:pt x="5366469" y="6444146"/>
                  </a:lnTo>
                  <a:lnTo>
                    <a:pt x="5361918" y="6403263"/>
                  </a:lnTo>
                  <a:close/>
                </a:path>
                <a:path w="6441440" h="10218420">
                  <a:moveTo>
                    <a:pt x="2572328" y="9153528"/>
                  </a:moveTo>
                  <a:lnTo>
                    <a:pt x="2883549" y="9008288"/>
                  </a:lnTo>
                  <a:lnTo>
                    <a:pt x="2859606" y="9125948"/>
                  </a:lnTo>
                  <a:lnTo>
                    <a:pt x="2572328" y="9153528"/>
                  </a:lnTo>
                  <a:close/>
                </a:path>
                <a:path w="6441440" h="10218420">
                  <a:moveTo>
                    <a:pt x="2742476" y="2327110"/>
                  </a:moveTo>
                  <a:lnTo>
                    <a:pt x="2826730" y="2209360"/>
                  </a:lnTo>
                  <a:lnTo>
                    <a:pt x="2925047" y="2241924"/>
                  </a:lnTo>
                  <a:lnTo>
                    <a:pt x="2789580" y="2412023"/>
                  </a:lnTo>
                  <a:lnTo>
                    <a:pt x="2742476" y="2327110"/>
                  </a:lnTo>
                  <a:close/>
                </a:path>
                <a:path w="6441440" h="10218420">
                  <a:moveTo>
                    <a:pt x="4760852" y="10176049"/>
                  </a:moveTo>
                  <a:lnTo>
                    <a:pt x="4789257" y="9974628"/>
                  </a:lnTo>
                  <a:lnTo>
                    <a:pt x="4864578" y="9964651"/>
                  </a:lnTo>
                  <a:lnTo>
                    <a:pt x="4875628" y="10038221"/>
                  </a:lnTo>
                  <a:lnTo>
                    <a:pt x="4840753" y="10218238"/>
                  </a:lnTo>
                  <a:lnTo>
                    <a:pt x="4840271" y="10218238"/>
                  </a:lnTo>
                  <a:lnTo>
                    <a:pt x="4760852" y="10176049"/>
                  </a:lnTo>
                  <a:close/>
                </a:path>
                <a:path w="6441440" h="10218420">
                  <a:moveTo>
                    <a:pt x="5939075" y="1413010"/>
                  </a:moveTo>
                  <a:lnTo>
                    <a:pt x="6134551" y="1410464"/>
                  </a:lnTo>
                  <a:lnTo>
                    <a:pt x="6187936" y="1486473"/>
                  </a:lnTo>
                  <a:lnTo>
                    <a:pt x="6111111" y="1695280"/>
                  </a:lnTo>
                  <a:lnTo>
                    <a:pt x="6063801" y="1698943"/>
                  </a:lnTo>
                  <a:lnTo>
                    <a:pt x="5939075" y="1413010"/>
                  </a:lnTo>
                  <a:close/>
                </a:path>
                <a:path w="6441440" h="10218420">
                  <a:moveTo>
                    <a:pt x="4329265" y="8746862"/>
                  </a:moveTo>
                  <a:lnTo>
                    <a:pt x="4362772" y="8722774"/>
                  </a:lnTo>
                  <a:lnTo>
                    <a:pt x="4431870" y="8768004"/>
                  </a:lnTo>
                  <a:lnTo>
                    <a:pt x="4340444" y="8824066"/>
                  </a:lnTo>
                  <a:lnTo>
                    <a:pt x="4329265" y="8746862"/>
                  </a:lnTo>
                  <a:close/>
                </a:path>
                <a:path w="6441440" h="10218420">
                  <a:moveTo>
                    <a:pt x="3275629" y="8822855"/>
                  </a:moveTo>
                  <a:lnTo>
                    <a:pt x="3445872" y="8570669"/>
                  </a:lnTo>
                  <a:lnTo>
                    <a:pt x="3537989" y="8725292"/>
                  </a:lnTo>
                  <a:lnTo>
                    <a:pt x="3275629" y="8822855"/>
                  </a:lnTo>
                  <a:close/>
                </a:path>
                <a:path w="6441440" h="10218420">
                  <a:moveTo>
                    <a:pt x="1537234" y="996552"/>
                  </a:moveTo>
                  <a:lnTo>
                    <a:pt x="1715624" y="1023417"/>
                  </a:lnTo>
                  <a:lnTo>
                    <a:pt x="1607473" y="1139737"/>
                  </a:lnTo>
                  <a:lnTo>
                    <a:pt x="1537234" y="996552"/>
                  </a:lnTo>
                  <a:close/>
                </a:path>
                <a:path w="6441440" h="10218420">
                  <a:moveTo>
                    <a:pt x="3715620" y="1350123"/>
                  </a:moveTo>
                  <a:lnTo>
                    <a:pt x="3745122" y="1299004"/>
                  </a:lnTo>
                  <a:lnTo>
                    <a:pt x="3801086" y="1346132"/>
                  </a:lnTo>
                  <a:lnTo>
                    <a:pt x="3788995" y="1427624"/>
                  </a:lnTo>
                  <a:lnTo>
                    <a:pt x="3718304" y="1463725"/>
                  </a:lnTo>
                  <a:lnTo>
                    <a:pt x="3715620" y="1350123"/>
                  </a:lnTo>
                  <a:close/>
                </a:path>
                <a:path w="6441440" h="10218420">
                  <a:moveTo>
                    <a:pt x="6283452" y="79753"/>
                  </a:moveTo>
                  <a:lnTo>
                    <a:pt x="6293505" y="85906"/>
                  </a:lnTo>
                  <a:lnTo>
                    <a:pt x="6303468" y="92189"/>
                  </a:lnTo>
                  <a:lnTo>
                    <a:pt x="6313338" y="98605"/>
                  </a:lnTo>
                  <a:lnTo>
                    <a:pt x="6323111" y="105156"/>
                  </a:lnTo>
                  <a:lnTo>
                    <a:pt x="6290322" y="131832"/>
                  </a:lnTo>
                  <a:lnTo>
                    <a:pt x="6283452" y="79753"/>
                  </a:lnTo>
                  <a:close/>
                </a:path>
                <a:path w="6441440" h="10218420">
                  <a:moveTo>
                    <a:pt x="3240925" y="580388"/>
                  </a:moveTo>
                  <a:lnTo>
                    <a:pt x="3332876" y="495729"/>
                  </a:lnTo>
                  <a:lnTo>
                    <a:pt x="3421335" y="514206"/>
                  </a:lnTo>
                  <a:lnTo>
                    <a:pt x="3322899" y="642283"/>
                  </a:lnTo>
                  <a:lnTo>
                    <a:pt x="3257790" y="667375"/>
                  </a:lnTo>
                  <a:lnTo>
                    <a:pt x="3240925" y="580388"/>
                  </a:lnTo>
                  <a:close/>
                </a:path>
                <a:path w="6441440" h="10218420">
                  <a:moveTo>
                    <a:pt x="5306422" y="87392"/>
                  </a:moveTo>
                  <a:lnTo>
                    <a:pt x="5444973" y="0"/>
                  </a:lnTo>
                  <a:lnTo>
                    <a:pt x="5454536" y="241370"/>
                  </a:lnTo>
                  <a:lnTo>
                    <a:pt x="5312044" y="210730"/>
                  </a:lnTo>
                  <a:lnTo>
                    <a:pt x="5306422" y="87392"/>
                  </a:lnTo>
                  <a:close/>
                </a:path>
                <a:path w="6441440" h="10218420">
                  <a:moveTo>
                    <a:pt x="1963043" y="7114567"/>
                  </a:moveTo>
                  <a:lnTo>
                    <a:pt x="2297188" y="7216880"/>
                  </a:lnTo>
                  <a:lnTo>
                    <a:pt x="2194334" y="7352452"/>
                  </a:lnTo>
                  <a:lnTo>
                    <a:pt x="1982902" y="7183837"/>
                  </a:lnTo>
                  <a:lnTo>
                    <a:pt x="1963043" y="7114567"/>
                  </a:lnTo>
                  <a:close/>
                </a:path>
                <a:path w="6441440" h="10218420">
                  <a:moveTo>
                    <a:pt x="5693758" y="8550881"/>
                  </a:moveTo>
                  <a:lnTo>
                    <a:pt x="5843095" y="8567818"/>
                  </a:lnTo>
                  <a:lnTo>
                    <a:pt x="5896218" y="8609081"/>
                  </a:lnTo>
                  <a:lnTo>
                    <a:pt x="5833116" y="8666022"/>
                  </a:lnTo>
                  <a:lnTo>
                    <a:pt x="5722685" y="8633763"/>
                  </a:lnTo>
                  <a:lnTo>
                    <a:pt x="5693758" y="8550881"/>
                  </a:lnTo>
                  <a:close/>
                </a:path>
                <a:path w="6441440" h="10218420">
                  <a:moveTo>
                    <a:pt x="4464462" y="9474295"/>
                  </a:moveTo>
                  <a:lnTo>
                    <a:pt x="4478760" y="9399276"/>
                  </a:lnTo>
                  <a:lnTo>
                    <a:pt x="4559002" y="9459092"/>
                  </a:lnTo>
                  <a:lnTo>
                    <a:pt x="4579906" y="9511068"/>
                  </a:lnTo>
                  <a:lnTo>
                    <a:pt x="4512609" y="9525084"/>
                  </a:lnTo>
                  <a:lnTo>
                    <a:pt x="4464462" y="9474295"/>
                  </a:lnTo>
                  <a:close/>
                </a:path>
                <a:path w="6441440" h="10218420">
                  <a:moveTo>
                    <a:pt x="0" y="10049633"/>
                  </a:moveTo>
                  <a:lnTo>
                    <a:pt x="0" y="9908828"/>
                  </a:lnTo>
                  <a:lnTo>
                    <a:pt x="95309" y="9958403"/>
                  </a:lnTo>
                  <a:lnTo>
                    <a:pt x="100915" y="10126472"/>
                  </a:lnTo>
                  <a:lnTo>
                    <a:pt x="0" y="10049633"/>
                  </a:lnTo>
                  <a:close/>
                </a:path>
                <a:path w="6441440" h="10218420">
                  <a:moveTo>
                    <a:pt x="2091551" y="1782903"/>
                  </a:moveTo>
                  <a:lnTo>
                    <a:pt x="2147111" y="1797420"/>
                  </a:lnTo>
                  <a:lnTo>
                    <a:pt x="2270393" y="1831813"/>
                  </a:lnTo>
                  <a:lnTo>
                    <a:pt x="2206638" y="1920325"/>
                  </a:lnTo>
                  <a:lnTo>
                    <a:pt x="2111457" y="1848259"/>
                  </a:lnTo>
                  <a:lnTo>
                    <a:pt x="2091551" y="1782903"/>
                  </a:lnTo>
                  <a:close/>
                </a:path>
                <a:path w="6441440" h="10218420">
                  <a:moveTo>
                    <a:pt x="2258279" y="6378177"/>
                  </a:moveTo>
                  <a:lnTo>
                    <a:pt x="2306903" y="6152502"/>
                  </a:lnTo>
                  <a:lnTo>
                    <a:pt x="2521661" y="6100811"/>
                  </a:lnTo>
                  <a:lnTo>
                    <a:pt x="2258279" y="6378177"/>
                  </a:lnTo>
                  <a:close/>
                </a:path>
                <a:path w="6441440" h="10218420">
                  <a:moveTo>
                    <a:pt x="1820758" y="5365990"/>
                  </a:moveTo>
                  <a:lnTo>
                    <a:pt x="1927603" y="5285293"/>
                  </a:lnTo>
                  <a:lnTo>
                    <a:pt x="2052548" y="5339811"/>
                  </a:lnTo>
                  <a:lnTo>
                    <a:pt x="2057940" y="5453694"/>
                  </a:lnTo>
                  <a:lnTo>
                    <a:pt x="1993567" y="5511253"/>
                  </a:lnTo>
                  <a:lnTo>
                    <a:pt x="1853847" y="5472651"/>
                  </a:lnTo>
                  <a:lnTo>
                    <a:pt x="1820758" y="5365990"/>
                  </a:lnTo>
                  <a:close/>
                </a:path>
              </a:pathLst>
            </a:custGeom>
            <a:solidFill>
              <a:srgbClr val="046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929720" y="8967398"/>
            <a:ext cx="657225" cy="657225"/>
            <a:chOff x="16929720" y="8967398"/>
            <a:chExt cx="657225" cy="657225"/>
          </a:xfrm>
        </p:grpSpPr>
        <p:sp>
          <p:nvSpPr>
            <p:cNvPr id="9" name="object 9"/>
            <p:cNvSpPr/>
            <p:nvPr/>
          </p:nvSpPr>
          <p:spPr>
            <a:xfrm>
              <a:off x="16929720" y="8967398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328612" y="657225"/>
                  </a:moveTo>
                  <a:lnTo>
                    <a:pt x="280052" y="653662"/>
                  </a:lnTo>
                  <a:lnTo>
                    <a:pt x="233704" y="643311"/>
                  </a:lnTo>
                  <a:lnTo>
                    <a:pt x="190077" y="626682"/>
                  </a:lnTo>
                  <a:lnTo>
                    <a:pt x="149679" y="604283"/>
                  </a:lnTo>
                  <a:lnTo>
                    <a:pt x="113018" y="576621"/>
                  </a:lnTo>
                  <a:lnTo>
                    <a:pt x="80603" y="544206"/>
                  </a:lnTo>
                  <a:lnTo>
                    <a:pt x="52941" y="507545"/>
                  </a:lnTo>
                  <a:lnTo>
                    <a:pt x="30542" y="467147"/>
                  </a:lnTo>
                  <a:lnTo>
                    <a:pt x="13913" y="423520"/>
                  </a:lnTo>
                  <a:lnTo>
                    <a:pt x="3563" y="377172"/>
                  </a:lnTo>
                  <a:lnTo>
                    <a:pt x="0" y="328612"/>
                  </a:lnTo>
                  <a:lnTo>
                    <a:pt x="3563" y="280052"/>
                  </a:lnTo>
                  <a:lnTo>
                    <a:pt x="13913" y="233704"/>
                  </a:lnTo>
                  <a:lnTo>
                    <a:pt x="30542" y="190077"/>
                  </a:lnTo>
                  <a:lnTo>
                    <a:pt x="52941" y="149679"/>
                  </a:lnTo>
                  <a:lnTo>
                    <a:pt x="80603" y="113018"/>
                  </a:lnTo>
                  <a:lnTo>
                    <a:pt x="113018" y="80603"/>
                  </a:lnTo>
                  <a:lnTo>
                    <a:pt x="149679" y="52941"/>
                  </a:lnTo>
                  <a:lnTo>
                    <a:pt x="190077" y="30542"/>
                  </a:lnTo>
                  <a:lnTo>
                    <a:pt x="233704" y="13913"/>
                  </a:lnTo>
                  <a:lnTo>
                    <a:pt x="280052" y="3563"/>
                  </a:lnTo>
                  <a:lnTo>
                    <a:pt x="328612" y="0"/>
                  </a:lnTo>
                  <a:lnTo>
                    <a:pt x="377172" y="3563"/>
                  </a:lnTo>
                  <a:lnTo>
                    <a:pt x="423520" y="13913"/>
                  </a:lnTo>
                  <a:lnTo>
                    <a:pt x="467147" y="30542"/>
                  </a:lnTo>
                  <a:lnTo>
                    <a:pt x="507545" y="52941"/>
                  </a:lnTo>
                  <a:lnTo>
                    <a:pt x="544206" y="80603"/>
                  </a:lnTo>
                  <a:lnTo>
                    <a:pt x="576621" y="113018"/>
                  </a:lnTo>
                  <a:lnTo>
                    <a:pt x="604283" y="149679"/>
                  </a:lnTo>
                  <a:lnTo>
                    <a:pt x="626682" y="190077"/>
                  </a:lnTo>
                  <a:lnTo>
                    <a:pt x="643311" y="233704"/>
                  </a:lnTo>
                  <a:lnTo>
                    <a:pt x="653662" y="280052"/>
                  </a:lnTo>
                  <a:lnTo>
                    <a:pt x="657225" y="328612"/>
                  </a:lnTo>
                  <a:lnTo>
                    <a:pt x="653662" y="377172"/>
                  </a:lnTo>
                  <a:lnTo>
                    <a:pt x="643311" y="423520"/>
                  </a:lnTo>
                  <a:lnTo>
                    <a:pt x="626682" y="467147"/>
                  </a:lnTo>
                  <a:lnTo>
                    <a:pt x="604283" y="507545"/>
                  </a:lnTo>
                  <a:lnTo>
                    <a:pt x="576621" y="544206"/>
                  </a:lnTo>
                  <a:lnTo>
                    <a:pt x="544206" y="576621"/>
                  </a:lnTo>
                  <a:lnTo>
                    <a:pt x="507545" y="604283"/>
                  </a:lnTo>
                  <a:lnTo>
                    <a:pt x="467147" y="626682"/>
                  </a:lnTo>
                  <a:lnTo>
                    <a:pt x="423520" y="643311"/>
                  </a:lnTo>
                  <a:lnTo>
                    <a:pt x="377172" y="653662"/>
                  </a:lnTo>
                  <a:lnTo>
                    <a:pt x="328612" y="657225"/>
                  </a:lnTo>
                  <a:close/>
                </a:path>
              </a:pathLst>
            </a:custGeom>
            <a:solidFill>
              <a:srgbClr val="FFF2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91458" y="9126063"/>
              <a:ext cx="187960" cy="340360"/>
            </a:xfrm>
            <a:custGeom>
              <a:avLst/>
              <a:gdLst/>
              <a:ahLst/>
              <a:cxnLst/>
              <a:rect l="l" t="t" r="r" b="b"/>
              <a:pathLst>
                <a:path w="187959" h="340359">
                  <a:moveTo>
                    <a:pt x="17981" y="339893"/>
                  </a:moveTo>
                  <a:lnTo>
                    <a:pt x="0" y="321911"/>
                  </a:lnTo>
                  <a:lnTo>
                    <a:pt x="151958" y="169949"/>
                  </a:lnTo>
                  <a:lnTo>
                    <a:pt x="0" y="17982"/>
                  </a:lnTo>
                  <a:lnTo>
                    <a:pt x="17981" y="0"/>
                  </a:lnTo>
                  <a:lnTo>
                    <a:pt x="187930" y="169949"/>
                  </a:lnTo>
                  <a:lnTo>
                    <a:pt x="17981" y="3398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97468" y="7592783"/>
            <a:ext cx="4370705" cy="155321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2600" spc="-20" dirty="0">
                <a:latin typeface="Arial"/>
                <a:cs typeface="Arial"/>
              </a:rPr>
              <a:t>ÇALIŞMA</a:t>
            </a:r>
            <a:r>
              <a:rPr sz="2600" spc="50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ALANLARI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ct val="108200"/>
              </a:lnSpc>
              <a:spcBef>
                <a:spcPts val="950"/>
              </a:spcBef>
            </a:pPr>
            <a:r>
              <a:rPr sz="2600" spc="30" dirty="0">
                <a:latin typeface="Arial"/>
                <a:cs typeface="Arial"/>
              </a:rPr>
              <a:t>Hakim, </a:t>
            </a:r>
            <a:r>
              <a:rPr sz="2600" spc="-15" dirty="0">
                <a:latin typeface="Arial"/>
                <a:cs typeface="Arial"/>
              </a:rPr>
              <a:t>Savcı, </a:t>
            </a:r>
            <a:r>
              <a:rPr sz="2600" spc="100" dirty="0">
                <a:latin typeface="Arial"/>
                <a:cs typeface="Arial"/>
              </a:rPr>
              <a:t>Avukat </a:t>
            </a:r>
            <a:r>
              <a:rPr sz="2600" spc="114" dirty="0">
                <a:latin typeface="Arial"/>
                <a:cs typeface="Arial"/>
              </a:rPr>
              <a:t>olarak  </a:t>
            </a:r>
            <a:r>
              <a:rPr sz="2600" spc="95" dirty="0">
                <a:latin typeface="Arial"/>
                <a:cs typeface="Arial"/>
              </a:rPr>
              <a:t>çalışabilmektedirler.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14928" y="3609136"/>
            <a:ext cx="6306185" cy="0"/>
          </a:xfrm>
          <a:custGeom>
            <a:avLst/>
            <a:gdLst/>
            <a:ahLst/>
            <a:cxnLst/>
            <a:rect l="l" t="t" r="r" b="b"/>
            <a:pathLst>
              <a:path w="6306184">
                <a:moveTo>
                  <a:pt x="0" y="0"/>
                </a:moveTo>
                <a:lnTo>
                  <a:pt x="6305655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497468" y="932766"/>
            <a:ext cx="5306695" cy="241046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2600" spc="-60" dirty="0">
                <a:solidFill>
                  <a:srgbClr val="000000"/>
                </a:solidFill>
              </a:rPr>
              <a:t>PROGRAMIN</a:t>
            </a:r>
            <a:r>
              <a:rPr sz="2600" spc="50" dirty="0">
                <a:solidFill>
                  <a:srgbClr val="000000"/>
                </a:solidFill>
              </a:rPr>
              <a:t> </a:t>
            </a:r>
            <a:r>
              <a:rPr sz="2600" spc="70" dirty="0">
                <a:solidFill>
                  <a:srgbClr val="000000"/>
                </a:solidFill>
              </a:rPr>
              <a:t>AMACI</a:t>
            </a:r>
            <a:endParaRPr sz="2600"/>
          </a:p>
          <a:p>
            <a:pPr marL="12700" marR="5080">
              <a:lnSpc>
                <a:spcPct val="108200"/>
              </a:lnSpc>
              <a:spcBef>
                <a:spcPts val="950"/>
              </a:spcBef>
            </a:pPr>
            <a:r>
              <a:rPr sz="2600" spc="25" dirty="0">
                <a:solidFill>
                  <a:srgbClr val="000000"/>
                </a:solidFill>
              </a:rPr>
              <a:t>Bireyin </a:t>
            </a:r>
            <a:r>
              <a:rPr sz="2600" spc="125" dirty="0">
                <a:solidFill>
                  <a:srgbClr val="000000"/>
                </a:solidFill>
              </a:rPr>
              <a:t>devlet </a:t>
            </a:r>
            <a:r>
              <a:rPr sz="2600" spc="225" dirty="0">
                <a:solidFill>
                  <a:srgbClr val="000000"/>
                </a:solidFill>
              </a:rPr>
              <a:t>yada </a:t>
            </a:r>
            <a:r>
              <a:rPr sz="2600" spc="105" dirty="0">
                <a:solidFill>
                  <a:srgbClr val="000000"/>
                </a:solidFill>
              </a:rPr>
              <a:t>devletin</a:t>
            </a:r>
            <a:r>
              <a:rPr sz="2600" spc="-190" dirty="0">
                <a:solidFill>
                  <a:srgbClr val="000000"/>
                </a:solidFill>
              </a:rPr>
              <a:t> </a:t>
            </a:r>
            <a:r>
              <a:rPr sz="2600" spc="100" dirty="0">
                <a:solidFill>
                  <a:srgbClr val="000000"/>
                </a:solidFill>
              </a:rPr>
              <a:t>birey  </a:t>
            </a:r>
            <a:r>
              <a:rPr sz="2600" spc="140" dirty="0">
                <a:solidFill>
                  <a:srgbClr val="000000"/>
                </a:solidFill>
              </a:rPr>
              <a:t>veya </a:t>
            </a:r>
            <a:r>
              <a:rPr sz="2600" spc="100" dirty="0">
                <a:solidFill>
                  <a:srgbClr val="000000"/>
                </a:solidFill>
              </a:rPr>
              <a:t>birey birey </a:t>
            </a:r>
            <a:r>
              <a:rPr sz="2600" spc="105" dirty="0">
                <a:solidFill>
                  <a:srgbClr val="000000"/>
                </a:solidFill>
              </a:rPr>
              <a:t>arasındaki  </a:t>
            </a:r>
            <a:r>
              <a:rPr sz="2600" spc="60" dirty="0">
                <a:solidFill>
                  <a:srgbClr val="000000"/>
                </a:solidFill>
              </a:rPr>
              <a:t>uyuşmazlıkları </a:t>
            </a:r>
            <a:r>
              <a:rPr sz="2600" spc="125" dirty="0">
                <a:solidFill>
                  <a:srgbClr val="000000"/>
                </a:solidFill>
              </a:rPr>
              <a:t>çözmek </a:t>
            </a:r>
            <a:r>
              <a:rPr sz="2600" spc="175" dirty="0">
                <a:solidFill>
                  <a:srgbClr val="000000"/>
                </a:solidFill>
              </a:rPr>
              <a:t>amacıyla  </a:t>
            </a:r>
            <a:r>
              <a:rPr sz="2600" spc="114" dirty="0">
                <a:solidFill>
                  <a:srgbClr val="000000"/>
                </a:solidFill>
              </a:rPr>
              <a:t>çalışan </a:t>
            </a:r>
            <a:r>
              <a:rPr sz="2600" spc="80" dirty="0">
                <a:solidFill>
                  <a:srgbClr val="000000"/>
                </a:solidFill>
              </a:rPr>
              <a:t>bireyler</a:t>
            </a:r>
            <a:r>
              <a:rPr sz="2600" spc="-15" dirty="0">
                <a:solidFill>
                  <a:srgbClr val="000000"/>
                </a:solidFill>
              </a:rPr>
              <a:t> </a:t>
            </a:r>
            <a:r>
              <a:rPr sz="2600" spc="75" dirty="0">
                <a:solidFill>
                  <a:srgbClr val="000000"/>
                </a:solidFill>
              </a:rPr>
              <a:t>yetiştirmek.</a:t>
            </a:r>
            <a:endParaRPr sz="2600"/>
          </a:p>
        </p:txBody>
      </p:sp>
      <p:sp>
        <p:nvSpPr>
          <p:cNvPr id="14" name="object 14"/>
          <p:cNvSpPr/>
          <p:nvPr/>
        </p:nvSpPr>
        <p:spPr>
          <a:xfrm>
            <a:off x="8514928" y="7396276"/>
            <a:ext cx="6306185" cy="0"/>
          </a:xfrm>
          <a:custGeom>
            <a:avLst/>
            <a:gdLst/>
            <a:ahLst/>
            <a:cxnLst/>
            <a:rect l="l" t="t" r="r" b="b"/>
            <a:pathLst>
              <a:path w="6306184">
                <a:moveTo>
                  <a:pt x="0" y="0"/>
                </a:moveTo>
                <a:lnTo>
                  <a:pt x="6305655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497468" y="3695123"/>
            <a:ext cx="5351780" cy="326771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2600" spc="-140" dirty="0">
                <a:latin typeface="Arial"/>
                <a:cs typeface="Arial"/>
              </a:rPr>
              <a:t>GEREKTİRDİĞİ</a:t>
            </a:r>
            <a:r>
              <a:rPr sz="2600" spc="50" dirty="0">
                <a:latin typeface="Arial"/>
                <a:cs typeface="Arial"/>
              </a:rPr>
              <a:t> </a:t>
            </a:r>
            <a:r>
              <a:rPr sz="2600" spc="-229" dirty="0">
                <a:latin typeface="Arial"/>
                <a:cs typeface="Arial"/>
              </a:rPr>
              <a:t>YETERLİLİKLER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ct val="108200"/>
              </a:lnSpc>
              <a:spcBef>
                <a:spcPts val="950"/>
              </a:spcBef>
            </a:pPr>
            <a:r>
              <a:rPr sz="2600" spc="55" dirty="0">
                <a:latin typeface="Arial"/>
                <a:cs typeface="Arial"/>
              </a:rPr>
              <a:t>Üstün </a:t>
            </a:r>
            <a:r>
              <a:rPr sz="2600" spc="80" dirty="0">
                <a:latin typeface="Arial"/>
                <a:cs typeface="Arial"/>
              </a:rPr>
              <a:t>ikna </a:t>
            </a:r>
            <a:r>
              <a:rPr sz="2600" spc="100" dirty="0">
                <a:latin typeface="Arial"/>
                <a:cs typeface="Arial"/>
              </a:rPr>
              <a:t>gücü, </a:t>
            </a:r>
            <a:r>
              <a:rPr sz="2600" spc="114" dirty="0">
                <a:latin typeface="Arial"/>
                <a:cs typeface="Arial"/>
              </a:rPr>
              <a:t>üstün </a:t>
            </a:r>
            <a:r>
              <a:rPr sz="2600" spc="150" dirty="0">
                <a:latin typeface="Arial"/>
                <a:cs typeface="Arial"/>
              </a:rPr>
              <a:t>akademik  </a:t>
            </a:r>
            <a:r>
              <a:rPr sz="2600" spc="70" dirty="0">
                <a:latin typeface="Arial"/>
                <a:cs typeface="Arial"/>
              </a:rPr>
              <a:t>becerilere, </a:t>
            </a:r>
            <a:r>
              <a:rPr sz="2600" spc="155" dirty="0">
                <a:latin typeface="Arial"/>
                <a:cs typeface="Arial"/>
              </a:rPr>
              <a:t>güçlü </a:t>
            </a:r>
            <a:r>
              <a:rPr sz="2600" spc="125" dirty="0">
                <a:latin typeface="Arial"/>
                <a:cs typeface="Arial"/>
              </a:rPr>
              <a:t>mantık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60" dirty="0">
                <a:latin typeface="Arial"/>
                <a:cs typeface="Arial"/>
              </a:rPr>
              <a:t>sezgilere  </a:t>
            </a:r>
            <a:r>
              <a:rPr sz="2600" spc="140" dirty="0">
                <a:latin typeface="Arial"/>
                <a:cs typeface="Arial"/>
              </a:rPr>
              <a:t>sahip olan </a:t>
            </a:r>
            <a:r>
              <a:rPr sz="2600" spc="190" dirty="0">
                <a:latin typeface="Arial"/>
                <a:cs typeface="Arial"/>
              </a:rPr>
              <a:t>okuma </a:t>
            </a:r>
            <a:r>
              <a:rPr sz="2600" spc="150" dirty="0">
                <a:latin typeface="Arial"/>
                <a:cs typeface="Arial"/>
              </a:rPr>
              <a:t>araştırma  </a:t>
            </a:r>
            <a:r>
              <a:rPr sz="2600" spc="80" dirty="0">
                <a:latin typeface="Arial"/>
                <a:cs typeface="Arial"/>
              </a:rPr>
              <a:t>hevesi </a:t>
            </a:r>
            <a:r>
              <a:rPr sz="2600" spc="140" dirty="0">
                <a:latin typeface="Arial"/>
                <a:cs typeface="Arial"/>
              </a:rPr>
              <a:t>olan </a:t>
            </a:r>
            <a:r>
              <a:rPr sz="2600" spc="80" dirty="0">
                <a:latin typeface="Arial"/>
                <a:cs typeface="Arial"/>
              </a:rPr>
              <a:t>bireyler </a:t>
            </a:r>
            <a:r>
              <a:rPr sz="2600" spc="105" dirty="0">
                <a:latin typeface="Arial"/>
                <a:cs typeface="Arial"/>
              </a:rPr>
              <a:t>ve </a:t>
            </a:r>
            <a:r>
              <a:rPr sz="2600" spc="95" dirty="0">
                <a:latin typeface="Arial"/>
                <a:cs typeface="Arial"/>
              </a:rPr>
              <a:t>sabır </a:t>
            </a:r>
            <a:r>
              <a:rPr sz="2600" spc="105" dirty="0">
                <a:latin typeface="Arial"/>
                <a:cs typeface="Arial"/>
              </a:rPr>
              <a:t>ve  </a:t>
            </a:r>
            <a:r>
              <a:rPr sz="2600" spc="90" dirty="0">
                <a:latin typeface="Arial"/>
                <a:cs typeface="Arial"/>
              </a:rPr>
              <a:t>anlayış gerektiren </a:t>
            </a:r>
            <a:r>
              <a:rPr sz="2600" spc="100" dirty="0">
                <a:latin typeface="Arial"/>
                <a:cs typeface="Arial"/>
              </a:rPr>
              <a:t>bir </a:t>
            </a:r>
            <a:r>
              <a:rPr sz="2600" spc="105" dirty="0">
                <a:latin typeface="Arial"/>
                <a:cs typeface="Arial"/>
              </a:rPr>
              <a:t>meslek  </a:t>
            </a:r>
            <a:r>
              <a:rPr sz="2600" spc="125" dirty="0">
                <a:latin typeface="Arial"/>
                <a:cs typeface="Arial"/>
              </a:rPr>
              <a:t>grubudur.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25490" y="4096847"/>
            <a:ext cx="6249035" cy="2914650"/>
          </a:xfrm>
          <a:custGeom>
            <a:avLst/>
            <a:gdLst/>
            <a:ahLst/>
            <a:cxnLst/>
            <a:rect l="l" t="t" r="r" b="b"/>
            <a:pathLst>
              <a:path w="6249034" h="2914650">
                <a:moveTo>
                  <a:pt x="5880661" y="2914644"/>
                </a:moveTo>
                <a:lnTo>
                  <a:pt x="367752" y="2914644"/>
                </a:lnTo>
                <a:lnTo>
                  <a:pt x="321713" y="2911770"/>
                </a:lnTo>
                <a:lnTo>
                  <a:pt x="277355" y="2903379"/>
                </a:lnTo>
                <a:lnTo>
                  <a:pt x="235027" y="2889821"/>
                </a:lnTo>
                <a:lnTo>
                  <a:pt x="195075" y="2871444"/>
                </a:lnTo>
                <a:lnTo>
                  <a:pt x="157850" y="2848596"/>
                </a:lnTo>
                <a:lnTo>
                  <a:pt x="123700" y="2821627"/>
                </a:lnTo>
                <a:lnTo>
                  <a:pt x="92972" y="2790884"/>
                </a:lnTo>
                <a:lnTo>
                  <a:pt x="66015" y="2756717"/>
                </a:lnTo>
                <a:lnTo>
                  <a:pt x="43179" y="2719474"/>
                </a:lnTo>
                <a:lnTo>
                  <a:pt x="24811" y="2679504"/>
                </a:lnTo>
                <a:lnTo>
                  <a:pt x="11259" y="2637155"/>
                </a:lnTo>
                <a:lnTo>
                  <a:pt x="2872" y="2592776"/>
                </a:lnTo>
                <a:lnTo>
                  <a:pt x="0" y="2546715"/>
                </a:lnTo>
                <a:lnTo>
                  <a:pt x="0" y="367928"/>
                </a:lnTo>
                <a:lnTo>
                  <a:pt x="2872" y="321867"/>
                </a:lnTo>
                <a:lnTo>
                  <a:pt x="11259" y="277488"/>
                </a:lnTo>
                <a:lnTo>
                  <a:pt x="24811" y="235139"/>
                </a:lnTo>
                <a:lnTo>
                  <a:pt x="43179" y="195169"/>
                </a:lnTo>
                <a:lnTo>
                  <a:pt x="66015" y="157926"/>
                </a:lnTo>
                <a:lnTo>
                  <a:pt x="92972" y="123759"/>
                </a:lnTo>
                <a:lnTo>
                  <a:pt x="123700" y="93016"/>
                </a:lnTo>
                <a:lnTo>
                  <a:pt x="157850" y="66047"/>
                </a:lnTo>
                <a:lnTo>
                  <a:pt x="195075" y="43200"/>
                </a:lnTo>
                <a:lnTo>
                  <a:pt x="235027" y="24822"/>
                </a:lnTo>
                <a:lnTo>
                  <a:pt x="277355" y="11264"/>
                </a:lnTo>
                <a:lnTo>
                  <a:pt x="321713" y="2874"/>
                </a:lnTo>
                <a:lnTo>
                  <a:pt x="367752" y="0"/>
                </a:lnTo>
                <a:lnTo>
                  <a:pt x="5880661" y="0"/>
                </a:lnTo>
                <a:lnTo>
                  <a:pt x="5926699" y="2874"/>
                </a:lnTo>
                <a:lnTo>
                  <a:pt x="5971057" y="11264"/>
                </a:lnTo>
                <a:lnTo>
                  <a:pt x="6013386" y="24822"/>
                </a:lnTo>
                <a:lnTo>
                  <a:pt x="6053337" y="43200"/>
                </a:lnTo>
                <a:lnTo>
                  <a:pt x="6090562" y="66047"/>
                </a:lnTo>
                <a:lnTo>
                  <a:pt x="6124713" y="93016"/>
                </a:lnTo>
                <a:lnTo>
                  <a:pt x="6155441" y="123759"/>
                </a:lnTo>
                <a:lnTo>
                  <a:pt x="6182397" y="157926"/>
                </a:lnTo>
                <a:lnTo>
                  <a:pt x="6205234" y="195169"/>
                </a:lnTo>
                <a:lnTo>
                  <a:pt x="6223602" y="235139"/>
                </a:lnTo>
                <a:lnTo>
                  <a:pt x="6237154" y="277488"/>
                </a:lnTo>
                <a:lnTo>
                  <a:pt x="6245540" y="321867"/>
                </a:lnTo>
                <a:lnTo>
                  <a:pt x="6248413" y="367928"/>
                </a:lnTo>
                <a:lnTo>
                  <a:pt x="6248413" y="2546715"/>
                </a:lnTo>
                <a:lnTo>
                  <a:pt x="6245540" y="2592776"/>
                </a:lnTo>
                <a:lnTo>
                  <a:pt x="6237154" y="2637155"/>
                </a:lnTo>
                <a:lnTo>
                  <a:pt x="6223602" y="2679504"/>
                </a:lnTo>
                <a:lnTo>
                  <a:pt x="6205234" y="2719474"/>
                </a:lnTo>
                <a:lnTo>
                  <a:pt x="6182397" y="2756717"/>
                </a:lnTo>
                <a:lnTo>
                  <a:pt x="6155441" y="2790884"/>
                </a:lnTo>
                <a:lnTo>
                  <a:pt x="6124713" y="2821627"/>
                </a:lnTo>
                <a:lnTo>
                  <a:pt x="6090562" y="2848596"/>
                </a:lnTo>
                <a:lnTo>
                  <a:pt x="6053337" y="2871444"/>
                </a:lnTo>
                <a:lnTo>
                  <a:pt x="6013386" y="2889821"/>
                </a:lnTo>
                <a:lnTo>
                  <a:pt x="5971057" y="2903379"/>
                </a:lnTo>
                <a:lnTo>
                  <a:pt x="5926699" y="2911770"/>
                </a:lnTo>
                <a:lnTo>
                  <a:pt x="5880661" y="2914644"/>
                </a:lnTo>
                <a:close/>
              </a:path>
            </a:pathLst>
          </a:custGeom>
          <a:solidFill>
            <a:srgbClr val="F2D5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819525" y="4731862"/>
            <a:ext cx="357568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-560" dirty="0">
                <a:latin typeface="Arial"/>
                <a:cs typeface="Arial"/>
              </a:rPr>
              <a:t>H</a:t>
            </a:r>
            <a:r>
              <a:rPr sz="9000" spc="-580" dirty="0">
                <a:latin typeface="Arial"/>
                <a:cs typeface="Arial"/>
              </a:rPr>
              <a:t>U</a:t>
            </a:r>
            <a:r>
              <a:rPr sz="9000" spc="-919" dirty="0">
                <a:latin typeface="Arial"/>
                <a:cs typeface="Arial"/>
              </a:rPr>
              <a:t>K</a:t>
            </a:r>
            <a:r>
              <a:rPr sz="9000" spc="-580" dirty="0">
                <a:latin typeface="Arial"/>
                <a:cs typeface="Arial"/>
              </a:rPr>
              <a:t>U</a:t>
            </a:r>
            <a:r>
              <a:rPr sz="9000" spc="-919" dirty="0">
                <a:latin typeface="Arial"/>
                <a:cs typeface="Arial"/>
              </a:rPr>
              <a:t>K</a:t>
            </a:r>
            <a:endParaRPr sz="9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D3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1971" y="1080345"/>
            <a:ext cx="17225010" cy="8874125"/>
            <a:chOff x="291971" y="1080345"/>
            <a:chExt cx="17225010" cy="8874125"/>
          </a:xfrm>
        </p:grpSpPr>
        <p:sp>
          <p:nvSpPr>
            <p:cNvPr id="4" name="object 4"/>
            <p:cNvSpPr/>
            <p:nvPr/>
          </p:nvSpPr>
          <p:spPr>
            <a:xfrm>
              <a:off x="291971" y="4220016"/>
              <a:ext cx="8258190" cy="57340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25528" y="1080345"/>
              <a:ext cx="11290935" cy="3653790"/>
            </a:xfrm>
            <a:custGeom>
              <a:avLst/>
              <a:gdLst/>
              <a:ahLst/>
              <a:cxnLst/>
              <a:rect l="l" t="t" r="r" b="b"/>
              <a:pathLst>
                <a:path w="11290935" h="3653790">
                  <a:moveTo>
                    <a:pt x="611503" y="3355313"/>
                  </a:moveTo>
                  <a:lnTo>
                    <a:pt x="0" y="351680"/>
                  </a:lnTo>
                  <a:lnTo>
                    <a:pt x="11290885" y="0"/>
                  </a:lnTo>
                  <a:lnTo>
                    <a:pt x="10404524" y="3653731"/>
                  </a:lnTo>
                  <a:lnTo>
                    <a:pt x="657480" y="3357745"/>
                  </a:lnTo>
                  <a:lnTo>
                    <a:pt x="611503" y="3355313"/>
                  </a:lnTo>
                  <a:close/>
                </a:path>
              </a:pathLst>
            </a:custGeom>
            <a:solidFill>
              <a:srgbClr val="2E37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09476" y="1654194"/>
              <a:ext cx="11290935" cy="3653790"/>
            </a:xfrm>
            <a:custGeom>
              <a:avLst/>
              <a:gdLst/>
              <a:ahLst/>
              <a:cxnLst/>
              <a:rect l="l" t="t" r="r" b="b"/>
              <a:pathLst>
                <a:path w="11290935" h="3653790">
                  <a:moveTo>
                    <a:pt x="611503" y="3355312"/>
                  </a:moveTo>
                  <a:lnTo>
                    <a:pt x="0" y="351680"/>
                  </a:lnTo>
                  <a:lnTo>
                    <a:pt x="11290885" y="0"/>
                  </a:lnTo>
                  <a:lnTo>
                    <a:pt x="10404524" y="3653732"/>
                  </a:lnTo>
                  <a:lnTo>
                    <a:pt x="657571" y="3357749"/>
                  </a:lnTo>
                  <a:lnTo>
                    <a:pt x="611503" y="3355312"/>
                  </a:lnTo>
                  <a:close/>
                </a:path>
              </a:pathLst>
            </a:custGeom>
            <a:solidFill>
              <a:srgbClr val="FF82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50199" y="2686177"/>
            <a:ext cx="7469505" cy="1275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200" b="1" spc="145" dirty="0">
                <a:solidFill>
                  <a:srgbClr val="F7F5E9"/>
                </a:solidFill>
                <a:latin typeface="Arial"/>
                <a:cs typeface="Arial"/>
              </a:rPr>
              <a:t>MÜHENDİSLİK</a:t>
            </a:r>
            <a:endParaRPr sz="8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89327" y="0"/>
            <a:ext cx="2706370" cy="944880"/>
          </a:xfrm>
          <a:custGeom>
            <a:avLst/>
            <a:gdLst/>
            <a:ahLst/>
            <a:cxnLst/>
            <a:rect l="l" t="t" r="r" b="b"/>
            <a:pathLst>
              <a:path w="2706369" h="944880">
                <a:moveTo>
                  <a:pt x="1443801" y="941882"/>
                </a:moveTo>
                <a:lnTo>
                  <a:pt x="1395256" y="944128"/>
                </a:lnTo>
                <a:lnTo>
                  <a:pt x="1347013" y="944758"/>
                </a:lnTo>
                <a:lnTo>
                  <a:pt x="1299099" y="943795"/>
                </a:lnTo>
                <a:lnTo>
                  <a:pt x="1251539" y="941263"/>
                </a:lnTo>
                <a:lnTo>
                  <a:pt x="1204362" y="937186"/>
                </a:lnTo>
                <a:lnTo>
                  <a:pt x="1157593" y="931588"/>
                </a:lnTo>
                <a:lnTo>
                  <a:pt x="1111259" y="924492"/>
                </a:lnTo>
                <a:lnTo>
                  <a:pt x="1065388" y="915921"/>
                </a:lnTo>
                <a:lnTo>
                  <a:pt x="1020006" y="905900"/>
                </a:lnTo>
                <a:lnTo>
                  <a:pt x="975139" y="894453"/>
                </a:lnTo>
                <a:lnTo>
                  <a:pt x="930815" y="881602"/>
                </a:lnTo>
                <a:lnTo>
                  <a:pt x="887061" y="867372"/>
                </a:lnTo>
                <a:lnTo>
                  <a:pt x="843903" y="851786"/>
                </a:lnTo>
                <a:lnTo>
                  <a:pt x="801367" y="834869"/>
                </a:lnTo>
                <a:lnTo>
                  <a:pt x="759481" y="816643"/>
                </a:lnTo>
                <a:lnTo>
                  <a:pt x="718272" y="797133"/>
                </a:lnTo>
                <a:lnTo>
                  <a:pt x="677766" y="776362"/>
                </a:lnTo>
                <a:lnTo>
                  <a:pt x="637990" y="754353"/>
                </a:lnTo>
                <a:lnTo>
                  <a:pt x="598971" y="731131"/>
                </a:lnTo>
                <a:lnTo>
                  <a:pt x="560735" y="706720"/>
                </a:lnTo>
                <a:lnTo>
                  <a:pt x="523310" y="681142"/>
                </a:lnTo>
                <a:lnTo>
                  <a:pt x="486722" y="654422"/>
                </a:lnTo>
                <a:lnTo>
                  <a:pt x="450998" y="626584"/>
                </a:lnTo>
                <a:lnTo>
                  <a:pt x="416164" y="597650"/>
                </a:lnTo>
                <a:lnTo>
                  <a:pt x="382249" y="567645"/>
                </a:lnTo>
                <a:lnTo>
                  <a:pt x="349277" y="536593"/>
                </a:lnTo>
                <a:lnTo>
                  <a:pt x="317277" y="504516"/>
                </a:lnTo>
                <a:lnTo>
                  <a:pt x="286274" y="471440"/>
                </a:lnTo>
                <a:lnTo>
                  <a:pt x="256296" y="437387"/>
                </a:lnTo>
                <a:lnTo>
                  <a:pt x="227369" y="402381"/>
                </a:lnTo>
                <a:lnTo>
                  <a:pt x="199521" y="366446"/>
                </a:lnTo>
                <a:lnTo>
                  <a:pt x="172777" y="329606"/>
                </a:lnTo>
                <a:lnTo>
                  <a:pt x="147166" y="291884"/>
                </a:lnTo>
                <a:lnTo>
                  <a:pt x="122712" y="253304"/>
                </a:lnTo>
                <a:lnTo>
                  <a:pt x="99445" y="213890"/>
                </a:lnTo>
                <a:lnTo>
                  <a:pt x="77389" y="173665"/>
                </a:lnTo>
                <a:lnTo>
                  <a:pt x="56572" y="132653"/>
                </a:lnTo>
                <a:lnTo>
                  <a:pt x="37021" y="90878"/>
                </a:lnTo>
                <a:lnTo>
                  <a:pt x="18762" y="48364"/>
                </a:lnTo>
                <a:lnTo>
                  <a:pt x="1822" y="5134"/>
                </a:lnTo>
                <a:lnTo>
                  <a:pt x="0" y="0"/>
                </a:lnTo>
                <a:lnTo>
                  <a:pt x="2706294" y="0"/>
                </a:lnTo>
                <a:lnTo>
                  <a:pt x="2686401" y="51181"/>
                </a:lnTo>
                <a:lnTo>
                  <a:pt x="2668253" y="93200"/>
                </a:lnTo>
                <a:lnTo>
                  <a:pt x="2648825" y="134540"/>
                </a:lnTo>
                <a:lnTo>
                  <a:pt x="2628140" y="175174"/>
                </a:lnTo>
                <a:lnTo>
                  <a:pt x="2606221" y="215075"/>
                </a:lnTo>
                <a:lnTo>
                  <a:pt x="2583093" y="254216"/>
                </a:lnTo>
                <a:lnTo>
                  <a:pt x="2558778" y="292570"/>
                </a:lnTo>
                <a:lnTo>
                  <a:pt x="2533301" y="330111"/>
                </a:lnTo>
                <a:lnTo>
                  <a:pt x="2506685" y="366811"/>
                </a:lnTo>
                <a:lnTo>
                  <a:pt x="2478954" y="402645"/>
                </a:lnTo>
                <a:lnTo>
                  <a:pt x="2450131" y="437584"/>
                </a:lnTo>
                <a:lnTo>
                  <a:pt x="2420240" y="471602"/>
                </a:lnTo>
                <a:lnTo>
                  <a:pt x="2389304" y="504672"/>
                </a:lnTo>
                <a:lnTo>
                  <a:pt x="2357348" y="536768"/>
                </a:lnTo>
                <a:lnTo>
                  <a:pt x="2324394" y="567861"/>
                </a:lnTo>
                <a:lnTo>
                  <a:pt x="2290467" y="597927"/>
                </a:lnTo>
                <a:lnTo>
                  <a:pt x="2255589" y="626937"/>
                </a:lnTo>
                <a:lnTo>
                  <a:pt x="2219785" y="654865"/>
                </a:lnTo>
                <a:lnTo>
                  <a:pt x="2183078" y="681684"/>
                </a:lnTo>
                <a:lnTo>
                  <a:pt x="2145492" y="707366"/>
                </a:lnTo>
                <a:lnTo>
                  <a:pt x="2107050" y="731886"/>
                </a:lnTo>
                <a:lnTo>
                  <a:pt x="2067777" y="755217"/>
                </a:lnTo>
                <a:lnTo>
                  <a:pt x="2027694" y="777331"/>
                </a:lnTo>
                <a:lnTo>
                  <a:pt x="1986827" y="798201"/>
                </a:lnTo>
                <a:lnTo>
                  <a:pt x="1945199" y="817801"/>
                </a:lnTo>
                <a:lnTo>
                  <a:pt x="1902833" y="836104"/>
                </a:lnTo>
                <a:lnTo>
                  <a:pt x="1859754" y="853084"/>
                </a:lnTo>
                <a:lnTo>
                  <a:pt x="1815983" y="868712"/>
                </a:lnTo>
                <a:lnTo>
                  <a:pt x="1771546" y="882962"/>
                </a:lnTo>
                <a:lnTo>
                  <a:pt x="1726466" y="895808"/>
                </a:lnTo>
                <a:lnTo>
                  <a:pt x="1680767" y="907222"/>
                </a:lnTo>
                <a:lnTo>
                  <a:pt x="1634471" y="917178"/>
                </a:lnTo>
                <a:lnTo>
                  <a:pt x="1587603" y="925649"/>
                </a:lnTo>
                <a:lnTo>
                  <a:pt x="1540186" y="932608"/>
                </a:lnTo>
                <a:lnTo>
                  <a:pt x="1492244" y="938028"/>
                </a:lnTo>
                <a:lnTo>
                  <a:pt x="1443801" y="941882"/>
                </a:lnTo>
                <a:close/>
              </a:path>
            </a:pathLst>
          </a:custGeom>
          <a:solidFill>
            <a:srgbClr val="FDAF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0" y="81162"/>
            <a:ext cx="18288000" cy="10206355"/>
            <a:chOff x="0" y="81162"/>
            <a:chExt cx="18288000" cy="10206355"/>
          </a:xfrm>
        </p:grpSpPr>
        <p:sp>
          <p:nvSpPr>
            <p:cNvPr id="10" name="object 10"/>
            <p:cNvSpPr/>
            <p:nvPr/>
          </p:nvSpPr>
          <p:spPr>
            <a:xfrm>
              <a:off x="0" y="5342240"/>
              <a:ext cx="1599565" cy="2752725"/>
            </a:xfrm>
            <a:custGeom>
              <a:avLst/>
              <a:gdLst/>
              <a:ahLst/>
              <a:cxnLst/>
              <a:rect l="l" t="t" r="r" b="b"/>
              <a:pathLst>
                <a:path w="1599565" h="2752725">
                  <a:moveTo>
                    <a:pt x="982718" y="2583586"/>
                  </a:moveTo>
                  <a:lnTo>
                    <a:pt x="0" y="2752532"/>
                  </a:lnTo>
                  <a:lnTo>
                    <a:pt x="0" y="412496"/>
                  </a:lnTo>
                  <a:lnTo>
                    <a:pt x="394900" y="36736"/>
                  </a:lnTo>
                  <a:lnTo>
                    <a:pt x="983569" y="0"/>
                  </a:lnTo>
                  <a:lnTo>
                    <a:pt x="1599287" y="1103946"/>
                  </a:lnTo>
                  <a:lnTo>
                    <a:pt x="982718" y="2583586"/>
                  </a:lnTo>
                  <a:close/>
                </a:path>
              </a:pathLst>
            </a:custGeom>
            <a:solidFill>
              <a:srgbClr val="FDAF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0817" y="81164"/>
              <a:ext cx="17997805" cy="9203690"/>
            </a:xfrm>
            <a:custGeom>
              <a:avLst/>
              <a:gdLst/>
              <a:ahLst/>
              <a:cxnLst/>
              <a:rect l="l" t="t" r="r" b="b"/>
              <a:pathLst>
                <a:path w="17997805" h="9203690">
                  <a:moveTo>
                    <a:pt x="2349474" y="0"/>
                  </a:moveTo>
                  <a:lnTo>
                    <a:pt x="0" y="1452600"/>
                  </a:lnTo>
                  <a:lnTo>
                    <a:pt x="865987" y="2853258"/>
                  </a:lnTo>
                  <a:lnTo>
                    <a:pt x="2349474" y="0"/>
                  </a:lnTo>
                  <a:close/>
                </a:path>
                <a:path w="17997805" h="9203690">
                  <a:moveTo>
                    <a:pt x="17997183" y="6018822"/>
                  </a:moveTo>
                  <a:lnTo>
                    <a:pt x="16996817" y="6213907"/>
                  </a:lnTo>
                  <a:lnTo>
                    <a:pt x="16298609" y="7696517"/>
                  </a:lnTo>
                  <a:lnTo>
                    <a:pt x="16690886" y="8556854"/>
                  </a:lnTo>
                  <a:lnTo>
                    <a:pt x="17338028" y="9203157"/>
                  </a:lnTo>
                  <a:lnTo>
                    <a:pt x="17997183" y="8792896"/>
                  </a:lnTo>
                  <a:lnTo>
                    <a:pt x="17997183" y="6018822"/>
                  </a:lnTo>
                  <a:close/>
                </a:path>
              </a:pathLst>
            </a:custGeom>
            <a:solidFill>
              <a:srgbClr val="2BA8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803254" y="8999027"/>
              <a:ext cx="2867660" cy="1288415"/>
            </a:xfrm>
            <a:custGeom>
              <a:avLst/>
              <a:gdLst/>
              <a:ahLst/>
              <a:cxnLst/>
              <a:rect l="l" t="t" r="r" b="b"/>
              <a:pathLst>
                <a:path w="2867659" h="1288415">
                  <a:moveTo>
                    <a:pt x="1433863" y="0"/>
                  </a:moveTo>
                  <a:lnTo>
                    <a:pt x="1482453" y="805"/>
                  </a:lnTo>
                  <a:lnTo>
                    <a:pt x="1530640" y="3205"/>
                  </a:lnTo>
                  <a:lnTo>
                    <a:pt x="1578400" y="7173"/>
                  </a:lnTo>
                  <a:lnTo>
                    <a:pt x="1625706" y="12686"/>
                  </a:lnTo>
                  <a:lnTo>
                    <a:pt x="1672535" y="19716"/>
                  </a:lnTo>
                  <a:lnTo>
                    <a:pt x="1718860" y="28239"/>
                  </a:lnTo>
                  <a:lnTo>
                    <a:pt x="1764657" y="38230"/>
                  </a:lnTo>
                  <a:lnTo>
                    <a:pt x="1809899" y="49663"/>
                  </a:lnTo>
                  <a:lnTo>
                    <a:pt x="1854563" y="62513"/>
                  </a:lnTo>
                  <a:lnTo>
                    <a:pt x="1898622" y="76754"/>
                  </a:lnTo>
                  <a:lnTo>
                    <a:pt x="1942052" y="92362"/>
                  </a:lnTo>
                  <a:lnTo>
                    <a:pt x="1984827" y="109310"/>
                  </a:lnTo>
                  <a:lnTo>
                    <a:pt x="2026922" y="127574"/>
                  </a:lnTo>
                  <a:lnTo>
                    <a:pt x="2068312" y="147128"/>
                  </a:lnTo>
                  <a:lnTo>
                    <a:pt x="2108971" y="167948"/>
                  </a:lnTo>
                  <a:lnTo>
                    <a:pt x="2148874" y="190006"/>
                  </a:lnTo>
                  <a:lnTo>
                    <a:pt x="2187996" y="213279"/>
                  </a:lnTo>
                  <a:lnTo>
                    <a:pt x="2226312" y="237741"/>
                  </a:lnTo>
                  <a:lnTo>
                    <a:pt x="2263797" y="263366"/>
                  </a:lnTo>
                  <a:lnTo>
                    <a:pt x="2300424" y="290130"/>
                  </a:lnTo>
                  <a:lnTo>
                    <a:pt x="2336170" y="318006"/>
                  </a:lnTo>
                  <a:lnTo>
                    <a:pt x="2371009" y="346970"/>
                  </a:lnTo>
                  <a:lnTo>
                    <a:pt x="2404915" y="376997"/>
                  </a:lnTo>
                  <a:lnTo>
                    <a:pt x="2437863" y="408060"/>
                  </a:lnTo>
                  <a:lnTo>
                    <a:pt x="2469829" y="440135"/>
                  </a:lnTo>
                  <a:lnTo>
                    <a:pt x="2500786" y="473195"/>
                  </a:lnTo>
                  <a:lnTo>
                    <a:pt x="2530710" y="507217"/>
                  </a:lnTo>
                  <a:lnTo>
                    <a:pt x="2559575" y="542175"/>
                  </a:lnTo>
                  <a:lnTo>
                    <a:pt x="2587357" y="578042"/>
                  </a:lnTo>
                  <a:lnTo>
                    <a:pt x="2614029" y="614795"/>
                  </a:lnTo>
                  <a:lnTo>
                    <a:pt x="2639566" y="652407"/>
                  </a:lnTo>
                  <a:lnTo>
                    <a:pt x="2663945" y="690854"/>
                  </a:lnTo>
                  <a:lnTo>
                    <a:pt x="2687138" y="730109"/>
                  </a:lnTo>
                  <a:lnTo>
                    <a:pt x="2709121" y="770148"/>
                  </a:lnTo>
                  <a:lnTo>
                    <a:pt x="2729869" y="810945"/>
                  </a:lnTo>
                  <a:lnTo>
                    <a:pt x="2749356" y="852475"/>
                  </a:lnTo>
                  <a:lnTo>
                    <a:pt x="2767558" y="894712"/>
                  </a:lnTo>
                  <a:lnTo>
                    <a:pt x="2784448" y="937632"/>
                  </a:lnTo>
                  <a:lnTo>
                    <a:pt x="2800002" y="981209"/>
                  </a:lnTo>
                  <a:lnTo>
                    <a:pt x="2814195" y="1025417"/>
                  </a:lnTo>
                  <a:lnTo>
                    <a:pt x="2827000" y="1070232"/>
                  </a:lnTo>
                  <a:lnTo>
                    <a:pt x="2838394" y="1115628"/>
                  </a:lnTo>
                  <a:lnTo>
                    <a:pt x="2848350" y="1161579"/>
                  </a:lnTo>
                  <a:lnTo>
                    <a:pt x="2856844" y="1208060"/>
                  </a:lnTo>
                  <a:lnTo>
                    <a:pt x="2863851" y="1255047"/>
                  </a:lnTo>
                  <a:lnTo>
                    <a:pt x="2867661" y="1287971"/>
                  </a:lnTo>
                  <a:lnTo>
                    <a:pt x="0" y="1287971"/>
                  </a:lnTo>
                  <a:lnTo>
                    <a:pt x="10817" y="1208060"/>
                  </a:lnTo>
                  <a:lnTo>
                    <a:pt x="19312" y="1161579"/>
                  </a:lnTo>
                  <a:lnTo>
                    <a:pt x="29269" y="1115628"/>
                  </a:lnTo>
                  <a:lnTo>
                    <a:pt x="40664" y="1070232"/>
                  </a:lnTo>
                  <a:lnTo>
                    <a:pt x="53471" y="1025417"/>
                  </a:lnTo>
                  <a:lnTo>
                    <a:pt x="67665" y="981209"/>
                  </a:lnTo>
                  <a:lnTo>
                    <a:pt x="83220" y="937632"/>
                  </a:lnTo>
                  <a:lnTo>
                    <a:pt x="100112" y="894712"/>
                  </a:lnTo>
                  <a:lnTo>
                    <a:pt x="118315" y="852475"/>
                  </a:lnTo>
                  <a:lnTo>
                    <a:pt x="137804" y="810945"/>
                  </a:lnTo>
                  <a:lnTo>
                    <a:pt x="158553" y="770148"/>
                  </a:lnTo>
                  <a:lnTo>
                    <a:pt x="180538" y="730109"/>
                  </a:lnTo>
                  <a:lnTo>
                    <a:pt x="203733" y="690854"/>
                  </a:lnTo>
                  <a:lnTo>
                    <a:pt x="228113" y="652407"/>
                  </a:lnTo>
                  <a:lnTo>
                    <a:pt x="253653" y="614795"/>
                  </a:lnTo>
                  <a:lnTo>
                    <a:pt x="280327" y="578042"/>
                  </a:lnTo>
                  <a:lnTo>
                    <a:pt x="308110" y="542175"/>
                  </a:lnTo>
                  <a:lnTo>
                    <a:pt x="336978" y="507217"/>
                  </a:lnTo>
                  <a:lnTo>
                    <a:pt x="366904" y="473195"/>
                  </a:lnTo>
                  <a:lnTo>
                    <a:pt x="397863" y="440135"/>
                  </a:lnTo>
                  <a:lnTo>
                    <a:pt x="429830" y="408060"/>
                  </a:lnTo>
                  <a:lnTo>
                    <a:pt x="462781" y="376997"/>
                  </a:lnTo>
                  <a:lnTo>
                    <a:pt x="496689" y="346970"/>
                  </a:lnTo>
                  <a:lnTo>
                    <a:pt x="531530" y="318006"/>
                  </a:lnTo>
                  <a:lnTo>
                    <a:pt x="567277" y="290130"/>
                  </a:lnTo>
                  <a:lnTo>
                    <a:pt x="603907" y="263366"/>
                  </a:lnTo>
                  <a:lnTo>
                    <a:pt x="641393" y="237741"/>
                  </a:lnTo>
                  <a:lnTo>
                    <a:pt x="679711" y="213279"/>
                  </a:lnTo>
                  <a:lnTo>
                    <a:pt x="718835" y="190006"/>
                  </a:lnTo>
                  <a:lnTo>
                    <a:pt x="758740" y="167948"/>
                  </a:lnTo>
                  <a:lnTo>
                    <a:pt x="799401" y="147128"/>
                  </a:lnTo>
                  <a:lnTo>
                    <a:pt x="840792" y="127574"/>
                  </a:lnTo>
                  <a:lnTo>
                    <a:pt x="882889" y="109310"/>
                  </a:lnTo>
                  <a:lnTo>
                    <a:pt x="925665" y="92362"/>
                  </a:lnTo>
                  <a:lnTo>
                    <a:pt x="969096" y="76754"/>
                  </a:lnTo>
                  <a:lnTo>
                    <a:pt x="1013157" y="62513"/>
                  </a:lnTo>
                  <a:lnTo>
                    <a:pt x="1057822" y="49663"/>
                  </a:lnTo>
                  <a:lnTo>
                    <a:pt x="1103066" y="38230"/>
                  </a:lnTo>
                  <a:lnTo>
                    <a:pt x="1148863" y="28239"/>
                  </a:lnTo>
                  <a:lnTo>
                    <a:pt x="1195189" y="19716"/>
                  </a:lnTo>
                  <a:lnTo>
                    <a:pt x="1242018" y="12686"/>
                  </a:lnTo>
                  <a:lnTo>
                    <a:pt x="1289326" y="7173"/>
                  </a:lnTo>
                  <a:lnTo>
                    <a:pt x="1337086" y="3205"/>
                  </a:lnTo>
                  <a:lnTo>
                    <a:pt x="1385273" y="805"/>
                  </a:lnTo>
                  <a:lnTo>
                    <a:pt x="1433863" y="0"/>
                  </a:lnTo>
                  <a:close/>
                </a:path>
              </a:pathLst>
            </a:custGeom>
            <a:solidFill>
              <a:srgbClr val="FDAF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44175" y="3503433"/>
            <a:ext cx="130810" cy="5420995"/>
          </a:xfrm>
          <a:custGeom>
            <a:avLst/>
            <a:gdLst/>
            <a:ahLst/>
            <a:cxnLst/>
            <a:rect l="l" t="t" r="r" b="b"/>
            <a:pathLst>
              <a:path w="130809" h="5420995">
                <a:moveTo>
                  <a:pt x="124434" y="1427952"/>
                </a:moveTo>
                <a:lnTo>
                  <a:pt x="25132" y="5403227"/>
                </a:lnTo>
                <a:lnTo>
                  <a:pt x="3490" y="4949535"/>
                </a:lnTo>
                <a:lnTo>
                  <a:pt x="1917" y="4895177"/>
                </a:lnTo>
                <a:lnTo>
                  <a:pt x="0" y="4679155"/>
                </a:lnTo>
                <a:lnTo>
                  <a:pt x="984" y="4471389"/>
                </a:lnTo>
                <a:lnTo>
                  <a:pt x="83366" y="1084423"/>
                </a:lnTo>
                <a:lnTo>
                  <a:pt x="81763" y="785040"/>
                </a:lnTo>
                <a:lnTo>
                  <a:pt x="78464" y="639080"/>
                </a:lnTo>
                <a:lnTo>
                  <a:pt x="74383" y="540781"/>
                </a:lnTo>
                <a:lnTo>
                  <a:pt x="71609" y="491245"/>
                </a:lnTo>
                <a:lnTo>
                  <a:pt x="69519" y="440663"/>
                </a:lnTo>
                <a:lnTo>
                  <a:pt x="60906" y="291126"/>
                </a:lnTo>
                <a:lnTo>
                  <a:pt x="58816" y="240544"/>
                </a:lnTo>
                <a:lnTo>
                  <a:pt x="52124" y="126997"/>
                </a:lnTo>
                <a:lnTo>
                  <a:pt x="52018" y="101454"/>
                </a:lnTo>
                <a:lnTo>
                  <a:pt x="50064" y="48554"/>
                </a:lnTo>
                <a:lnTo>
                  <a:pt x="49958" y="23011"/>
                </a:lnTo>
                <a:lnTo>
                  <a:pt x="51910" y="13390"/>
                </a:lnTo>
                <a:lnTo>
                  <a:pt x="56931" y="6060"/>
                </a:lnTo>
                <a:lnTo>
                  <a:pt x="64565" y="1453"/>
                </a:lnTo>
                <a:lnTo>
                  <a:pt x="74352" y="0"/>
                </a:lnTo>
                <a:lnTo>
                  <a:pt x="84055" y="1940"/>
                </a:lnTo>
                <a:lnTo>
                  <a:pt x="91449" y="6922"/>
                </a:lnTo>
                <a:lnTo>
                  <a:pt x="96098" y="14494"/>
                </a:lnTo>
                <a:lnTo>
                  <a:pt x="97568" y="24200"/>
                </a:lnTo>
                <a:lnTo>
                  <a:pt x="97674" y="49743"/>
                </a:lnTo>
                <a:lnTo>
                  <a:pt x="99628" y="102644"/>
                </a:lnTo>
                <a:lnTo>
                  <a:pt x="99734" y="128186"/>
                </a:lnTo>
                <a:lnTo>
                  <a:pt x="113471" y="341117"/>
                </a:lnTo>
                <a:lnTo>
                  <a:pt x="122447" y="553930"/>
                </a:lnTo>
                <a:lnTo>
                  <a:pt x="123945" y="607188"/>
                </a:lnTo>
                <a:lnTo>
                  <a:pt x="125112" y="715430"/>
                </a:lnTo>
                <a:lnTo>
                  <a:pt x="127992" y="826594"/>
                </a:lnTo>
                <a:lnTo>
                  <a:pt x="129192" y="933508"/>
                </a:lnTo>
                <a:lnTo>
                  <a:pt x="130641" y="988758"/>
                </a:lnTo>
                <a:lnTo>
                  <a:pt x="130335" y="1135200"/>
                </a:lnTo>
                <a:lnTo>
                  <a:pt x="124434" y="1427952"/>
                </a:lnTo>
                <a:close/>
              </a:path>
              <a:path w="130809" h="5420995">
                <a:moveTo>
                  <a:pt x="69161" y="5357086"/>
                </a:moveTo>
                <a:lnTo>
                  <a:pt x="67571" y="5420725"/>
                </a:lnTo>
                <a:lnTo>
                  <a:pt x="24722" y="5419659"/>
                </a:lnTo>
                <a:lnTo>
                  <a:pt x="49309" y="4435375"/>
                </a:lnTo>
                <a:lnTo>
                  <a:pt x="46309" y="4631139"/>
                </a:lnTo>
                <a:lnTo>
                  <a:pt x="47086" y="4826997"/>
                </a:lnTo>
                <a:lnTo>
                  <a:pt x="50148" y="4973952"/>
                </a:lnTo>
                <a:lnTo>
                  <a:pt x="50265" y="4969231"/>
                </a:lnTo>
                <a:lnTo>
                  <a:pt x="69161" y="5357086"/>
                </a:lnTo>
                <a:close/>
              </a:path>
            </a:pathLst>
          </a:custGeom>
          <a:solidFill>
            <a:srgbClr val="585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14753" y="5879726"/>
            <a:ext cx="5241290" cy="138430"/>
          </a:xfrm>
          <a:custGeom>
            <a:avLst/>
            <a:gdLst/>
            <a:ahLst/>
            <a:cxnLst/>
            <a:rect l="l" t="t" r="r" b="b"/>
            <a:pathLst>
              <a:path w="5241290" h="138429">
                <a:moveTo>
                  <a:pt x="4901699" y="131349"/>
                </a:moveTo>
                <a:lnTo>
                  <a:pt x="926628" y="23592"/>
                </a:lnTo>
                <a:lnTo>
                  <a:pt x="1380367" y="2915"/>
                </a:lnTo>
                <a:lnTo>
                  <a:pt x="1434729" y="1457"/>
                </a:lnTo>
                <a:lnTo>
                  <a:pt x="1650755" y="0"/>
                </a:lnTo>
                <a:lnTo>
                  <a:pt x="1858519" y="1426"/>
                </a:lnTo>
                <a:lnTo>
                  <a:pt x="5240850" y="90961"/>
                </a:lnTo>
                <a:lnTo>
                  <a:pt x="5239569" y="138329"/>
                </a:lnTo>
                <a:lnTo>
                  <a:pt x="4901699" y="131349"/>
                </a:lnTo>
                <a:close/>
              </a:path>
              <a:path w="5241290" h="138429">
                <a:moveTo>
                  <a:pt x="0" y="97571"/>
                </a:moveTo>
                <a:lnTo>
                  <a:pt x="1163" y="54809"/>
                </a:lnTo>
                <a:lnTo>
                  <a:pt x="36851" y="54633"/>
                </a:lnTo>
                <a:lnTo>
                  <a:pt x="123455" y="51398"/>
                </a:lnTo>
                <a:lnTo>
                  <a:pt x="211784" y="49921"/>
                </a:lnTo>
                <a:lnTo>
                  <a:pt x="893581" y="22697"/>
                </a:lnTo>
                <a:lnTo>
                  <a:pt x="1894430" y="49828"/>
                </a:lnTo>
                <a:lnTo>
                  <a:pt x="1698673" y="46411"/>
                </a:lnTo>
                <a:lnTo>
                  <a:pt x="1502813" y="46772"/>
                </a:lnTo>
                <a:lnTo>
                  <a:pt x="1355851" y="49521"/>
                </a:lnTo>
                <a:lnTo>
                  <a:pt x="1360572" y="49649"/>
                </a:lnTo>
                <a:lnTo>
                  <a:pt x="972677" y="67719"/>
                </a:lnTo>
                <a:lnTo>
                  <a:pt x="897141" y="65671"/>
                </a:lnTo>
                <a:lnTo>
                  <a:pt x="846026" y="67640"/>
                </a:lnTo>
                <a:lnTo>
                  <a:pt x="690352" y="75769"/>
                </a:lnTo>
                <a:lnTo>
                  <a:pt x="126695" y="95258"/>
                </a:lnTo>
                <a:lnTo>
                  <a:pt x="30696" y="96526"/>
                </a:lnTo>
                <a:lnTo>
                  <a:pt x="0" y="97571"/>
                </a:lnTo>
                <a:close/>
              </a:path>
            </a:pathLst>
          </a:custGeom>
          <a:solidFill>
            <a:srgbClr val="585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79740" y="2543944"/>
            <a:ext cx="3660775" cy="7743190"/>
            <a:chOff x="679740" y="2543944"/>
            <a:chExt cx="3660775" cy="7743190"/>
          </a:xfrm>
        </p:grpSpPr>
        <p:sp>
          <p:nvSpPr>
            <p:cNvPr id="6" name="object 6"/>
            <p:cNvSpPr/>
            <p:nvPr/>
          </p:nvSpPr>
          <p:spPr>
            <a:xfrm>
              <a:off x="1028700" y="3082015"/>
              <a:ext cx="3057540" cy="72049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8773" y="2893249"/>
              <a:ext cx="383239" cy="3832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52723" y="4443099"/>
              <a:ext cx="287415" cy="2874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85081" y="5502545"/>
              <a:ext cx="107771" cy="1077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47193" y="3763883"/>
              <a:ext cx="107786" cy="10777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40797" y="3039710"/>
              <a:ext cx="437629" cy="4754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9740" y="4497262"/>
              <a:ext cx="391722" cy="4683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2216" y="3763883"/>
              <a:ext cx="107786" cy="10777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81615" y="2543944"/>
              <a:ext cx="1010285" cy="717550"/>
            </a:xfrm>
            <a:custGeom>
              <a:avLst/>
              <a:gdLst/>
              <a:ahLst/>
              <a:cxnLst/>
              <a:rect l="l" t="t" r="r" b="b"/>
              <a:pathLst>
                <a:path w="1010285" h="717550">
                  <a:moveTo>
                    <a:pt x="459807" y="620027"/>
                  </a:moveTo>
                  <a:lnTo>
                    <a:pt x="456091" y="614199"/>
                  </a:lnTo>
                  <a:lnTo>
                    <a:pt x="452096" y="608386"/>
                  </a:lnTo>
                  <a:lnTo>
                    <a:pt x="448904" y="602585"/>
                  </a:lnTo>
                  <a:lnTo>
                    <a:pt x="447598" y="596795"/>
                  </a:lnTo>
                  <a:lnTo>
                    <a:pt x="448113" y="547653"/>
                  </a:lnTo>
                  <a:lnTo>
                    <a:pt x="448925" y="498538"/>
                  </a:lnTo>
                  <a:lnTo>
                    <a:pt x="450088" y="449433"/>
                  </a:lnTo>
                  <a:lnTo>
                    <a:pt x="451654" y="400322"/>
                  </a:lnTo>
                  <a:lnTo>
                    <a:pt x="453623" y="348522"/>
                  </a:lnTo>
                  <a:lnTo>
                    <a:pt x="455684" y="296736"/>
                  </a:lnTo>
                  <a:lnTo>
                    <a:pt x="457833" y="244960"/>
                  </a:lnTo>
                  <a:lnTo>
                    <a:pt x="460064" y="193192"/>
                  </a:lnTo>
                  <a:lnTo>
                    <a:pt x="462375" y="141428"/>
                  </a:lnTo>
                  <a:lnTo>
                    <a:pt x="464760" y="89665"/>
                  </a:lnTo>
                  <a:lnTo>
                    <a:pt x="467217" y="37901"/>
                  </a:lnTo>
                  <a:lnTo>
                    <a:pt x="474848" y="17755"/>
                  </a:lnTo>
                  <a:lnTo>
                    <a:pt x="477849" y="11465"/>
                  </a:lnTo>
                  <a:lnTo>
                    <a:pt x="527510" y="20091"/>
                  </a:lnTo>
                  <a:lnTo>
                    <a:pt x="569453" y="34188"/>
                  </a:lnTo>
                  <a:lnTo>
                    <a:pt x="583463" y="38740"/>
                  </a:lnTo>
                  <a:lnTo>
                    <a:pt x="605389" y="47812"/>
                  </a:lnTo>
                  <a:lnTo>
                    <a:pt x="617460" y="58838"/>
                  </a:lnTo>
                  <a:lnTo>
                    <a:pt x="618557" y="63782"/>
                  </a:lnTo>
                  <a:lnTo>
                    <a:pt x="491654" y="41740"/>
                  </a:lnTo>
                  <a:lnTo>
                    <a:pt x="480248" y="383503"/>
                  </a:lnTo>
                  <a:lnTo>
                    <a:pt x="477058" y="480520"/>
                  </a:lnTo>
                  <a:lnTo>
                    <a:pt x="508238" y="485936"/>
                  </a:lnTo>
                  <a:lnTo>
                    <a:pt x="484794" y="569694"/>
                  </a:lnTo>
                  <a:lnTo>
                    <a:pt x="482919" y="577746"/>
                  </a:lnTo>
                  <a:lnTo>
                    <a:pt x="481296" y="585867"/>
                  </a:lnTo>
                  <a:lnTo>
                    <a:pt x="479373" y="593835"/>
                  </a:lnTo>
                  <a:lnTo>
                    <a:pt x="476597" y="601426"/>
                  </a:lnTo>
                  <a:lnTo>
                    <a:pt x="473319" y="608706"/>
                  </a:lnTo>
                  <a:lnTo>
                    <a:pt x="465577" y="613857"/>
                  </a:lnTo>
                  <a:lnTo>
                    <a:pt x="459807" y="620027"/>
                  </a:lnTo>
                  <a:close/>
                </a:path>
                <a:path w="1010285" h="717550">
                  <a:moveTo>
                    <a:pt x="508238" y="485936"/>
                  </a:moveTo>
                  <a:lnTo>
                    <a:pt x="477058" y="480520"/>
                  </a:lnTo>
                  <a:lnTo>
                    <a:pt x="480691" y="480474"/>
                  </a:lnTo>
                  <a:lnTo>
                    <a:pt x="597035" y="73442"/>
                  </a:lnTo>
                  <a:lnTo>
                    <a:pt x="491654" y="41740"/>
                  </a:lnTo>
                  <a:lnTo>
                    <a:pt x="618557" y="63782"/>
                  </a:lnTo>
                  <a:lnTo>
                    <a:pt x="620871" y="74222"/>
                  </a:lnTo>
                  <a:lnTo>
                    <a:pt x="616815" y="96365"/>
                  </a:lnTo>
                  <a:lnTo>
                    <a:pt x="590513" y="191036"/>
                  </a:lnTo>
                  <a:lnTo>
                    <a:pt x="550951" y="333055"/>
                  </a:lnTo>
                  <a:lnTo>
                    <a:pt x="508238" y="485936"/>
                  </a:lnTo>
                  <a:close/>
                </a:path>
                <a:path w="1010285" h="717550">
                  <a:moveTo>
                    <a:pt x="203741" y="607217"/>
                  </a:moveTo>
                  <a:lnTo>
                    <a:pt x="174276" y="569731"/>
                  </a:lnTo>
                  <a:lnTo>
                    <a:pt x="151246" y="513260"/>
                  </a:lnTo>
                  <a:lnTo>
                    <a:pt x="133443" y="466923"/>
                  </a:lnTo>
                  <a:lnTo>
                    <a:pt x="116336" y="420361"/>
                  </a:lnTo>
                  <a:lnTo>
                    <a:pt x="99900" y="373579"/>
                  </a:lnTo>
                  <a:lnTo>
                    <a:pt x="84113" y="326584"/>
                  </a:lnTo>
                  <a:lnTo>
                    <a:pt x="68952" y="279384"/>
                  </a:lnTo>
                  <a:lnTo>
                    <a:pt x="54393" y="231985"/>
                  </a:lnTo>
                  <a:lnTo>
                    <a:pt x="40414" y="184395"/>
                  </a:lnTo>
                  <a:lnTo>
                    <a:pt x="26992" y="136620"/>
                  </a:lnTo>
                  <a:lnTo>
                    <a:pt x="14104" y="88668"/>
                  </a:lnTo>
                  <a:lnTo>
                    <a:pt x="1726" y="40545"/>
                  </a:lnTo>
                  <a:lnTo>
                    <a:pt x="0" y="30368"/>
                  </a:lnTo>
                  <a:lnTo>
                    <a:pt x="943" y="21480"/>
                  </a:lnTo>
                  <a:lnTo>
                    <a:pt x="42323" y="7750"/>
                  </a:lnTo>
                  <a:lnTo>
                    <a:pt x="96944" y="2199"/>
                  </a:lnTo>
                  <a:lnTo>
                    <a:pt x="124356" y="0"/>
                  </a:lnTo>
                  <a:lnTo>
                    <a:pt x="138200" y="1315"/>
                  </a:lnTo>
                  <a:lnTo>
                    <a:pt x="157070" y="34914"/>
                  </a:lnTo>
                  <a:lnTo>
                    <a:pt x="120209" y="28511"/>
                  </a:lnTo>
                  <a:lnTo>
                    <a:pt x="28575" y="42096"/>
                  </a:lnTo>
                  <a:lnTo>
                    <a:pt x="165723" y="481386"/>
                  </a:lnTo>
                  <a:lnTo>
                    <a:pt x="208817" y="488871"/>
                  </a:lnTo>
                  <a:lnTo>
                    <a:pt x="220921" y="594096"/>
                  </a:lnTo>
                  <a:lnTo>
                    <a:pt x="217868" y="597761"/>
                  </a:lnTo>
                  <a:lnTo>
                    <a:pt x="214300" y="605938"/>
                  </a:lnTo>
                  <a:lnTo>
                    <a:pt x="203741" y="607217"/>
                  </a:lnTo>
                  <a:close/>
                </a:path>
                <a:path w="1010285" h="717550">
                  <a:moveTo>
                    <a:pt x="208817" y="488871"/>
                  </a:moveTo>
                  <a:lnTo>
                    <a:pt x="165723" y="481386"/>
                  </a:lnTo>
                  <a:lnTo>
                    <a:pt x="175155" y="479641"/>
                  </a:lnTo>
                  <a:lnTo>
                    <a:pt x="120209" y="28511"/>
                  </a:lnTo>
                  <a:lnTo>
                    <a:pt x="157070" y="34914"/>
                  </a:lnTo>
                  <a:lnTo>
                    <a:pt x="162285" y="81641"/>
                  </a:lnTo>
                  <a:lnTo>
                    <a:pt x="173450" y="180604"/>
                  </a:lnTo>
                  <a:lnTo>
                    <a:pt x="184738" y="279557"/>
                  </a:lnTo>
                  <a:lnTo>
                    <a:pt x="208817" y="488871"/>
                  </a:lnTo>
                  <a:close/>
                </a:path>
                <a:path w="1010285" h="717550">
                  <a:moveTo>
                    <a:pt x="581175" y="715812"/>
                  </a:moveTo>
                  <a:lnTo>
                    <a:pt x="581029" y="709696"/>
                  </a:lnTo>
                  <a:lnTo>
                    <a:pt x="578590" y="702100"/>
                  </a:lnTo>
                  <a:lnTo>
                    <a:pt x="581343" y="697842"/>
                  </a:lnTo>
                  <a:lnTo>
                    <a:pt x="590361" y="684215"/>
                  </a:lnTo>
                  <a:lnTo>
                    <a:pt x="599775" y="670848"/>
                  </a:lnTo>
                  <a:lnTo>
                    <a:pt x="609347" y="657584"/>
                  </a:lnTo>
                  <a:lnTo>
                    <a:pt x="618840" y="644268"/>
                  </a:lnTo>
                  <a:lnTo>
                    <a:pt x="877964" y="273133"/>
                  </a:lnTo>
                  <a:lnTo>
                    <a:pt x="897101" y="248023"/>
                  </a:lnTo>
                  <a:lnTo>
                    <a:pt x="912195" y="238361"/>
                  </a:lnTo>
                  <a:lnTo>
                    <a:pt x="928203" y="244311"/>
                  </a:lnTo>
                  <a:lnTo>
                    <a:pt x="950079" y="266036"/>
                  </a:lnTo>
                  <a:lnTo>
                    <a:pt x="953539" y="270427"/>
                  </a:lnTo>
                  <a:lnTo>
                    <a:pt x="915949" y="263897"/>
                  </a:lnTo>
                  <a:lnTo>
                    <a:pt x="688083" y="597291"/>
                  </a:lnTo>
                  <a:lnTo>
                    <a:pt x="691154" y="602019"/>
                  </a:lnTo>
                  <a:lnTo>
                    <a:pt x="725368" y="607962"/>
                  </a:lnTo>
                  <a:lnTo>
                    <a:pt x="627140" y="690775"/>
                  </a:lnTo>
                  <a:lnTo>
                    <a:pt x="620630" y="696700"/>
                  </a:lnTo>
                  <a:lnTo>
                    <a:pt x="614316" y="702875"/>
                  </a:lnTo>
                  <a:lnTo>
                    <a:pt x="607869" y="708799"/>
                  </a:lnTo>
                  <a:lnTo>
                    <a:pt x="600961" y="713970"/>
                  </a:lnTo>
                  <a:lnTo>
                    <a:pt x="596474" y="716845"/>
                  </a:lnTo>
                  <a:lnTo>
                    <a:pt x="587834" y="715344"/>
                  </a:lnTo>
                  <a:lnTo>
                    <a:pt x="581175" y="715812"/>
                  </a:lnTo>
                  <a:close/>
                </a:path>
                <a:path w="1010285" h="717550">
                  <a:moveTo>
                    <a:pt x="725368" y="607962"/>
                  </a:moveTo>
                  <a:lnTo>
                    <a:pt x="691154" y="602019"/>
                  </a:lnTo>
                  <a:lnTo>
                    <a:pt x="971614" y="364644"/>
                  </a:lnTo>
                  <a:lnTo>
                    <a:pt x="976322" y="360725"/>
                  </a:lnTo>
                  <a:lnTo>
                    <a:pt x="979324" y="347308"/>
                  </a:lnTo>
                  <a:lnTo>
                    <a:pt x="976422" y="343150"/>
                  </a:lnTo>
                  <a:lnTo>
                    <a:pt x="961972" y="323256"/>
                  </a:lnTo>
                  <a:lnTo>
                    <a:pt x="946976" y="303610"/>
                  </a:lnTo>
                  <a:lnTo>
                    <a:pt x="915949" y="263897"/>
                  </a:lnTo>
                  <a:lnTo>
                    <a:pt x="953539" y="270427"/>
                  </a:lnTo>
                  <a:lnTo>
                    <a:pt x="966091" y="286354"/>
                  </a:lnTo>
                  <a:lnTo>
                    <a:pt x="980367" y="308260"/>
                  </a:lnTo>
                  <a:lnTo>
                    <a:pt x="993867" y="330868"/>
                  </a:lnTo>
                  <a:lnTo>
                    <a:pt x="1007550" y="353293"/>
                  </a:lnTo>
                  <a:lnTo>
                    <a:pt x="1009247" y="355889"/>
                  </a:lnTo>
                  <a:lnTo>
                    <a:pt x="1008976" y="359766"/>
                  </a:lnTo>
                  <a:lnTo>
                    <a:pt x="1009764" y="364504"/>
                  </a:lnTo>
                  <a:lnTo>
                    <a:pt x="1004958" y="369759"/>
                  </a:lnTo>
                  <a:lnTo>
                    <a:pt x="1000429" y="375739"/>
                  </a:lnTo>
                  <a:lnTo>
                    <a:pt x="994910" y="380464"/>
                  </a:lnTo>
                  <a:lnTo>
                    <a:pt x="725368" y="607962"/>
                  </a:lnTo>
                  <a:close/>
                </a:path>
                <a:path w="1010285" h="717550">
                  <a:moveTo>
                    <a:pt x="595976" y="717165"/>
                  </a:moveTo>
                  <a:lnTo>
                    <a:pt x="587834" y="715344"/>
                  </a:lnTo>
                  <a:lnTo>
                    <a:pt x="596474" y="716845"/>
                  </a:lnTo>
                  <a:lnTo>
                    <a:pt x="595976" y="717165"/>
                  </a:lnTo>
                  <a:close/>
                </a:path>
              </a:pathLst>
            </a:custGeom>
            <a:solidFill>
              <a:srgbClr val="D0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154147" y="5066029"/>
            <a:ext cx="4692650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spc="-90" dirty="0">
                <a:solidFill>
                  <a:srgbClr val="585252"/>
                </a:solidFill>
                <a:latin typeface="Arial"/>
                <a:cs typeface="Arial"/>
              </a:rPr>
              <a:t>HER </a:t>
            </a:r>
            <a:r>
              <a:rPr sz="2400" spc="-45" dirty="0">
                <a:solidFill>
                  <a:srgbClr val="585252"/>
                </a:solidFill>
                <a:latin typeface="Arial"/>
                <a:cs typeface="Arial"/>
              </a:rPr>
              <a:t>TÜRLÜ </a:t>
            </a:r>
            <a:r>
              <a:rPr sz="2400" spc="-10" dirty="0">
                <a:solidFill>
                  <a:srgbClr val="585252"/>
                </a:solidFill>
                <a:latin typeface="Arial"/>
                <a:cs typeface="Arial"/>
              </a:rPr>
              <a:t>MAKİNE </a:t>
            </a:r>
            <a:r>
              <a:rPr sz="2400" spc="20" dirty="0">
                <a:solidFill>
                  <a:srgbClr val="585252"/>
                </a:solidFill>
                <a:latin typeface="Arial"/>
                <a:cs typeface="Arial"/>
              </a:rPr>
              <a:t>PLANLAMA  TASARIM </a:t>
            </a:r>
            <a:r>
              <a:rPr sz="2400" spc="-30" dirty="0">
                <a:solidFill>
                  <a:srgbClr val="585252"/>
                </a:solidFill>
                <a:latin typeface="Arial"/>
                <a:cs typeface="Arial"/>
              </a:rPr>
              <a:t>GELİŞTİRMESİ VE  </a:t>
            </a:r>
            <a:r>
              <a:rPr sz="2400" spc="5" dirty="0">
                <a:solidFill>
                  <a:srgbClr val="585252"/>
                </a:solidFill>
                <a:latin typeface="Arial"/>
                <a:cs typeface="Arial"/>
              </a:rPr>
              <a:t>YAPILMASI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659000" y="1314435"/>
            <a:ext cx="54406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34235" algn="l"/>
              </a:tabLst>
            </a:pPr>
            <a:r>
              <a:rPr sz="4200" spc="515" dirty="0">
                <a:solidFill>
                  <a:srgbClr val="87805E"/>
                </a:solidFill>
                <a:latin typeface="Trebuchet MS"/>
                <a:cs typeface="Trebuchet MS"/>
              </a:rPr>
              <a:t>M</a:t>
            </a:r>
            <a:r>
              <a:rPr sz="4200" spc="20" dirty="0">
                <a:solidFill>
                  <a:srgbClr val="87805E"/>
                </a:solidFill>
                <a:latin typeface="Trebuchet MS"/>
                <a:cs typeface="Trebuchet MS"/>
              </a:rPr>
              <a:t>A</a:t>
            </a:r>
            <a:r>
              <a:rPr sz="4200" spc="110" dirty="0">
                <a:solidFill>
                  <a:srgbClr val="87805E"/>
                </a:solidFill>
                <a:latin typeface="Trebuchet MS"/>
                <a:cs typeface="Trebuchet MS"/>
              </a:rPr>
              <a:t>K</a:t>
            </a:r>
            <a:r>
              <a:rPr sz="4200" spc="5" dirty="0">
                <a:solidFill>
                  <a:srgbClr val="87805E"/>
                </a:solidFill>
                <a:latin typeface="Trebuchet MS"/>
                <a:cs typeface="Trebuchet MS"/>
              </a:rPr>
              <a:t>İ</a:t>
            </a:r>
            <a:r>
              <a:rPr sz="4200" spc="35" dirty="0">
                <a:solidFill>
                  <a:srgbClr val="87805E"/>
                </a:solidFill>
                <a:latin typeface="Trebuchet MS"/>
                <a:cs typeface="Trebuchet MS"/>
              </a:rPr>
              <a:t>N</a:t>
            </a:r>
            <a:r>
              <a:rPr sz="4200" spc="-70" dirty="0">
                <a:solidFill>
                  <a:srgbClr val="87805E"/>
                </a:solidFill>
                <a:latin typeface="Trebuchet MS"/>
                <a:cs typeface="Trebuchet MS"/>
              </a:rPr>
              <a:t>E	</a:t>
            </a:r>
            <a:r>
              <a:rPr sz="4200" spc="515" dirty="0">
                <a:solidFill>
                  <a:srgbClr val="87805E"/>
                </a:solidFill>
                <a:latin typeface="Trebuchet MS"/>
                <a:cs typeface="Trebuchet MS"/>
              </a:rPr>
              <a:t>M</a:t>
            </a:r>
            <a:r>
              <a:rPr sz="4200" spc="-215" dirty="0">
                <a:solidFill>
                  <a:srgbClr val="87805E"/>
                </a:solidFill>
                <a:latin typeface="Trebuchet MS"/>
                <a:cs typeface="Trebuchet MS"/>
              </a:rPr>
              <a:t>Ü</a:t>
            </a:r>
            <a:r>
              <a:rPr sz="4200" spc="-110" dirty="0">
                <a:solidFill>
                  <a:srgbClr val="87805E"/>
                </a:solidFill>
                <a:latin typeface="Trebuchet MS"/>
                <a:cs typeface="Trebuchet MS"/>
              </a:rPr>
              <a:t>HE</a:t>
            </a:r>
            <a:r>
              <a:rPr sz="4200" spc="35" dirty="0">
                <a:solidFill>
                  <a:srgbClr val="87805E"/>
                </a:solidFill>
                <a:latin typeface="Trebuchet MS"/>
                <a:cs typeface="Trebuchet MS"/>
              </a:rPr>
              <a:t>N</a:t>
            </a:r>
            <a:r>
              <a:rPr sz="4200" spc="10" dirty="0">
                <a:solidFill>
                  <a:srgbClr val="87805E"/>
                </a:solidFill>
                <a:latin typeface="Trebuchet MS"/>
                <a:cs typeface="Trebuchet MS"/>
              </a:rPr>
              <a:t>Dİ</a:t>
            </a:r>
            <a:r>
              <a:rPr sz="4200" spc="130" dirty="0">
                <a:solidFill>
                  <a:srgbClr val="87805E"/>
                </a:solidFill>
                <a:latin typeface="Trebuchet MS"/>
                <a:cs typeface="Trebuchet MS"/>
              </a:rPr>
              <a:t>S</a:t>
            </a:r>
            <a:r>
              <a:rPr sz="4200" spc="-270" dirty="0">
                <a:solidFill>
                  <a:srgbClr val="87805E"/>
                </a:solidFill>
                <a:latin typeface="Trebuchet MS"/>
                <a:cs typeface="Trebuchet MS"/>
              </a:rPr>
              <a:t>L</a:t>
            </a:r>
            <a:r>
              <a:rPr sz="4200" spc="5" dirty="0">
                <a:solidFill>
                  <a:srgbClr val="87805E"/>
                </a:solidFill>
                <a:latin typeface="Trebuchet MS"/>
                <a:cs typeface="Trebuchet MS"/>
              </a:rPr>
              <a:t>İ</a:t>
            </a:r>
            <a:r>
              <a:rPr sz="4200" spc="-555" dirty="0">
                <a:solidFill>
                  <a:srgbClr val="87805E"/>
                </a:solidFill>
                <a:latin typeface="Trebuchet MS"/>
                <a:cs typeface="Trebuchet MS"/>
              </a:rPr>
              <a:t>Ğ</a:t>
            </a:r>
            <a:r>
              <a:rPr sz="4200" spc="5" dirty="0">
                <a:solidFill>
                  <a:srgbClr val="87805E"/>
                </a:solidFill>
                <a:latin typeface="Trebuchet MS"/>
                <a:cs typeface="Trebuchet MS"/>
              </a:rPr>
              <a:t>İ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54147" y="3486673"/>
            <a:ext cx="20288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1575" algn="l"/>
              </a:tabLst>
            </a:pPr>
            <a:r>
              <a:rPr sz="2500" spc="-335" dirty="0">
                <a:solidFill>
                  <a:srgbClr val="D08B03"/>
                </a:solidFill>
                <a:latin typeface="Trebuchet MS"/>
                <a:cs typeface="Trebuchet MS"/>
              </a:rPr>
              <a:t>G</a:t>
            </a:r>
            <a:r>
              <a:rPr sz="2500" spc="-155" dirty="0">
                <a:solidFill>
                  <a:srgbClr val="D08B03"/>
                </a:solidFill>
                <a:latin typeface="Trebuchet MS"/>
                <a:cs typeface="Trebuchet MS"/>
              </a:rPr>
              <a:t>Ö</a:t>
            </a:r>
            <a:r>
              <a:rPr sz="2500" spc="20" dirty="0">
                <a:solidFill>
                  <a:srgbClr val="D08B03"/>
                </a:solidFill>
                <a:latin typeface="Trebuchet MS"/>
                <a:cs typeface="Trebuchet MS"/>
              </a:rPr>
              <a:t>R</a:t>
            </a:r>
            <a:r>
              <a:rPr sz="2500" spc="-45" dirty="0">
                <a:solidFill>
                  <a:srgbClr val="D08B03"/>
                </a:solidFill>
                <a:latin typeface="Trebuchet MS"/>
                <a:cs typeface="Trebuchet MS"/>
              </a:rPr>
              <a:t>E</a:t>
            </a:r>
            <a:r>
              <a:rPr sz="2500" spc="20" dirty="0">
                <a:solidFill>
                  <a:srgbClr val="D08B03"/>
                </a:solidFill>
                <a:latin typeface="Trebuchet MS"/>
                <a:cs typeface="Trebuchet MS"/>
              </a:rPr>
              <a:t>V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İ	</a:t>
            </a:r>
            <a:r>
              <a:rPr sz="2500" spc="15" dirty="0">
                <a:solidFill>
                  <a:srgbClr val="D08B03"/>
                </a:solidFill>
                <a:latin typeface="Trebuchet MS"/>
                <a:cs typeface="Trebuchet MS"/>
              </a:rPr>
              <a:t>N</a:t>
            </a:r>
            <a:r>
              <a:rPr sz="2500" spc="-45" dirty="0">
                <a:solidFill>
                  <a:srgbClr val="D08B03"/>
                </a:solidFill>
                <a:latin typeface="Trebuchet MS"/>
                <a:cs typeface="Trebuchet MS"/>
              </a:rPr>
              <a:t>E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Dİ</a:t>
            </a:r>
            <a:r>
              <a:rPr sz="2500" spc="25" dirty="0">
                <a:solidFill>
                  <a:srgbClr val="D08B03"/>
                </a:solidFill>
                <a:latin typeface="Trebuchet MS"/>
                <a:cs typeface="Trebuchet MS"/>
              </a:rPr>
              <a:t>R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25995" y="3486673"/>
            <a:ext cx="4451985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1655" algn="l"/>
                <a:tab pos="951865" algn="l"/>
              </a:tabLst>
            </a:pPr>
            <a:r>
              <a:rPr sz="2500" spc="-15" dirty="0">
                <a:solidFill>
                  <a:srgbClr val="D08B03"/>
                </a:solidFill>
                <a:latin typeface="Trebuchet MS"/>
                <a:cs typeface="Trebuchet MS"/>
              </a:rPr>
              <a:t>NE	</a:t>
            </a:r>
            <a:r>
              <a:rPr sz="2500" spc="40" dirty="0">
                <a:solidFill>
                  <a:srgbClr val="D08B03"/>
                </a:solidFill>
                <a:latin typeface="Trebuchet MS"/>
                <a:cs typeface="Trebuchet MS"/>
              </a:rPr>
              <a:t>İŞ	YAPAR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  <a:spcBef>
                <a:spcPts val="1495"/>
              </a:spcBef>
            </a:pPr>
            <a:r>
              <a:rPr sz="2100" spc="-25" dirty="0">
                <a:solidFill>
                  <a:srgbClr val="585252"/>
                </a:solidFill>
                <a:latin typeface="Arial"/>
                <a:cs typeface="Arial"/>
              </a:rPr>
              <a:t>GELİŞMEKTE </a:t>
            </a:r>
            <a:r>
              <a:rPr sz="2100" spc="15" dirty="0">
                <a:solidFill>
                  <a:srgbClr val="585252"/>
                </a:solidFill>
                <a:latin typeface="Arial"/>
                <a:cs typeface="Arial"/>
              </a:rPr>
              <a:t>OLAN </a:t>
            </a:r>
            <a:r>
              <a:rPr sz="2100" spc="-50" dirty="0">
                <a:solidFill>
                  <a:srgbClr val="585252"/>
                </a:solidFill>
                <a:latin typeface="Arial"/>
                <a:cs typeface="Arial"/>
              </a:rPr>
              <a:t>BİR </a:t>
            </a:r>
            <a:r>
              <a:rPr sz="2100" spc="-70" dirty="0">
                <a:solidFill>
                  <a:srgbClr val="585252"/>
                </a:solidFill>
                <a:latin typeface="Arial"/>
                <a:cs typeface="Arial"/>
              </a:rPr>
              <a:t>ÜLKE  </a:t>
            </a:r>
            <a:r>
              <a:rPr sz="2100" spc="45" dirty="0">
                <a:solidFill>
                  <a:srgbClr val="585252"/>
                </a:solidFill>
                <a:latin typeface="Arial"/>
                <a:cs typeface="Arial"/>
              </a:rPr>
              <a:t>OLMAMIZ </a:t>
            </a:r>
            <a:r>
              <a:rPr sz="2100" spc="10" dirty="0">
                <a:solidFill>
                  <a:srgbClr val="585252"/>
                </a:solidFill>
                <a:latin typeface="Arial"/>
                <a:cs typeface="Arial"/>
              </a:rPr>
              <a:t>AÇISINDAN </a:t>
            </a:r>
            <a:r>
              <a:rPr sz="2100" spc="20" dirty="0">
                <a:solidFill>
                  <a:srgbClr val="585252"/>
                </a:solidFill>
                <a:latin typeface="Arial"/>
                <a:cs typeface="Arial"/>
              </a:rPr>
              <a:t>BAZI  </a:t>
            </a:r>
            <a:r>
              <a:rPr sz="2100" spc="5" dirty="0">
                <a:solidFill>
                  <a:srgbClr val="585252"/>
                </a:solidFill>
                <a:latin typeface="Arial"/>
                <a:cs typeface="Arial"/>
              </a:rPr>
              <a:t>NOKTALARDA </a:t>
            </a:r>
            <a:r>
              <a:rPr sz="2100" spc="-25" dirty="0">
                <a:solidFill>
                  <a:srgbClr val="585252"/>
                </a:solidFill>
                <a:latin typeface="Arial"/>
                <a:cs typeface="Arial"/>
              </a:rPr>
              <a:t>İŞ </a:t>
            </a:r>
            <a:r>
              <a:rPr sz="2100" spc="5" dirty="0">
                <a:solidFill>
                  <a:srgbClr val="585252"/>
                </a:solidFill>
                <a:latin typeface="Arial"/>
                <a:cs typeface="Arial"/>
              </a:rPr>
              <a:t>KONUSUNDA  </a:t>
            </a:r>
            <a:r>
              <a:rPr sz="2100" spc="-25" dirty="0">
                <a:solidFill>
                  <a:srgbClr val="585252"/>
                </a:solidFill>
                <a:latin typeface="Arial"/>
                <a:cs typeface="Arial"/>
              </a:rPr>
              <a:t>SORUNLAR </a:t>
            </a:r>
            <a:r>
              <a:rPr sz="2100" spc="-15" dirty="0">
                <a:solidFill>
                  <a:srgbClr val="585252"/>
                </a:solidFill>
                <a:latin typeface="Arial"/>
                <a:cs typeface="Arial"/>
              </a:rPr>
              <a:t>YAŞAYABİLMEKTEDİR.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225995" y="6375873"/>
            <a:ext cx="4438650" cy="226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4940" algn="l"/>
              </a:tabLst>
            </a:pPr>
            <a:r>
              <a:rPr sz="2500" spc="-55" dirty="0">
                <a:solidFill>
                  <a:srgbClr val="D08B03"/>
                </a:solidFill>
                <a:latin typeface="Trebuchet MS"/>
                <a:cs typeface="Trebuchet MS"/>
              </a:rPr>
              <a:t>GEREKEN	</a:t>
            </a:r>
            <a:r>
              <a:rPr sz="2500" spc="-30" dirty="0">
                <a:solidFill>
                  <a:srgbClr val="D08B03"/>
                </a:solidFill>
                <a:latin typeface="Trebuchet MS"/>
                <a:cs typeface="Trebuchet MS"/>
              </a:rPr>
              <a:t>NİTELİKLER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4599"/>
              </a:lnSpc>
              <a:spcBef>
                <a:spcPts val="1450"/>
              </a:spcBef>
            </a:pPr>
            <a:r>
              <a:rPr sz="2400" spc="5" dirty="0">
                <a:solidFill>
                  <a:srgbClr val="585252"/>
                </a:solidFill>
                <a:latin typeface="Arial"/>
                <a:cs typeface="Arial"/>
              </a:rPr>
              <a:t>ÜSTÜN </a:t>
            </a:r>
            <a:r>
              <a:rPr sz="2400" spc="-10" dirty="0">
                <a:solidFill>
                  <a:srgbClr val="585252"/>
                </a:solidFill>
                <a:latin typeface="Arial"/>
                <a:cs typeface="Arial"/>
              </a:rPr>
              <a:t>AKADEMİK</a:t>
            </a:r>
            <a:r>
              <a:rPr sz="2400" spc="-20" dirty="0">
                <a:solidFill>
                  <a:srgbClr val="585252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585252"/>
                </a:solidFill>
                <a:latin typeface="Arial"/>
                <a:cs typeface="Arial"/>
              </a:rPr>
              <a:t>YETENEĞE  </a:t>
            </a:r>
            <a:r>
              <a:rPr sz="2400" spc="15" dirty="0">
                <a:solidFill>
                  <a:srgbClr val="585252"/>
                </a:solidFill>
                <a:latin typeface="Arial"/>
                <a:cs typeface="Arial"/>
              </a:rPr>
              <a:t>HAYAL </a:t>
            </a:r>
            <a:r>
              <a:rPr sz="2400" spc="-10" dirty="0">
                <a:solidFill>
                  <a:srgbClr val="585252"/>
                </a:solidFill>
                <a:latin typeface="Arial"/>
                <a:cs typeface="Arial"/>
              </a:rPr>
              <a:t>GÜCÜNE </a:t>
            </a:r>
            <a:r>
              <a:rPr sz="2400" spc="30" dirty="0">
                <a:solidFill>
                  <a:srgbClr val="585252"/>
                </a:solidFill>
                <a:latin typeface="Arial"/>
                <a:cs typeface="Arial"/>
              </a:rPr>
              <a:t>MATEMATİK  </a:t>
            </a:r>
            <a:r>
              <a:rPr sz="2400" spc="-40" dirty="0">
                <a:solidFill>
                  <a:srgbClr val="585252"/>
                </a:solidFill>
                <a:latin typeface="Arial"/>
                <a:cs typeface="Arial"/>
              </a:rPr>
              <a:t>FİZİK </a:t>
            </a:r>
            <a:r>
              <a:rPr sz="2400" spc="-50" dirty="0">
                <a:solidFill>
                  <a:srgbClr val="585252"/>
                </a:solidFill>
                <a:latin typeface="Arial"/>
                <a:cs typeface="Arial"/>
              </a:rPr>
              <a:t>TEKNİK </a:t>
            </a:r>
            <a:r>
              <a:rPr sz="2400" spc="-35" dirty="0">
                <a:solidFill>
                  <a:srgbClr val="585252"/>
                </a:solidFill>
                <a:latin typeface="Arial"/>
                <a:cs typeface="Arial"/>
              </a:rPr>
              <a:t>RESİM  </a:t>
            </a:r>
            <a:r>
              <a:rPr sz="2400" spc="-40" dirty="0">
                <a:solidFill>
                  <a:srgbClr val="585252"/>
                </a:solidFill>
                <a:latin typeface="Arial"/>
                <a:cs typeface="Arial"/>
              </a:rPr>
              <a:t>YETENEĞİNE </a:t>
            </a:r>
            <a:r>
              <a:rPr sz="2400" spc="-10" dirty="0">
                <a:solidFill>
                  <a:srgbClr val="585252"/>
                </a:solidFill>
                <a:latin typeface="Arial"/>
                <a:cs typeface="Arial"/>
              </a:rPr>
              <a:t>SAHİP</a:t>
            </a:r>
            <a:r>
              <a:rPr sz="2400" spc="25" dirty="0">
                <a:solidFill>
                  <a:srgbClr val="585252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585252"/>
                </a:solidFill>
                <a:latin typeface="Arial"/>
                <a:cs typeface="Arial"/>
              </a:rPr>
              <a:t>OLMALI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4147" y="3429485"/>
            <a:ext cx="5137785" cy="3678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73580">
              <a:lnSpc>
                <a:spcPct val="114999"/>
              </a:lnSpc>
              <a:spcBef>
                <a:spcPts val="100"/>
              </a:spcBef>
              <a:tabLst>
                <a:tab pos="1195070" algn="l"/>
              </a:tabLst>
            </a:pP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İ</a:t>
            </a:r>
            <a:r>
              <a:rPr sz="2500" spc="15" dirty="0">
                <a:solidFill>
                  <a:srgbClr val="D08B03"/>
                </a:solidFill>
                <a:latin typeface="Trebuchet MS"/>
                <a:cs typeface="Trebuchet MS"/>
              </a:rPr>
              <a:t>N</a:t>
            </a:r>
            <a:r>
              <a:rPr sz="2500" spc="75" dirty="0">
                <a:solidFill>
                  <a:srgbClr val="D08B03"/>
                </a:solidFill>
                <a:latin typeface="Trebuchet MS"/>
                <a:cs typeface="Trebuchet MS"/>
              </a:rPr>
              <a:t>Ş</a:t>
            </a:r>
            <a:r>
              <a:rPr sz="2500" spc="5" dirty="0">
                <a:solidFill>
                  <a:srgbClr val="D08B03"/>
                </a:solidFill>
                <a:latin typeface="Trebuchet MS"/>
                <a:cs typeface="Trebuchet MS"/>
              </a:rPr>
              <a:t>AA</a:t>
            </a:r>
            <a:r>
              <a:rPr sz="2500" spc="35" dirty="0">
                <a:solidFill>
                  <a:srgbClr val="D08B03"/>
                </a:solidFill>
                <a:latin typeface="Trebuchet MS"/>
                <a:cs typeface="Trebuchet MS"/>
              </a:rPr>
              <a:t>T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	</a:t>
            </a:r>
            <a:r>
              <a:rPr sz="2500" spc="300" dirty="0">
                <a:solidFill>
                  <a:srgbClr val="D08B03"/>
                </a:solidFill>
                <a:latin typeface="Trebuchet MS"/>
                <a:cs typeface="Trebuchet MS"/>
              </a:rPr>
              <a:t>M</a:t>
            </a:r>
            <a:r>
              <a:rPr sz="2500" spc="-135" dirty="0">
                <a:solidFill>
                  <a:srgbClr val="D08B03"/>
                </a:solidFill>
                <a:latin typeface="Trebuchet MS"/>
                <a:cs typeface="Trebuchet MS"/>
              </a:rPr>
              <a:t>Ü</a:t>
            </a:r>
            <a:r>
              <a:rPr sz="2500" spc="-100" dirty="0">
                <a:solidFill>
                  <a:srgbClr val="D08B03"/>
                </a:solidFill>
                <a:latin typeface="Trebuchet MS"/>
                <a:cs typeface="Trebuchet MS"/>
              </a:rPr>
              <a:t>H</a:t>
            </a:r>
            <a:r>
              <a:rPr sz="2500" spc="-45" dirty="0">
                <a:solidFill>
                  <a:srgbClr val="D08B03"/>
                </a:solidFill>
                <a:latin typeface="Trebuchet MS"/>
                <a:cs typeface="Trebuchet MS"/>
              </a:rPr>
              <a:t>E</a:t>
            </a:r>
            <a:r>
              <a:rPr sz="2500" spc="15" dirty="0">
                <a:solidFill>
                  <a:srgbClr val="D08B03"/>
                </a:solidFill>
                <a:latin typeface="Trebuchet MS"/>
                <a:cs typeface="Trebuchet MS"/>
              </a:rPr>
              <a:t>N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Dİ</a:t>
            </a:r>
            <a:r>
              <a:rPr sz="2500" spc="75" dirty="0">
                <a:solidFill>
                  <a:srgbClr val="D08B03"/>
                </a:solidFill>
                <a:latin typeface="Trebuchet MS"/>
                <a:cs typeface="Trebuchet MS"/>
              </a:rPr>
              <a:t>S</a:t>
            </a:r>
            <a:r>
              <a:rPr sz="2500" spc="-165" dirty="0">
                <a:solidFill>
                  <a:srgbClr val="D08B03"/>
                </a:solidFill>
                <a:latin typeface="Trebuchet MS"/>
                <a:cs typeface="Trebuchet MS"/>
              </a:rPr>
              <a:t>L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İ</a:t>
            </a:r>
            <a:r>
              <a:rPr sz="2500" spc="-335" dirty="0">
                <a:solidFill>
                  <a:srgbClr val="D08B03"/>
                </a:solidFill>
                <a:latin typeface="Trebuchet MS"/>
                <a:cs typeface="Trebuchet MS"/>
              </a:rPr>
              <a:t>Ğ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İ  </a:t>
            </a:r>
            <a:r>
              <a:rPr sz="2500" spc="25" dirty="0">
                <a:solidFill>
                  <a:srgbClr val="D08B03"/>
                </a:solidFill>
                <a:latin typeface="Trebuchet MS"/>
                <a:cs typeface="Trebuchet MS"/>
              </a:rPr>
              <a:t>NEDİR?</a:t>
            </a:r>
            <a:endParaRPr sz="2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</a:pPr>
            <a:r>
              <a:rPr sz="2800" b="1" spc="5" dirty="0">
                <a:solidFill>
                  <a:srgbClr val="585252"/>
                </a:solidFill>
                <a:latin typeface="Arial"/>
                <a:cs typeface="Arial"/>
              </a:rPr>
              <a:t>İNŞAAT </a:t>
            </a:r>
            <a:r>
              <a:rPr sz="2800" b="1" spc="10" dirty="0">
                <a:solidFill>
                  <a:srgbClr val="585252"/>
                </a:solidFill>
                <a:latin typeface="Arial"/>
                <a:cs typeface="Arial"/>
              </a:rPr>
              <a:t>MÜHENDİSLİĞİ </a:t>
            </a:r>
            <a:r>
              <a:rPr sz="2800" b="1" spc="-70" dirty="0">
                <a:solidFill>
                  <a:srgbClr val="585252"/>
                </a:solidFill>
                <a:latin typeface="Arial"/>
                <a:cs typeface="Arial"/>
              </a:rPr>
              <a:t>HER  </a:t>
            </a:r>
            <a:r>
              <a:rPr sz="2800" b="1" spc="-50" dirty="0">
                <a:solidFill>
                  <a:srgbClr val="585252"/>
                </a:solidFill>
                <a:latin typeface="Arial"/>
                <a:cs typeface="Arial"/>
              </a:rPr>
              <a:t>TÜRLÜ </a:t>
            </a:r>
            <a:r>
              <a:rPr sz="2800" b="1" spc="-25" dirty="0">
                <a:solidFill>
                  <a:srgbClr val="585252"/>
                </a:solidFill>
                <a:latin typeface="Arial"/>
                <a:cs typeface="Arial"/>
              </a:rPr>
              <a:t>BİNA </a:t>
            </a:r>
            <a:r>
              <a:rPr sz="2800" b="1" spc="-15" dirty="0">
                <a:solidFill>
                  <a:srgbClr val="585252"/>
                </a:solidFill>
                <a:latin typeface="Arial"/>
                <a:cs typeface="Arial"/>
              </a:rPr>
              <a:t>YAPI </a:t>
            </a:r>
            <a:r>
              <a:rPr sz="2800" b="1" spc="-40" dirty="0">
                <a:solidFill>
                  <a:srgbClr val="585252"/>
                </a:solidFill>
                <a:latin typeface="Arial"/>
                <a:cs typeface="Arial"/>
              </a:rPr>
              <a:t>PLANLAMA  </a:t>
            </a:r>
            <a:r>
              <a:rPr sz="2800" b="1" spc="35" dirty="0">
                <a:solidFill>
                  <a:srgbClr val="585252"/>
                </a:solidFill>
                <a:latin typeface="Arial"/>
                <a:cs typeface="Arial"/>
              </a:rPr>
              <a:t>YAPIM </a:t>
            </a:r>
            <a:r>
              <a:rPr sz="2800" b="1" spc="-75" dirty="0">
                <a:solidFill>
                  <a:srgbClr val="585252"/>
                </a:solidFill>
                <a:latin typeface="Arial"/>
                <a:cs typeface="Arial"/>
              </a:rPr>
              <a:t>İŞLERİ </a:t>
            </a:r>
            <a:r>
              <a:rPr sz="2800" b="1" spc="-120" dirty="0">
                <a:solidFill>
                  <a:srgbClr val="585252"/>
                </a:solidFill>
                <a:latin typeface="Arial"/>
                <a:cs typeface="Arial"/>
              </a:rPr>
              <a:t>İLE  </a:t>
            </a:r>
            <a:r>
              <a:rPr sz="2800" b="1" spc="-55" dirty="0">
                <a:solidFill>
                  <a:srgbClr val="585252"/>
                </a:solidFill>
                <a:latin typeface="Arial"/>
                <a:cs typeface="Arial"/>
              </a:rPr>
              <a:t>UĞRAŞIRLAR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44175" y="3503433"/>
            <a:ext cx="130810" cy="5420995"/>
          </a:xfrm>
          <a:custGeom>
            <a:avLst/>
            <a:gdLst/>
            <a:ahLst/>
            <a:cxnLst/>
            <a:rect l="l" t="t" r="r" b="b"/>
            <a:pathLst>
              <a:path w="130809" h="5420995">
                <a:moveTo>
                  <a:pt x="124434" y="1427952"/>
                </a:moveTo>
                <a:lnTo>
                  <a:pt x="25132" y="5403227"/>
                </a:lnTo>
                <a:lnTo>
                  <a:pt x="3490" y="4949535"/>
                </a:lnTo>
                <a:lnTo>
                  <a:pt x="1917" y="4895177"/>
                </a:lnTo>
                <a:lnTo>
                  <a:pt x="0" y="4679155"/>
                </a:lnTo>
                <a:lnTo>
                  <a:pt x="984" y="4471389"/>
                </a:lnTo>
                <a:lnTo>
                  <a:pt x="83366" y="1084423"/>
                </a:lnTo>
                <a:lnTo>
                  <a:pt x="81763" y="785040"/>
                </a:lnTo>
                <a:lnTo>
                  <a:pt x="78464" y="639080"/>
                </a:lnTo>
                <a:lnTo>
                  <a:pt x="74383" y="540781"/>
                </a:lnTo>
                <a:lnTo>
                  <a:pt x="71609" y="491245"/>
                </a:lnTo>
                <a:lnTo>
                  <a:pt x="69519" y="440663"/>
                </a:lnTo>
                <a:lnTo>
                  <a:pt x="60906" y="291126"/>
                </a:lnTo>
                <a:lnTo>
                  <a:pt x="58816" y="240544"/>
                </a:lnTo>
                <a:lnTo>
                  <a:pt x="52124" y="126997"/>
                </a:lnTo>
                <a:lnTo>
                  <a:pt x="52018" y="101454"/>
                </a:lnTo>
                <a:lnTo>
                  <a:pt x="50064" y="48554"/>
                </a:lnTo>
                <a:lnTo>
                  <a:pt x="49958" y="23011"/>
                </a:lnTo>
                <a:lnTo>
                  <a:pt x="51910" y="13390"/>
                </a:lnTo>
                <a:lnTo>
                  <a:pt x="56931" y="6060"/>
                </a:lnTo>
                <a:lnTo>
                  <a:pt x="64565" y="1453"/>
                </a:lnTo>
                <a:lnTo>
                  <a:pt x="74352" y="0"/>
                </a:lnTo>
                <a:lnTo>
                  <a:pt x="84055" y="1940"/>
                </a:lnTo>
                <a:lnTo>
                  <a:pt x="91449" y="6922"/>
                </a:lnTo>
                <a:lnTo>
                  <a:pt x="96098" y="14494"/>
                </a:lnTo>
                <a:lnTo>
                  <a:pt x="97568" y="24200"/>
                </a:lnTo>
                <a:lnTo>
                  <a:pt x="97674" y="49743"/>
                </a:lnTo>
                <a:lnTo>
                  <a:pt x="99628" y="102644"/>
                </a:lnTo>
                <a:lnTo>
                  <a:pt x="99734" y="128186"/>
                </a:lnTo>
                <a:lnTo>
                  <a:pt x="113471" y="341117"/>
                </a:lnTo>
                <a:lnTo>
                  <a:pt x="122447" y="553930"/>
                </a:lnTo>
                <a:lnTo>
                  <a:pt x="123945" y="607188"/>
                </a:lnTo>
                <a:lnTo>
                  <a:pt x="125112" y="715430"/>
                </a:lnTo>
                <a:lnTo>
                  <a:pt x="127992" y="826594"/>
                </a:lnTo>
                <a:lnTo>
                  <a:pt x="129192" y="933508"/>
                </a:lnTo>
                <a:lnTo>
                  <a:pt x="130641" y="988758"/>
                </a:lnTo>
                <a:lnTo>
                  <a:pt x="130335" y="1135200"/>
                </a:lnTo>
                <a:lnTo>
                  <a:pt x="124434" y="1427952"/>
                </a:lnTo>
                <a:close/>
              </a:path>
              <a:path w="130809" h="5420995">
                <a:moveTo>
                  <a:pt x="69161" y="5357086"/>
                </a:moveTo>
                <a:lnTo>
                  <a:pt x="67571" y="5420725"/>
                </a:lnTo>
                <a:lnTo>
                  <a:pt x="24722" y="5419659"/>
                </a:lnTo>
                <a:lnTo>
                  <a:pt x="49309" y="4435375"/>
                </a:lnTo>
                <a:lnTo>
                  <a:pt x="46309" y="4631139"/>
                </a:lnTo>
                <a:lnTo>
                  <a:pt x="47086" y="4826997"/>
                </a:lnTo>
                <a:lnTo>
                  <a:pt x="50148" y="4973952"/>
                </a:lnTo>
                <a:lnTo>
                  <a:pt x="50265" y="4969231"/>
                </a:lnTo>
                <a:lnTo>
                  <a:pt x="69161" y="5357086"/>
                </a:lnTo>
                <a:close/>
              </a:path>
            </a:pathLst>
          </a:custGeom>
          <a:solidFill>
            <a:srgbClr val="585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14753" y="5879726"/>
            <a:ext cx="5241290" cy="138430"/>
          </a:xfrm>
          <a:custGeom>
            <a:avLst/>
            <a:gdLst/>
            <a:ahLst/>
            <a:cxnLst/>
            <a:rect l="l" t="t" r="r" b="b"/>
            <a:pathLst>
              <a:path w="5241290" h="138429">
                <a:moveTo>
                  <a:pt x="4901699" y="131349"/>
                </a:moveTo>
                <a:lnTo>
                  <a:pt x="926628" y="23592"/>
                </a:lnTo>
                <a:lnTo>
                  <a:pt x="1380367" y="2915"/>
                </a:lnTo>
                <a:lnTo>
                  <a:pt x="1434729" y="1457"/>
                </a:lnTo>
                <a:lnTo>
                  <a:pt x="1650755" y="0"/>
                </a:lnTo>
                <a:lnTo>
                  <a:pt x="1858519" y="1426"/>
                </a:lnTo>
                <a:lnTo>
                  <a:pt x="5240850" y="90961"/>
                </a:lnTo>
                <a:lnTo>
                  <a:pt x="5239569" y="138329"/>
                </a:lnTo>
                <a:lnTo>
                  <a:pt x="4901699" y="131349"/>
                </a:lnTo>
                <a:close/>
              </a:path>
              <a:path w="5241290" h="138429">
                <a:moveTo>
                  <a:pt x="0" y="97571"/>
                </a:moveTo>
                <a:lnTo>
                  <a:pt x="1163" y="54809"/>
                </a:lnTo>
                <a:lnTo>
                  <a:pt x="36851" y="54633"/>
                </a:lnTo>
                <a:lnTo>
                  <a:pt x="123455" y="51398"/>
                </a:lnTo>
                <a:lnTo>
                  <a:pt x="211784" y="49921"/>
                </a:lnTo>
                <a:lnTo>
                  <a:pt x="893581" y="22697"/>
                </a:lnTo>
                <a:lnTo>
                  <a:pt x="1894430" y="49828"/>
                </a:lnTo>
                <a:lnTo>
                  <a:pt x="1698673" y="46411"/>
                </a:lnTo>
                <a:lnTo>
                  <a:pt x="1502813" y="46772"/>
                </a:lnTo>
                <a:lnTo>
                  <a:pt x="1355851" y="49521"/>
                </a:lnTo>
                <a:lnTo>
                  <a:pt x="1360572" y="49649"/>
                </a:lnTo>
                <a:lnTo>
                  <a:pt x="972677" y="67719"/>
                </a:lnTo>
                <a:lnTo>
                  <a:pt x="897141" y="65671"/>
                </a:lnTo>
                <a:lnTo>
                  <a:pt x="846026" y="67640"/>
                </a:lnTo>
                <a:lnTo>
                  <a:pt x="690352" y="75769"/>
                </a:lnTo>
                <a:lnTo>
                  <a:pt x="126695" y="95258"/>
                </a:lnTo>
                <a:lnTo>
                  <a:pt x="30696" y="96526"/>
                </a:lnTo>
                <a:lnTo>
                  <a:pt x="0" y="97571"/>
                </a:lnTo>
                <a:close/>
              </a:path>
            </a:pathLst>
          </a:custGeom>
          <a:solidFill>
            <a:srgbClr val="585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225995" y="3486673"/>
            <a:ext cx="4661535" cy="4751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1655" algn="l"/>
                <a:tab pos="951865" algn="l"/>
              </a:tabLst>
            </a:pPr>
            <a:r>
              <a:rPr sz="2500" spc="-15" dirty="0">
                <a:solidFill>
                  <a:srgbClr val="D08B03"/>
                </a:solidFill>
                <a:latin typeface="Trebuchet MS"/>
                <a:cs typeface="Trebuchet MS"/>
              </a:rPr>
              <a:t>NE	</a:t>
            </a:r>
            <a:r>
              <a:rPr sz="2500" spc="40" dirty="0">
                <a:solidFill>
                  <a:srgbClr val="D08B03"/>
                </a:solidFill>
                <a:latin typeface="Trebuchet MS"/>
                <a:cs typeface="Trebuchet MS"/>
              </a:rPr>
              <a:t>İŞ	</a:t>
            </a:r>
            <a:r>
              <a:rPr sz="2500" spc="60" dirty="0">
                <a:solidFill>
                  <a:srgbClr val="D08B03"/>
                </a:solidFill>
                <a:latin typeface="Trebuchet MS"/>
                <a:cs typeface="Trebuchet MS"/>
              </a:rPr>
              <a:t>YAPAR?</a:t>
            </a:r>
            <a:endParaRPr sz="2500">
              <a:latin typeface="Trebuchet MS"/>
              <a:cs typeface="Trebuchet MS"/>
            </a:endParaRPr>
          </a:p>
          <a:p>
            <a:pPr marL="12700" marR="61594">
              <a:lnSpc>
                <a:spcPct val="114599"/>
              </a:lnSpc>
              <a:spcBef>
                <a:spcPts val="1450"/>
              </a:spcBef>
            </a:pPr>
            <a:r>
              <a:rPr sz="2400" spc="5" dirty="0">
                <a:solidFill>
                  <a:srgbClr val="585252"/>
                </a:solidFill>
                <a:latin typeface="Arial"/>
                <a:cs typeface="Arial"/>
              </a:rPr>
              <a:t>SAYISAL </a:t>
            </a:r>
            <a:r>
              <a:rPr sz="2400" spc="-40" dirty="0">
                <a:solidFill>
                  <a:srgbClr val="585252"/>
                </a:solidFill>
                <a:latin typeface="Arial"/>
                <a:cs typeface="Arial"/>
              </a:rPr>
              <a:t>AKIL </a:t>
            </a:r>
            <a:r>
              <a:rPr sz="2400" spc="-15" dirty="0">
                <a:solidFill>
                  <a:srgbClr val="585252"/>
                </a:solidFill>
                <a:latin typeface="Arial"/>
                <a:cs typeface="Arial"/>
              </a:rPr>
              <a:t>YÜRÜTME, </a:t>
            </a:r>
            <a:r>
              <a:rPr sz="2400" spc="25" dirty="0">
                <a:solidFill>
                  <a:srgbClr val="585252"/>
                </a:solidFill>
                <a:latin typeface="Arial"/>
                <a:cs typeface="Arial"/>
              </a:rPr>
              <a:t>UZAY  </a:t>
            </a:r>
            <a:r>
              <a:rPr sz="2400" spc="-75" dirty="0">
                <a:solidFill>
                  <a:srgbClr val="585252"/>
                </a:solidFill>
                <a:latin typeface="Arial"/>
                <a:cs typeface="Arial"/>
              </a:rPr>
              <a:t>İLİŞKİLERİ </a:t>
            </a:r>
            <a:r>
              <a:rPr sz="2400" spc="-20" dirty="0">
                <a:solidFill>
                  <a:srgbClr val="585252"/>
                </a:solidFill>
                <a:latin typeface="Arial"/>
                <a:cs typeface="Arial"/>
              </a:rPr>
              <a:t>GÖREBİLME  </a:t>
            </a:r>
            <a:r>
              <a:rPr sz="2400" spc="-35" dirty="0">
                <a:solidFill>
                  <a:srgbClr val="585252"/>
                </a:solidFill>
                <a:latin typeface="Arial"/>
                <a:cs typeface="Arial"/>
              </a:rPr>
              <a:t>YETENEĞİ, </a:t>
            </a:r>
            <a:r>
              <a:rPr sz="2400" spc="-30" dirty="0">
                <a:solidFill>
                  <a:srgbClr val="585252"/>
                </a:solidFill>
                <a:latin typeface="Arial"/>
                <a:cs typeface="Arial"/>
              </a:rPr>
              <a:t>SABIRLI,  </a:t>
            </a:r>
            <a:r>
              <a:rPr sz="2400" spc="-5" dirty="0">
                <a:solidFill>
                  <a:srgbClr val="585252"/>
                </a:solidFill>
                <a:latin typeface="Arial"/>
                <a:cs typeface="Arial"/>
              </a:rPr>
              <a:t>HOŞGÖRÜLÜ</a:t>
            </a:r>
            <a:r>
              <a:rPr sz="2400" dirty="0">
                <a:solidFill>
                  <a:srgbClr val="585252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585252"/>
                </a:solidFill>
                <a:latin typeface="Arial"/>
                <a:cs typeface="Arial"/>
              </a:rPr>
              <a:t>OLABİLEN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00">
              <a:latin typeface="Arial"/>
              <a:cs typeface="Arial"/>
            </a:endParaRPr>
          </a:p>
          <a:p>
            <a:pPr marL="12700" marR="1021715">
              <a:lnSpc>
                <a:spcPct val="114999"/>
              </a:lnSpc>
              <a:spcBef>
                <a:spcPts val="5"/>
              </a:spcBef>
              <a:tabLst>
                <a:tab pos="2067560" algn="l"/>
              </a:tabLst>
            </a:pPr>
            <a:r>
              <a:rPr sz="2500" spc="-335" dirty="0">
                <a:solidFill>
                  <a:srgbClr val="D08B03"/>
                </a:solidFill>
                <a:latin typeface="Trebuchet MS"/>
                <a:cs typeface="Trebuchet MS"/>
              </a:rPr>
              <a:t>G</a:t>
            </a:r>
            <a:r>
              <a:rPr sz="2500" spc="-45" dirty="0">
                <a:solidFill>
                  <a:srgbClr val="D08B03"/>
                </a:solidFill>
                <a:latin typeface="Trebuchet MS"/>
                <a:cs typeface="Trebuchet MS"/>
              </a:rPr>
              <a:t>E</a:t>
            </a:r>
            <a:r>
              <a:rPr sz="2500" spc="20" dirty="0">
                <a:solidFill>
                  <a:srgbClr val="D08B03"/>
                </a:solidFill>
                <a:latin typeface="Trebuchet MS"/>
                <a:cs typeface="Trebuchet MS"/>
              </a:rPr>
              <a:t>R</a:t>
            </a:r>
            <a:r>
              <a:rPr sz="2500" spc="-45" dirty="0">
                <a:solidFill>
                  <a:srgbClr val="D08B03"/>
                </a:solidFill>
                <a:latin typeface="Trebuchet MS"/>
                <a:cs typeface="Trebuchet MS"/>
              </a:rPr>
              <a:t>E</a:t>
            </a:r>
            <a:r>
              <a:rPr sz="2500" spc="60" dirty="0">
                <a:solidFill>
                  <a:srgbClr val="D08B03"/>
                </a:solidFill>
                <a:latin typeface="Trebuchet MS"/>
                <a:cs typeface="Trebuchet MS"/>
              </a:rPr>
              <a:t>K</a:t>
            </a:r>
            <a:r>
              <a:rPr sz="2500" spc="30" dirty="0">
                <a:solidFill>
                  <a:srgbClr val="D08B03"/>
                </a:solidFill>
                <a:latin typeface="Trebuchet MS"/>
                <a:cs typeface="Trebuchet MS"/>
              </a:rPr>
              <a:t>T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İ</a:t>
            </a:r>
            <a:r>
              <a:rPr sz="2500" spc="20" dirty="0">
                <a:solidFill>
                  <a:srgbClr val="D08B03"/>
                </a:solidFill>
                <a:latin typeface="Trebuchet MS"/>
                <a:cs typeface="Trebuchet MS"/>
              </a:rPr>
              <a:t>R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Dİ</a:t>
            </a:r>
            <a:r>
              <a:rPr sz="2500" spc="-335" dirty="0">
                <a:solidFill>
                  <a:srgbClr val="D08B03"/>
                </a:solidFill>
                <a:latin typeface="Trebuchet MS"/>
                <a:cs typeface="Trebuchet MS"/>
              </a:rPr>
              <a:t>Ğ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İ	</a:t>
            </a:r>
            <a:r>
              <a:rPr sz="2500" spc="15" dirty="0">
                <a:solidFill>
                  <a:srgbClr val="D08B03"/>
                </a:solidFill>
                <a:latin typeface="Trebuchet MS"/>
                <a:cs typeface="Trebuchet MS"/>
              </a:rPr>
              <a:t>N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İ</a:t>
            </a:r>
            <a:r>
              <a:rPr sz="2500" spc="30" dirty="0">
                <a:solidFill>
                  <a:srgbClr val="D08B03"/>
                </a:solidFill>
                <a:latin typeface="Trebuchet MS"/>
                <a:cs typeface="Trebuchet MS"/>
              </a:rPr>
              <a:t>T</a:t>
            </a:r>
            <a:r>
              <a:rPr sz="2500" spc="-45" dirty="0">
                <a:solidFill>
                  <a:srgbClr val="D08B03"/>
                </a:solidFill>
                <a:latin typeface="Trebuchet MS"/>
                <a:cs typeface="Trebuchet MS"/>
              </a:rPr>
              <a:t>E</a:t>
            </a:r>
            <a:r>
              <a:rPr sz="2500" spc="-165" dirty="0">
                <a:solidFill>
                  <a:srgbClr val="D08B03"/>
                </a:solidFill>
                <a:latin typeface="Trebuchet MS"/>
                <a:cs typeface="Trebuchet MS"/>
              </a:rPr>
              <a:t>L</a:t>
            </a:r>
            <a:r>
              <a:rPr sz="2500" dirty="0">
                <a:solidFill>
                  <a:srgbClr val="D08B03"/>
                </a:solidFill>
                <a:latin typeface="Trebuchet MS"/>
                <a:cs typeface="Trebuchet MS"/>
              </a:rPr>
              <a:t>İ</a:t>
            </a:r>
            <a:r>
              <a:rPr sz="2500" spc="60" dirty="0">
                <a:solidFill>
                  <a:srgbClr val="D08B03"/>
                </a:solidFill>
                <a:latin typeface="Trebuchet MS"/>
                <a:cs typeface="Trebuchet MS"/>
              </a:rPr>
              <a:t>K</a:t>
            </a:r>
            <a:r>
              <a:rPr sz="2500" spc="-165" dirty="0">
                <a:solidFill>
                  <a:srgbClr val="D08B03"/>
                </a:solidFill>
                <a:latin typeface="Trebuchet MS"/>
                <a:cs typeface="Trebuchet MS"/>
              </a:rPr>
              <a:t>L</a:t>
            </a:r>
            <a:r>
              <a:rPr sz="2500" spc="-45" dirty="0">
                <a:solidFill>
                  <a:srgbClr val="D08B03"/>
                </a:solidFill>
                <a:latin typeface="Trebuchet MS"/>
                <a:cs typeface="Trebuchet MS"/>
              </a:rPr>
              <a:t>E</a:t>
            </a:r>
            <a:r>
              <a:rPr sz="2500" spc="20" dirty="0">
                <a:solidFill>
                  <a:srgbClr val="D08B03"/>
                </a:solidFill>
                <a:latin typeface="Trebuchet MS"/>
                <a:cs typeface="Trebuchet MS"/>
              </a:rPr>
              <a:t>R  </a:t>
            </a:r>
            <a:r>
              <a:rPr sz="2500" spc="25" dirty="0">
                <a:solidFill>
                  <a:srgbClr val="D08B03"/>
                </a:solidFill>
                <a:latin typeface="Trebuchet MS"/>
                <a:cs typeface="Trebuchet MS"/>
              </a:rPr>
              <a:t>NEDİR?</a:t>
            </a: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4599"/>
              </a:lnSpc>
              <a:spcBef>
                <a:spcPts val="1410"/>
              </a:spcBef>
            </a:pPr>
            <a:r>
              <a:rPr sz="2400" spc="-15" dirty="0">
                <a:solidFill>
                  <a:srgbClr val="585252"/>
                </a:solidFill>
                <a:latin typeface="Arial"/>
                <a:cs typeface="Arial"/>
              </a:rPr>
              <a:t>BAKANLIKLARDA, </a:t>
            </a:r>
            <a:r>
              <a:rPr sz="2400" spc="-50" dirty="0">
                <a:solidFill>
                  <a:srgbClr val="585252"/>
                </a:solidFill>
                <a:latin typeface="Arial"/>
                <a:cs typeface="Arial"/>
              </a:rPr>
              <a:t>KENDİ  </a:t>
            </a:r>
            <a:r>
              <a:rPr sz="2400" spc="-15" dirty="0">
                <a:solidFill>
                  <a:srgbClr val="585252"/>
                </a:solidFill>
                <a:latin typeface="Arial"/>
                <a:cs typeface="Arial"/>
              </a:rPr>
              <a:t>BÜROLARINDA</a:t>
            </a:r>
            <a:r>
              <a:rPr sz="2400" spc="-85" dirty="0">
                <a:solidFill>
                  <a:srgbClr val="585252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585252"/>
                </a:solidFill>
                <a:latin typeface="Arial"/>
                <a:cs typeface="Arial"/>
              </a:rPr>
              <a:t>ÇALIŞABİLİRLER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9740" y="2543944"/>
            <a:ext cx="3660775" cy="7743190"/>
            <a:chOff x="679740" y="2543944"/>
            <a:chExt cx="3660775" cy="7743190"/>
          </a:xfrm>
        </p:grpSpPr>
        <p:sp>
          <p:nvSpPr>
            <p:cNvPr id="7" name="object 7"/>
            <p:cNvSpPr/>
            <p:nvPr/>
          </p:nvSpPr>
          <p:spPr>
            <a:xfrm>
              <a:off x="1028700" y="3082015"/>
              <a:ext cx="3057540" cy="72049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68773" y="2893246"/>
              <a:ext cx="383239" cy="3832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52723" y="4443099"/>
              <a:ext cx="287415" cy="2874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85081" y="5502545"/>
              <a:ext cx="107771" cy="1077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47193" y="3763883"/>
              <a:ext cx="107786" cy="10777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40797" y="3039694"/>
              <a:ext cx="437629" cy="4754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9740" y="4497262"/>
              <a:ext cx="391722" cy="4683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2216" y="3763883"/>
              <a:ext cx="107786" cy="10777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81615" y="2543944"/>
              <a:ext cx="1010285" cy="717550"/>
            </a:xfrm>
            <a:custGeom>
              <a:avLst/>
              <a:gdLst/>
              <a:ahLst/>
              <a:cxnLst/>
              <a:rect l="l" t="t" r="r" b="b"/>
              <a:pathLst>
                <a:path w="1010285" h="717550">
                  <a:moveTo>
                    <a:pt x="459807" y="620027"/>
                  </a:moveTo>
                  <a:lnTo>
                    <a:pt x="456091" y="614199"/>
                  </a:lnTo>
                  <a:lnTo>
                    <a:pt x="452096" y="608386"/>
                  </a:lnTo>
                  <a:lnTo>
                    <a:pt x="448904" y="602585"/>
                  </a:lnTo>
                  <a:lnTo>
                    <a:pt x="447598" y="596795"/>
                  </a:lnTo>
                  <a:lnTo>
                    <a:pt x="448113" y="547653"/>
                  </a:lnTo>
                  <a:lnTo>
                    <a:pt x="448925" y="498538"/>
                  </a:lnTo>
                  <a:lnTo>
                    <a:pt x="450088" y="449433"/>
                  </a:lnTo>
                  <a:lnTo>
                    <a:pt x="451654" y="400322"/>
                  </a:lnTo>
                  <a:lnTo>
                    <a:pt x="453623" y="348522"/>
                  </a:lnTo>
                  <a:lnTo>
                    <a:pt x="455684" y="296736"/>
                  </a:lnTo>
                  <a:lnTo>
                    <a:pt x="457833" y="244960"/>
                  </a:lnTo>
                  <a:lnTo>
                    <a:pt x="460064" y="193192"/>
                  </a:lnTo>
                  <a:lnTo>
                    <a:pt x="462375" y="141428"/>
                  </a:lnTo>
                  <a:lnTo>
                    <a:pt x="464760" y="89665"/>
                  </a:lnTo>
                  <a:lnTo>
                    <a:pt x="467217" y="37901"/>
                  </a:lnTo>
                  <a:lnTo>
                    <a:pt x="474848" y="17755"/>
                  </a:lnTo>
                  <a:lnTo>
                    <a:pt x="477849" y="11465"/>
                  </a:lnTo>
                  <a:lnTo>
                    <a:pt x="527510" y="20091"/>
                  </a:lnTo>
                  <a:lnTo>
                    <a:pt x="569453" y="34188"/>
                  </a:lnTo>
                  <a:lnTo>
                    <a:pt x="583463" y="38740"/>
                  </a:lnTo>
                  <a:lnTo>
                    <a:pt x="605389" y="47812"/>
                  </a:lnTo>
                  <a:lnTo>
                    <a:pt x="617460" y="58838"/>
                  </a:lnTo>
                  <a:lnTo>
                    <a:pt x="618557" y="63782"/>
                  </a:lnTo>
                  <a:lnTo>
                    <a:pt x="491654" y="41740"/>
                  </a:lnTo>
                  <a:lnTo>
                    <a:pt x="480248" y="383503"/>
                  </a:lnTo>
                  <a:lnTo>
                    <a:pt x="477058" y="480520"/>
                  </a:lnTo>
                  <a:lnTo>
                    <a:pt x="508238" y="485936"/>
                  </a:lnTo>
                  <a:lnTo>
                    <a:pt x="484794" y="569694"/>
                  </a:lnTo>
                  <a:lnTo>
                    <a:pt x="482919" y="577746"/>
                  </a:lnTo>
                  <a:lnTo>
                    <a:pt x="481296" y="585867"/>
                  </a:lnTo>
                  <a:lnTo>
                    <a:pt x="479373" y="593835"/>
                  </a:lnTo>
                  <a:lnTo>
                    <a:pt x="476597" y="601426"/>
                  </a:lnTo>
                  <a:lnTo>
                    <a:pt x="473319" y="608706"/>
                  </a:lnTo>
                  <a:lnTo>
                    <a:pt x="465577" y="613857"/>
                  </a:lnTo>
                  <a:lnTo>
                    <a:pt x="459807" y="620027"/>
                  </a:lnTo>
                  <a:close/>
                </a:path>
                <a:path w="1010285" h="717550">
                  <a:moveTo>
                    <a:pt x="508238" y="485936"/>
                  </a:moveTo>
                  <a:lnTo>
                    <a:pt x="477058" y="480520"/>
                  </a:lnTo>
                  <a:lnTo>
                    <a:pt x="480691" y="480474"/>
                  </a:lnTo>
                  <a:lnTo>
                    <a:pt x="597035" y="73442"/>
                  </a:lnTo>
                  <a:lnTo>
                    <a:pt x="491654" y="41740"/>
                  </a:lnTo>
                  <a:lnTo>
                    <a:pt x="618557" y="63782"/>
                  </a:lnTo>
                  <a:lnTo>
                    <a:pt x="620871" y="74222"/>
                  </a:lnTo>
                  <a:lnTo>
                    <a:pt x="616815" y="96365"/>
                  </a:lnTo>
                  <a:lnTo>
                    <a:pt x="590513" y="191036"/>
                  </a:lnTo>
                  <a:lnTo>
                    <a:pt x="550951" y="333055"/>
                  </a:lnTo>
                  <a:lnTo>
                    <a:pt x="508238" y="485936"/>
                  </a:lnTo>
                  <a:close/>
                </a:path>
                <a:path w="1010285" h="717550">
                  <a:moveTo>
                    <a:pt x="203741" y="607217"/>
                  </a:moveTo>
                  <a:lnTo>
                    <a:pt x="174276" y="569731"/>
                  </a:lnTo>
                  <a:lnTo>
                    <a:pt x="151246" y="513260"/>
                  </a:lnTo>
                  <a:lnTo>
                    <a:pt x="133443" y="466923"/>
                  </a:lnTo>
                  <a:lnTo>
                    <a:pt x="116336" y="420361"/>
                  </a:lnTo>
                  <a:lnTo>
                    <a:pt x="99900" y="373579"/>
                  </a:lnTo>
                  <a:lnTo>
                    <a:pt x="84113" y="326584"/>
                  </a:lnTo>
                  <a:lnTo>
                    <a:pt x="68952" y="279384"/>
                  </a:lnTo>
                  <a:lnTo>
                    <a:pt x="54393" y="231985"/>
                  </a:lnTo>
                  <a:lnTo>
                    <a:pt x="40414" y="184395"/>
                  </a:lnTo>
                  <a:lnTo>
                    <a:pt x="26992" y="136620"/>
                  </a:lnTo>
                  <a:lnTo>
                    <a:pt x="14104" y="88668"/>
                  </a:lnTo>
                  <a:lnTo>
                    <a:pt x="1726" y="40545"/>
                  </a:lnTo>
                  <a:lnTo>
                    <a:pt x="0" y="30368"/>
                  </a:lnTo>
                  <a:lnTo>
                    <a:pt x="943" y="21480"/>
                  </a:lnTo>
                  <a:lnTo>
                    <a:pt x="42323" y="7750"/>
                  </a:lnTo>
                  <a:lnTo>
                    <a:pt x="96944" y="2199"/>
                  </a:lnTo>
                  <a:lnTo>
                    <a:pt x="124356" y="0"/>
                  </a:lnTo>
                  <a:lnTo>
                    <a:pt x="138200" y="1315"/>
                  </a:lnTo>
                  <a:lnTo>
                    <a:pt x="157070" y="34914"/>
                  </a:lnTo>
                  <a:lnTo>
                    <a:pt x="120209" y="28511"/>
                  </a:lnTo>
                  <a:lnTo>
                    <a:pt x="28575" y="42096"/>
                  </a:lnTo>
                  <a:lnTo>
                    <a:pt x="165723" y="481386"/>
                  </a:lnTo>
                  <a:lnTo>
                    <a:pt x="208817" y="488871"/>
                  </a:lnTo>
                  <a:lnTo>
                    <a:pt x="220921" y="594096"/>
                  </a:lnTo>
                  <a:lnTo>
                    <a:pt x="217868" y="597761"/>
                  </a:lnTo>
                  <a:lnTo>
                    <a:pt x="214300" y="605938"/>
                  </a:lnTo>
                  <a:lnTo>
                    <a:pt x="203741" y="607217"/>
                  </a:lnTo>
                  <a:close/>
                </a:path>
                <a:path w="1010285" h="717550">
                  <a:moveTo>
                    <a:pt x="208817" y="488871"/>
                  </a:moveTo>
                  <a:lnTo>
                    <a:pt x="165723" y="481386"/>
                  </a:lnTo>
                  <a:lnTo>
                    <a:pt x="175155" y="479641"/>
                  </a:lnTo>
                  <a:lnTo>
                    <a:pt x="120209" y="28511"/>
                  </a:lnTo>
                  <a:lnTo>
                    <a:pt x="157070" y="34914"/>
                  </a:lnTo>
                  <a:lnTo>
                    <a:pt x="162285" y="81641"/>
                  </a:lnTo>
                  <a:lnTo>
                    <a:pt x="173450" y="180604"/>
                  </a:lnTo>
                  <a:lnTo>
                    <a:pt x="184738" y="279557"/>
                  </a:lnTo>
                  <a:lnTo>
                    <a:pt x="208817" y="488871"/>
                  </a:lnTo>
                  <a:close/>
                </a:path>
                <a:path w="1010285" h="717550">
                  <a:moveTo>
                    <a:pt x="581175" y="715812"/>
                  </a:moveTo>
                  <a:lnTo>
                    <a:pt x="581029" y="709696"/>
                  </a:lnTo>
                  <a:lnTo>
                    <a:pt x="578590" y="702100"/>
                  </a:lnTo>
                  <a:lnTo>
                    <a:pt x="581343" y="697842"/>
                  </a:lnTo>
                  <a:lnTo>
                    <a:pt x="590361" y="684215"/>
                  </a:lnTo>
                  <a:lnTo>
                    <a:pt x="599775" y="670848"/>
                  </a:lnTo>
                  <a:lnTo>
                    <a:pt x="609347" y="657584"/>
                  </a:lnTo>
                  <a:lnTo>
                    <a:pt x="618840" y="644268"/>
                  </a:lnTo>
                  <a:lnTo>
                    <a:pt x="877964" y="273133"/>
                  </a:lnTo>
                  <a:lnTo>
                    <a:pt x="897101" y="248023"/>
                  </a:lnTo>
                  <a:lnTo>
                    <a:pt x="912195" y="238361"/>
                  </a:lnTo>
                  <a:lnTo>
                    <a:pt x="928203" y="244311"/>
                  </a:lnTo>
                  <a:lnTo>
                    <a:pt x="950079" y="266036"/>
                  </a:lnTo>
                  <a:lnTo>
                    <a:pt x="953539" y="270427"/>
                  </a:lnTo>
                  <a:lnTo>
                    <a:pt x="915949" y="263897"/>
                  </a:lnTo>
                  <a:lnTo>
                    <a:pt x="688083" y="597291"/>
                  </a:lnTo>
                  <a:lnTo>
                    <a:pt x="691154" y="602019"/>
                  </a:lnTo>
                  <a:lnTo>
                    <a:pt x="725368" y="607962"/>
                  </a:lnTo>
                  <a:lnTo>
                    <a:pt x="627140" y="690775"/>
                  </a:lnTo>
                  <a:lnTo>
                    <a:pt x="620630" y="696700"/>
                  </a:lnTo>
                  <a:lnTo>
                    <a:pt x="614316" y="702875"/>
                  </a:lnTo>
                  <a:lnTo>
                    <a:pt x="607869" y="708799"/>
                  </a:lnTo>
                  <a:lnTo>
                    <a:pt x="600961" y="713970"/>
                  </a:lnTo>
                  <a:lnTo>
                    <a:pt x="596474" y="716845"/>
                  </a:lnTo>
                  <a:lnTo>
                    <a:pt x="587834" y="715344"/>
                  </a:lnTo>
                  <a:lnTo>
                    <a:pt x="581175" y="715812"/>
                  </a:lnTo>
                  <a:close/>
                </a:path>
                <a:path w="1010285" h="717550">
                  <a:moveTo>
                    <a:pt x="725368" y="607962"/>
                  </a:moveTo>
                  <a:lnTo>
                    <a:pt x="691154" y="602019"/>
                  </a:lnTo>
                  <a:lnTo>
                    <a:pt x="971614" y="364644"/>
                  </a:lnTo>
                  <a:lnTo>
                    <a:pt x="976322" y="360725"/>
                  </a:lnTo>
                  <a:lnTo>
                    <a:pt x="979324" y="347308"/>
                  </a:lnTo>
                  <a:lnTo>
                    <a:pt x="976422" y="343150"/>
                  </a:lnTo>
                  <a:lnTo>
                    <a:pt x="961972" y="323256"/>
                  </a:lnTo>
                  <a:lnTo>
                    <a:pt x="946976" y="303610"/>
                  </a:lnTo>
                  <a:lnTo>
                    <a:pt x="915949" y="263897"/>
                  </a:lnTo>
                  <a:lnTo>
                    <a:pt x="953539" y="270427"/>
                  </a:lnTo>
                  <a:lnTo>
                    <a:pt x="966091" y="286354"/>
                  </a:lnTo>
                  <a:lnTo>
                    <a:pt x="980367" y="308260"/>
                  </a:lnTo>
                  <a:lnTo>
                    <a:pt x="993867" y="330868"/>
                  </a:lnTo>
                  <a:lnTo>
                    <a:pt x="1007550" y="353293"/>
                  </a:lnTo>
                  <a:lnTo>
                    <a:pt x="1009247" y="355889"/>
                  </a:lnTo>
                  <a:lnTo>
                    <a:pt x="1008976" y="359766"/>
                  </a:lnTo>
                  <a:lnTo>
                    <a:pt x="1009764" y="364504"/>
                  </a:lnTo>
                  <a:lnTo>
                    <a:pt x="1004958" y="369759"/>
                  </a:lnTo>
                  <a:lnTo>
                    <a:pt x="1000429" y="375739"/>
                  </a:lnTo>
                  <a:lnTo>
                    <a:pt x="994910" y="380464"/>
                  </a:lnTo>
                  <a:lnTo>
                    <a:pt x="725368" y="607962"/>
                  </a:lnTo>
                  <a:close/>
                </a:path>
                <a:path w="1010285" h="717550">
                  <a:moveTo>
                    <a:pt x="595976" y="717165"/>
                  </a:moveTo>
                  <a:lnTo>
                    <a:pt x="587834" y="715344"/>
                  </a:lnTo>
                  <a:lnTo>
                    <a:pt x="596474" y="716845"/>
                  </a:lnTo>
                  <a:lnTo>
                    <a:pt x="595976" y="717165"/>
                  </a:lnTo>
                  <a:close/>
                </a:path>
              </a:pathLst>
            </a:custGeom>
            <a:solidFill>
              <a:srgbClr val="D0A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659000" y="1314429"/>
            <a:ext cx="530606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9614" algn="l"/>
              </a:tabLst>
            </a:pPr>
            <a:r>
              <a:rPr sz="4200" spc="5" dirty="0">
                <a:solidFill>
                  <a:srgbClr val="87805E"/>
                </a:solidFill>
                <a:latin typeface="Trebuchet MS"/>
                <a:cs typeface="Trebuchet MS"/>
              </a:rPr>
              <a:t>İ</a:t>
            </a:r>
            <a:r>
              <a:rPr sz="4200" spc="35" dirty="0">
                <a:solidFill>
                  <a:srgbClr val="87805E"/>
                </a:solidFill>
                <a:latin typeface="Trebuchet MS"/>
                <a:cs typeface="Trebuchet MS"/>
              </a:rPr>
              <a:t>N</a:t>
            </a:r>
            <a:r>
              <a:rPr sz="4200" spc="130" dirty="0">
                <a:solidFill>
                  <a:srgbClr val="87805E"/>
                </a:solidFill>
                <a:latin typeface="Trebuchet MS"/>
                <a:cs typeface="Trebuchet MS"/>
              </a:rPr>
              <a:t>Ş</a:t>
            </a:r>
            <a:r>
              <a:rPr sz="4200" spc="20" dirty="0">
                <a:solidFill>
                  <a:srgbClr val="87805E"/>
                </a:solidFill>
                <a:latin typeface="Trebuchet MS"/>
                <a:cs typeface="Trebuchet MS"/>
              </a:rPr>
              <a:t>AA</a:t>
            </a:r>
            <a:r>
              <a:rPr sz="4200" spc="60" dirty="0">
                <a:solidFill>
                  <a:srgbClr val="87805E"/>
                </a:solidFill>
                <a:latin typeface="Trebuchet MS"/>
                <a:cs typeface="Trebuchet MS"/>
              </a:rPr>
              <a:t>T	</a:t>
            </a:r>
            <a:r>
              <a:rPr sz="4200" spc="515" dirty="0">
                <a:solidFill>
                  <a:srgbClr val="87805E"/>
                </a:solidFill>
                <a:latin typeface="Trebuchet MS"/>
                <a:cs typeface="Trebuchet MS"/>
              </a:rPr>
              <a:t>M</a:t>
            </a:r>
            <a:r>
              <a:rPr sz="4200" spc="-215" dirty="0">
                <a:solidFill>
                  <a:srgbClr val="87805E"/>
                </a:solidFill>
                <a:latin typeface="Trebuchet MS"/>
                <a:cs typeface="Trebuchet MS"/>
              </a:rPr>
              <a:t>Ü</a:t>
            </a:r>
            <a:r>
              <a:rPr sz="4200" spc="-110" dirty="0">
                <a:solidFill>
                  <a:srgbClr val="87805E"/>
                </a:solidFill>
                <a:latin typeface="Trebuchet MS"/>
                <a:cs typeface="Trebuchet MS"/>
              </a:rPr>
              <a:t>HE</a:t>
            </a:r>
            <a:r>
              <a:rPr sz="4200" spc="35" dirty="0">
                <a:solidFill>
                  <a:srgbClr val="87805E"/>
                </a:solidFill>
                <a:latin typeface="Trebuchet MS"/>
                <a:cs typeface="Trebuchet MS"/>
              </a:rPr>
              <a:t>N</a:t>
            </a:r>
            <a:r>
              <a:rPr sz="4200" spc="10" dirty="0">
                <a:solidFill>
                  <a:srgbClr val="87805E"/>
                </a:solidFill>
                <a:latin typeface="Trebuchet MS"/>
                <a:cs typeface="Trebuchet MS"/>
              </a:rPr>
              <a:t>Dİ</a:t>
            </a:r>
            <a:r>
              <a:rPr sz="4200" spc="130" dirty="0">
                <a:solidFill>
                  <a:srgbClr val="87805E"/>
                </a:solidFill>
                <a:latin typeface="Trebuchet MS"/>
                <a:cs typeface="Trebuchet MS"/>
              </a:rPr>
              <a:t>S</a:t>
            </a:r>
            <a:r>
              <a:rPr sz="4200" spc="-270" dirty="0">
                <a:solidFill>
                  <a:srgbClr val="87805E"/>
                </a:solidFill>
                <a:latin typeface="Trebuchet MS"/>
                <a:cs typeface="Trebuchet MS"/>
              </a:rPr>
              <a:t>L</a:t>
            </a:r>
            <a:r>
              <a:rPr sz="4200" spc="5" dirty="0">
                <a:solidFill>
                  <a:srgbClr val="87805E"/>
                </a:solidFill>
                <a:latin typeface="Trebuchet MS"/>
                <a:cs typeface="Trebuchet MS"/>
              </a:rPr>
              <a:t>İ</a:t>
            </a:r>
            <a:r>
              <a:rPr sz="4200" spc="-555" dirty="0">
                <a:solidFill>
                  <a:srgbClr val="87805E"/>
                </a:solidFill>
                <a:latin typeface="Trebuchet MS"/>
                <a:cs typeface="Trebuchet MS"/>
              </a:rPr>
              <a:t>Ğ</a:t>
            </a:r>
            <a:r>
              <a:rPr sz="4200" spc="5" dirty="0">
                <a:solidFill>
                  <a:srgbClr val="87805E"/>
                </a:solidFill>
                <a:latin typeface="Trebuchet MS"/>
                <a:cs typeface="Trebuchet MS"/>
              </a:rPr>
              <a:t>İ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B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6098" y="956944"/>
            <a:ext cx="115925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120" dirty="0">
                <a:solidFill>
                  <a:srgbClr val="251D20"/>
                </a:solidFill>
                <a:latin typeface="Roboto"/>
                <a:cs typeface="Roboto"/>
              </a:rPr>
              <a:t>OTOMOTİV</a:t>
            </a:r>
            <a:r>
              <a:rPr sz="7200" b="1" spc="245" dirty="0">
                <a:solidFill>
                  <a:srgbClr val="251D20"/>
                </a:solidFill>
                <a:latin typeface="Roboto"/>
                <a:cs typeface="Roboto"/>
              </a:rPr>
              <a:t> </a:t>
            </a:r>
            <a:r>
              <a:rPr sz="7200" b="1" spc="125" dirty="0">
                <a:solidFill>
                  <a:srgbClr val="251D20"/>
                </a:solidFill>
                <a:latin typeface="Roboto"/>
                <a:cs typeface="Roboto"/>
              </a:rPr>
              <a:t>MÜHENDİSLİĞİ</a:t>
            </a:r>
            <a:endParaRPr sz="7200"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31918" y="4142595"/>
            <a:ext cx="3790950" cy="442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Kamyon, otobüs,  minibüs, otomobil  </a:t>
            </a:r>
            <a:r>
              <a:rPr sz="3550" spc="50" dirty="0">
                <a:solidFill>
                  <a:srgbClr val="251D20"/>
                </a:solidFill>
                <a:latin typeface="RobotoRegular"/>
                <a:cs typeface="RobotoRegular"/>
              </a:rPr>
              <a:t>gibi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motorlu </a:t>
            </a:r>
            <a:r>
              <a:rPr sz="3550" spc="50" dirty="0">
                <a:solidFill>
                  <a:srgbClr val="251D20"/>
                </a:solidFill>
                <a:latin typeface="RobotoRegular"/>
                <a:cs typeface="RobotoRegular"/>
              </a:rPr>
              <a:t>kara 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taşıt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araçlarını  planlayan </a:t>
            </a:r>
            <a:r>
              <a:rPr sz="3550" spc="35" dirty="0">
                <a:solidFill>
                  <a:srgbClr val="251D20"/>
                </a:solidFill>
                <a:latin typeface="RobotoRegular"/>
                <a:cs typeface="RobotoRegular"/>
              </a:rPr>
              <a:t>ve 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üretimini  denetleyen</a:t>
            </a:r>
            <a:r>
              <a:rPr sz="3550" spc="80" dirty="0">
                <a:solidFill>
                  <a:srgbClr val="251D20"/>
                </a:solidFill>
                <a:latin typeface="RobotoRegular"/>
                <a:cs typeface="RobotoRegular"/>
              </a:rPr>
              <a:t>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kişidir.</a:t>
            </a:r>
            <a:endParaRPr sz="3550">
              <a:latin typeface="RobotoRegular"/>
              <a:cs typeface="Roboto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31918" y="2912273"/>
            <a:ext cx="26904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2155" algn="l"/>
                <a:tab pos="1292860" algn="l"/>
              </a:tabLst>
            </a:pPr>
            <a:r>
              <a:rPr sz="3000" spc="360" dirty="0">
                <a:solidFill>
                  <a:srgbClr val="251D20"/>
                </a:solidFill>
                <a:latin typeface="RobotoRegular"/>
                <a:cs typeface="RobotoRegular"/>
              </a:rPr>
              <a:t>N</a:t>
            </a:r>
            <a:r>
              <a:rPr sz="3000" dirty="0">
                <a:solidFill>
                  <a:srgbClr val="251D20"/>
                </a:solidFill>
                <a:latin typeface="RobotoRegular"/>
                <a:cs typeface="RobotoRegular"/>
              </a:rPr>
              <a:t>E	</a:t>
            </a:r>
            <a:r>
              <a:rPr sz="3000" spc="360" dirty="0">
                <a:solidFill>
                  <a:srgbClr val="251D20"/>
                </a:solidFill>
                <a:latin typeface="RobotoRegular"/>
                <a:cs typeface="RobotoRegular"/>
              </a:rPr>
              <a:t>İ</a:t>
            </a:r>
            <a:r>
              <a:rPr sz="3000" dirty="0">
                <a:solidFill>
                  <a:srgbClr val="251D20"/>
                </a:solidFill>
                <a:latin typeface="RobotoRegular"/>
                <a:cs typeface="RobotoRegular"/>
              </a:rPr>
              <a:t>Ş	</a:t>
            </a:r>
            <a:r>
              <a:rPr sz="3000" spc="360" dirty="0">
                <a:solidFill>
                  <a:srgbClr val="251D20"/>
                </a:solidFill>
                <a:latin typeface="RobotoRegular"/>
                <a:cs typeface="RobotoRegular"/>
              </a:rPr>
              <a:t>YAPA</a:t>
            </a:r>
            <a:r>
              <a:rPr sz="3000" dirty="0">
                <a:solidFill>
                  <a:srgbClr val="251D20"/>
                </a:solidFill>
                <a:latin typeface="RobotoRegular"/>
                <a:cs typeface="RobotoRegular"/>
              </a:rPr>
              <a:t>R</a:t>
            </a:r>
            <a:endParaRPr sz="3000">
              <a:latin typeface="RobotoRegular"/>
              <a:cs typeface="Roboto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12537" y="4187555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38100" y="762000"/>
                </a:moveTo>
                <a:lnTo>
                  <a:pt x="0" y="762000"/>
                </a:lnTo>
                <a:lnTo>
                  <a:pt x="0" y="0"/>
                </a:lnTo>
                <a:lnTo>
                  <a:pt x="38100" y="0"/>
                </a:lnTo>
                <a:lnTo>
                  <a:pt x="38100" y="762000"/>
                </a:lnTo>
                <a:close/>
              </a:path>
            </a:pathLst>
          </a:custGeom>
          <a:solidFill>
            <a:srgbClr val="251D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712537" y="2740932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38100" y="762000"/>
                </a:moveTo>
                <a:lnTo>
                  <a:pt x="0" y="762000"/>
                </a:lnTo>
                <a:lnTo>
                  <a:pt x="0" y="0"/>
                </a:lnTo>
                <a:lnTo>
                  <a:pt x="38100" y="0"/>
                </a:lnTo>
                <a:lnTo>
                  <a:pt x="38100" y="762000"/>
                </a:lnTo>
                <a:close/>
              </a:path>
            </a:pathLst>
          </a:custGeom>
          <a:solidFill>
            <a:srgbClr val="251D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549601" y="1071244"/>
            <a:ext cx="368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51D20"/>
                </a:solidFill>
                <a:latin typeface="RobotoRegular"/>
                <a:cs typeface="RobotoRegular"/>
              </a:rPr>
              <a:t>06</a:t>
            </a:r>
            <a:endParaRPr sz="2400">
              <a:latin typeface="RobotoRegular"/>
              <a:cs typeface="Roboto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933" y="4310327"/>
            <a:ext cx="5673090" cy="568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2615">
              <a:lnSpc>
                <a:spcPct val="116199"/>
              </a:lnSpc>
              <a:spcBef>
                <a:spcPts val="100"/>
              </a:spcBef>
              <a:buChar char="•"/>
              <a:tabLst>
                <a:tab pos="294640" algn="l"/>
              </a:tabLst>
            </a:pP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Şekil </a:t>
            </a:r>
            <a:r>
              <a:rPr sz="3550" spc="35" dirty="0">
                <a:solidFill>
                  <a:srgbClr val="251D20"/>
                </a:solidFill>
                <a:latin typeface="RobotoRegular"/>
                <a:cs typeface="RobotoRegular"/>
              </a:rPr>
              <a:t>ve </a:t>
            </a:r>
            <a:r>
              <a:rPr sz="3550" spc="50" dirty="0">
                <a:solidFill>
                  <a:srgbClr val="251D20"/>
                </a:solidFill>
                <a:latin typeface="RobotoRegular"/>
                <a:cs typeface="RobotoRegular"/>
              </a:rPr>
              <a:t>uzay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ilişkilerini  görebilme yeteneğine 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sahip,</a:t>
            </a:r>
            <a:endParaRPr sz="3550">
              <a:latin typeface="RobotoRegular"/>
              <a:cs typeface="RobotoRegular"/>
            </a:endParaRPr>
          </a:p>
          <a:p>
            <a:pPr marL="12700" marR="1264920">
              <a:lnSpc>
                <a:spcPct val="116199"/>
              </a:lnSpc>
              <a:buChar char="•"/>
              <a:tabLst>
                <a:tab pos="294640" algn="l"/>
              </a:tabLst>
            </a:pP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Matematik </a:t>
            </a:r>
            <a:r>
              <a:rPr sz="3550" spc="35" dirty="0">
                <a:solidFill>
                  <a:srgbClr val="251D20"/>
                </a:solidFill>
                <a:latin typeface="RobotoRegular"/>
                <a:cs typeface="RobotoRegular"/>
              </a:rPr>
              <a:t>ve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fizik 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konularına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ilgili </a:t>
            </a:r>
            <a:r>
              <a:rPr sz="3550" spc="35" dirty="0">
                <a:solidFill>
                  <a:srgbClr val="251D20"/>
                </a:solidFill>
                <a:latin typeface="RobotoRegular"/>
                <a:cs typeface="RobotoRegular"/>
              </a:rPr>
              <a:t>ve bu 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alanda</a:t>
            </a:r>
            <a:r>
              <a:rPr sz="3550" spc="130" dirty="0">
                <a:solidFill>
                  <a:srgbClr val="251D20"/>
                </a:solidFill>
                <a:latin typeface="RobotoRegular"/>
                <a:cs typeface="RobotoRegular"/>
              </a:rPr>
              <a:t>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başarılı,</a:t>
            </a:r>
            <a:endParaRPr sz="3550">
              <a:latin typeface="RobotoRegular"/>
              <a:cs typeface="RobotoRegular"/>
            </a:endParaRPr>
          </a:p>
          <a:p>
            <a:pPr marL="294005" indent="-281940">
              <a:lnSpc>
                <a:spcPct val="100000"/>
              </a:lnSpc>
              <a:spcBef>
                <a:spcPts val="690"/>
              </a:spcBef>
              <a:buChar char="•"/>
              <a:tabLst>
                <a:tab pos="294640" algn="l"/>
              </a:tabLst>
            </a:pP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Mekaniğe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karşı </a:t>
            </a:r>
            <a:r>
              <a:rPr sz="3550" spc="50" dirty="0">
                <a:solidFill>
                  <a:srgbClr val="251D20"/>
                </a:solidFill>
                <a:latin typeface="RobotoRegular"/>
                <a:cs typeface="RobotoRegular"/>
              </a:rPr>
              <a:t>ilgi</a:t>
            </a:r>
            <a:r>
              <a:rPr sz="3550" spc="250" dirty="0">
                <a:solidFill>
                  <a:srgbClr val="251D20"/>
                </a:solidFill>
                <a:latin typeface="RobotoRegular"/>
                <a:cs typeface="RobotoRegular"/>
              </a:rPr>
              <a:t>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duyan,</a:t>
            </a:r>
            <a:endParaRPr sz="3550">
              <a:latin typeface="RobotoRegular"/>
              <a:cs typeface="RobotoRegular"/>
            </a:endParaRPr>
          </a:p>
          <a:p>
            <a:pPr marL="12700" marR="835025">
              <a:lnSpc>
                <a:spcPct val="116199"/>
              </a:lnSpc>
              <a:buChar char="•"/>
              <a:tabLst>
                <a:tab pos="294640" algn="l"/>
              </a:tabLst>
            </a:pP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Yaratıcı, tasarım </a:t>
            </a:r>
            <a:r>
              <a:rPr sz="3550" spc="50" dirty="0">
                <a:solidFill>
                  <a:srgbClr val="251D20"/>
                </a:solidFill>
                <a:latin typeface="RobotoRegular"/>
                <a:cs typeface="RobotoRegular"/>
              </a:rPr>
              <a:t>gücü 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yüksek</a:t>
            </a:r>
            <a:endParaRPr sz="3550">
              <a:latin typeface="RobotoRegular"/>
              <a:cs typeface="Roboto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933" y="3079998"/>
            <a:ext cx="50723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74415" algn="l"/>
              </a:tabLst>
            </a:pPr>
            <a:r>
              <a:rPr sz="3000" spc="360" dirty="0">
                <a:solidFill>
                  <a:srgbClr val="251D20"/>
                </a:solidFill>
                <a:latin typeface="RobotoRegular"/>
                <a:cs typeface="RobotoRegular"/>
              </a:rPr>
              <a:t>GEREKLİLİKLER</a:t>
            </a:r>
            <a:r>
              <a:rPr sz="3000" dirty="0">
                <a:solidFill>
                  <a:srgbClr val="251D20"/>
                </a:solidFill>
                <a:latin typeface="RobotoRegular"/>
                <a:cs typeface="RobotoRegular"/>
              </a:rPr>
              <a:t>İ	</a:t>
            </a:r>
            <a:r>
              <a:rPr sz="3000" spc="360" dirty="0">
                <a:solidFill>
                  <a:srgbClr val="251D20"/>
                </a:solidFill>
                <a:latin typeface="RobotoRegular"/>
                <a:cs typeface="RobotoRegular"/>
              </a:rPr>
              <a:t>NEDİR</a:t>
            </a:r>
            <a:r>
              <a:rPr sz="3000" dirty="0">
                <a:solidFill>
                  <a:srgbClr val="251D20"/>
                </a:solidFill>
                <a:latin typeface="RobotoRegular"/>
                <a:cs typeface="RobotoRegular"/>
              </a:rPr>
              <a:t>?</a:t>
            </a:r>
            <a:endParaRPr sz="3000">
              <a:latin typeface="RobotoRegular"/>
              <a:cs typeface="Roboto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60945" y="3929998"/>
            <a:ext cx="4147185" cy="379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014">
              <a:lnSpc>
                <a:spcPct val="116199"/>
              </a:lnSpc>
              <a:spcBef>
                <a:spcPts val="100"/>
              </a:spcBef>
            </a:pP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Özellikle İstanbul, 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Bursa, İzmir </a:t>
            </a:r>
            <a:r>
              <a:rPr sz="3550" spc="50" dirty="0">
                <a:solidFill>
                  <a:srgbClr val="251D20"/>
                </a:solidFill>
                <a:latin typeface="RobotoRegular"/>
                <a:cs typeface="RobotoRegular"/>
              </a:rPr>
              <a:t>gibi 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illerimizde otomotiv  sanayinin gelişmiş  </a:t>
            </a:r>
            <a:r>
              <a:rPr sz="3550" spc="55" dirty="0">
                <a:solidFill>
                  <a:srgbClr val="251D20"/>
                </a:solidFill>
                <a:latin typeface="RobotoRegular"/>
                <a:cs typeface="RobotoRegular"/>
              </a:rPr>
              <a:t>olduğu </a:t>
            </a:r>
            <a:r>
              <a:rPr sz="3550" spc="60" dirty="0">
                <a:solidFill>
                  <a:srgbClr val="251D20"/>
                </a:solidFill>
                <a:latin typeface="RobotoRegular"/>
                <a:cs typeface="RobotoRegular"/>
              </a:rPr>
              <a:t>bölgelerde  </a:t>
            </a:r>
            <a:r>
              <a:rPr sz="3550" spc="65" dirty="0">
                <a:solidFill>
                  <a:srgbClr val="251D20"/>
                </a:solidFill>
                <a:latin typeface="RobotoRegular"/>
                <a:cs typeface="RobotoRegular"/>
              </a:rPr>
              <a:t>çalışabilirler</a:t>
            </a:r>
            <a:endParaRPr sz="3550">
              <a:latin typeface="RobotoRegular"/>
              <a:cs typeface="Roboto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60945" y="2699656"/>
            <a:ext cx="3663950" cy="4254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825625" algn="l"/>
              </a:tabLst>
            </a:pPr>
            <a:r>
              <a:rPr sz="2600" spc="325" dirty="0">
                <a:solidFill>
                  <a:srgbClr val="251D20"/>
                </a:solidFill>
                <a:latin typeface="RobotoRegular"/>
                <a:cs typeface="RobotoRegular"/>
              </a:rPr>
              <a:t>ÇALIŞM</a:t>
            </a:r>
            <a:r>
              <a:rPr sz="2600" spc="15" dirty="0">
                <a:solidFill>
                  <a:srgbClr val="251D20"/>
                </a:solidFill>
                <a:latin typeface="RobotoRegular"/>
                <a:cs typeface="RobotoRegular"/>
              </a:rPr>
              <a:t>A</a:t>
            </a:r>
            <a:r>
              <a:rPr sz="2600" dirty="0">
                <a:solidFill>
                  <a:srgbClr val="251D20"/>
                </a:solidFill>
                <a:latin typeface="RobotoRegular"/>
                <a:cs typeface="RobotoRegular"/>
              </a:rPr>
              <a:t>	</a:t>
            </a:r>
            <a:r>
              <a:rPr sz="2600" spc="330" dirty="0">
                <a:solidFill>
                  <a:srgbClr val="251D20"/>
                </a:solidFill>
                <a:latin typeface="RobotoRegular"/>
                <a:cs typeface="RobotoRegular"/>
              </a:rPr>
              <a:t>ALANLAR</a:t>
            </a:r>
            <a:r>
              <a:rPr sz="2600" spc="5" dirty="0">
                <a:solidFill>
                  <a:srgbClr val="251D20"/>
                </a:solidFill>
                <a:latin typeface="RobotoRegular"/>
                <a:cs typeface="RobotoRegular"/>
              </a:rPr>
              <a:t>I</a:t>
            </a:r>
            <a:endParaRPr sz="2600">
              <a:latin typeface="RobotoRegular"/>
              <a:cs typeface="Roboto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57800" y="7050154"/>
            <a:ext cx="802005" cy="22212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805"/>
              </a:lnSpc>
            </a:pPr>
            <a:r>
              <a:rPr sz="2400" spc="90" dirty="0">
                <a:solidFill>
                  <a:srgbClr val="251D20"/>
                </a:solidFill>
                <a:latin typeface="RobotoRegular"/>
                <a:cs typeface="RobotoRegular"/>
              </a:rPr>
              <a:t>Pak </a:t>
            </a:r>
            <a:r>
              <a:rPr sz="2400" spc="120" dirty="0">
                <a:solidFill>
                  <a:srgbClr val="251D20"/>
                </a:solidFill>
                <a:latin typeface="RobotoRegular"/>
                <a:cs typeface="RobotoRegular"/>
              </a:rPr>
              <a:t>Tasarım</a:t>
            </a:r>
            <a:r>
              <a:rPr sz="2400" spc="420" dirty="0">
                <a:solidFill>
                  <a:srgbClr val="251D20"/>
                </a:solidFill>
                <a:latin typeface="RobotoRegular"/>
                <a:cs typeface="RobotoRegular"/>
              </a:rPr>
              <a:t> </a:t>
            </a:r>
            <a:r>
              <a:rPr sz="2400" dirty="0">
                <a:solidFill>
                  <a:srgbClr val="251D20"/>
                </a:solidFill>
                <a:latin typeface="RobotoRegular"/>
                <a:cs typeface="RobotoRegular"/>
              </a:rPr>
              <a:t>•</a:t>
            </a:r>
            <a:endParaRPr sz="2400">
              <a:latin typeface="RobotoRegular"/>
              <a:cs typeface="RobotoRegular"/>
            </a:endParaRPr>
          </a:p>
          <a:p>
            <a:pPr marL="612140">
              <a:lnSpc>
                <a:spcPct val="100000"/>
              </a:lnSpc>
              <a:spcBef>
                <a:spcPts val="420"/>
              </a:spcBef>
            </a:pPr>
            <a:r>
              <a:rPr sz="2400" spc="105" dirty="0">
                <a:solidFill>
                  <a:srgbClr val="251D20"/>
                </a:solidFill>
                <a:latin typeface="RobotoRegular"/>
                <a:cs typeface="RobotoRegular"/>
              </a:rPr>
              <a:t>Ocak</a:t>
            </a:r>
            <a:r>
              <a:rPr sz="2400" spc="195" dirty="0">
                <a:solidFill>
                  <a:srgbClr val="251D20"/>
                </a:solidFill>
                <a:latin typeface="RobotoRegular"/>
                <a:cs typeface="RobotoRegular"/>
              </a:rPr>
              <a:t> </a:t>
            </a:r>
            <a:r>
              <a:rPr sz="2400" spc="105" dirty="0">
                <a:solidFill>
                  <a:srgbClr val="251D20"/>
                </a:solidFill>
                <a:latin typeface="RobotoRegular"/>
                <a:cs typeface="RobotoRegular"/>
              </a:rPr>
              <a:t>2020</a:t>
            </a:r>
            <a:endParaRPr sz="2400">
              <a:latin typeface="RobotoRegular"/>
              <a:cs typeface="Roboto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28700" y="0"/>
            <a:ext cx="228600" cy="3121660"/>
          </a:xfrm>
          <a:custGeom>
            <a:avLst/>
            <a:gdLst/>
            <a:ahLst/>
            <a:cxnLst/>
            <a:rect l="l" t="t" r="r" b="b"/>
            <a:pathLst>
              <a:path w="228600" h="3121660">
                <a:moveTo>
                  <a:pt x="0" y="0"/>
                </a:moveTo>
                <a:lnTo>
                  <a:pt x="228599" y="0"/>
                </a:lnTo>
                <a:lnTo>
                  <a:pt x="228599" y="3121271"/>
                </a:lnTo>
                <a:lnTo>
                  <a:pt x="0" y="3121271"/>
                </a:lnTo>
                <a:lnTo>
                  <a:pt x="0" y="0"/>
                </a:lnTo>
                <a:close/>
              </a:path>
            </a:pathLst>
          </a:custGeom>
          <a:solidFill>
            <a:srgbClr val="251D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799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10631" y="1616018"/>
              <a:ext cx="10955655" cy="6900545"/>
            </a:xfrm>
            <a:custGeom>
              <a:avLst/>
              <a:gdLst/>
              <a:ahLst/>
              <a:cxnLst/>
              <a:rect l="l" t="t" r="r" b="b"/>
              <a:pathLst>
                <a:path w="10955655" h="6900545">
                  <a:moveTo>
                    <a:pt x="10955546" y="6609156"/>
                  </a:moveTo>
                  <a:lnTo>
                    <a:pt x="167148" y="6900123"/>
                  </a:lnTo>
                  <a:lnTo>
                    <a:pt x="48626" y="2597152"/>
                  </a:lnTo>
                  <a:lnTo>
                    <a:pt x="0" y="307673"/>
                  </a:lnTo>
                  <a:lnTo>
                    <a:pt x="5363550" y="144459"/>
                  </a:lnTo>
                  <a:lnTo>
                    <a:pt x="10758035" y="0"/>
                  </a:lnTo>
                  <a:lnTo>
                    <a:pt x="10955546" y="6609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96111" y="1608045"/>
              <a:ext cx="10981690" cy="6901815"/>
            </a:xfrm>
            <a:custGeom>
              <a:avLst/>
              <a:gdLst/>
              <a:ahLst/>
              <a:cxnLst/>
              <a:rect l="l" t="t" r="r" b="b"/>
              <a:pathLst>
                <a:path w="10981690" h="6901815">
                  <a:moveTo>
                    <a:pt x="10572644" y="8641"/>
                  </a:moveTo>
                  <a:lnTo>
                    <a:pt x="1218179" y="266303"/>
                  </a:lnTo>
                  <a:lnTo>
                    <a:pt x="1270193" y="252166"/>
                  </a:lnTo>
                  <a:lnTo>
                    <a:pt x="10425140" y="0"/>
                  </a:lnTo>
                  <a:lnTo>
                    <a:pt x="10572644" y="8641"/>
                  </a:lnTo>
                  <a:close/>
                </a:path>
                <a:path w="10981690" h="6901815">
                  <a:moveTo>
                    <a:pt x="1646134" y="267220"/>
                  </a:moveTo>
                  <a:lnTo>
                    <a:pt x="57006" y="310992"/>
                  </a:lnTo>
                  <a:lnTo>
                    <a:pt x="114504" y="296703"/>
                  </a:lnTo>
                  <a:lnTo>
                    <a:pt x="1696794" y="253120"/>
                  </a:lnTo>
                  <a:lnTo>
                    <a:pt x="1646134" y="267220"/>
                  </a:lnTo>
                  <a:close/>
                </a:path>
                <a:path w="10981690" h="6901815">
                  <a:moveTo>
                    <a:pt x="10981394" y="6616592"/>
                  </a:moveTo>
                  <a:lnTo>
                    <a:pt x="8246782" y="6691915"/>
                  </a:lnTo>
                  <a:lnTo>
                    <a:pt x="7787344" y="6691865"/>
                  </a:lnTo>
                  <a:lnTo>
                    <a:pt x="10962498" y="6604408"/>
                  </a:lnTo>
                  <a:lnTo>
                    <a:pt x="10962905" y="6591692"/>
                  </a:lnTo>
                  <a:lnTo>
                    <a:pt x="10963565" y="6591674"/>
                  </a:lnTo>
                  <a:lnTo>
                    <a:pt x="10963682" y="6578966"/>
                  </a:lnTo>
                  <a:lnTo>
                    <a:pt x="10962723" y="6540878"/>
                  </a:lnTo>
                  <a:lnTo>
                    <a:pt x="10949408" y="6109281"/>
                  </a:lnTo>
                  <a:lnTo>
                    <a:pt x="10946380" y="6007725"/>
                  </a:lnTo>
                  <a:lnTo>
                    <a:pt x="10944518" y="5944253"/>
                  </a:lnTo>
                  <a:lnTo>
                    <a:pt x="10936359" y="5652267"/>
                  </a:lnTo>
                  <a:lnTo>
                    <a:pt x="10935179" y="5601480"/>
                  </a:lnTo>
                  <a:lnTo>
                    <a:pt x="10932978" y="5499902"/>
                  </a:lnTo>
                  <a:lnTo>
                    <a:pt x="10931834" y="5449114"/>
                  </a:lnTo>
                  <a:lnTo>
                    <a:pt x="10929162" y="5347549"/>
                  </a:lnTo>
                  <a:lnTo>
                    <a:pt x="10927512" y="5296775"/>
                  </a:lnTo>
                  <a:lnTo>
                    <a:pt x="10926789" y="5271386"/>
                  </a:lnTo>
                  <a:lnTo>
                    <a:pt x="10925272" y="5220608"/>
                  </a:lnTo>
                  <a:lnTo>
                    <a:pt x="10923285" y="5157139"/>
                  </a:lnTo>
                  <a:lnTo>
                    <a:pt x="10921622" y="5106365"/>
                  </a:lnTo>
                  <a:lnTo>
                    <a:pt x="10919912" y="5055593"/>
                  </a:lnTo>
                  <a:lnTo>
                    <a:pt x="10918165" y="5004822"/>
                  </a:lnTo>
                  <a:lnTo>
                    <a:pt x="10914961" y="4915977"/>
                  </a:lnTo>
                  <a:lnTo>
                    <a:pt x="10912955" y="4865213"/>
                  </a:lnTo>
                  <a:lnTo>
                    <a:pt x="10911580" y="4827136"/>
                  </a:lnTo>
                  <a:lnTo>
                    <a:pt x="10908618" y="4738284"/>
                  </a:lnTo>
                  <a:lnTo>
                    <a:pt x="10905281" y="4636737"/>
                  </a:lnTo>
                  <a:lnTo>
                    <a:pt x="10899630" y="4459026"/>
                  </a:lnTo>
                  <a:lnTo>
                    <a:pt x="10889697" y="4141679"/>
                  </a:lnTo>
                  <a:lnTo>
                    <a:pt x="10874411" y="3646612"/>
                  </a:lnTo>
                  <a:lnTo>
                    <a:pt x="10843929" y="2643771"/>
                  </a:lnTo>
                  <a:lnTo>
                    <a:pt x="10789532" y="828481"/>
                  </a:lnTo>
                  <a:lnTo>
                    <a:pt x="10780577" y="523812"/>
                  </a:lnTo>
                  <a:lnTo>
                    <a:pt x="10761108" y="41565"/>
                  </a:lnTo>
                  <a:lnTo>
                    <a:pt x="10758964" y="28919"/>
                  </a:lnTo>
                  <a:lnTo>
                    <a:pt x="10750697" y="16442"/>
                  </a:lnTo>
                  <a:lnTo>
                    <a:pt x="10076482" y="35013"/>
                  </a:lnTo>
                  <a:lnTo>
                    <a:pt x="10026685" y="23679"/>
                  </a:lnTo>
                  <a:lnTo>
                    <a:pt x="10773034" y="3122"/>
                  </a:lnTo>
                  <a:lnTo>
                    <a:pt x="10774570" y="28489"/>
                  </a:lnTo>
                  <a:lnTo>
                    <a:pt x="10775182" y="28472"/>
                  </a:lnTo>
                  <a:lnTo>
                    <a:pt x="10776960" y="66538"/>
                  </a:lnTo>
                  <a:lnTo>
                    <a:pt x="10779014" y="117300"/>
                  </a:lnTo>
                  <a:lnTo>
                    <a:pt x="10786992" y="320358"/>
                  </a:lnTo>
                  <a:lnTo>
                    <a:pt x="10789047" y="371120"/>
                  </a:lnTo>
                  <a:lnTo>
                    <a:pt x="10791174" y="421881"/>
                  </a:lnTo>
                  <a:lnTo>
                    <a:pt x="10799414" y="701160"/>
                  </a:lnTo>
                  <a:lnTo>
                    <a:pt x="10833051" y="1818258"/>
                  </a:lnTo>
                  <a:lnTo>
                    <a:pt x="10863620" y="2821096"/>
                  </a:lnTo>
                  <a:lnTo>
                    <a:pt x="10883196" y="3455798"/>
                  </a:lnTo>
                  <a:lnTo>
                    <a:pt x="10897440" y="3912779"/>
                  </a:lnTo>
                  <a:lnTo>
                    <a:pt x="10906651" y="4204736"/>
                  </a:lnTo>
                  <a:lnTo>
                    <a:pt x="10917322" y="4534767"/>
                  </a:lnTo>
                  <a:lnTo>
                    <a:pt x="10921115" y="4649006"/>
                  </a:lnTo>
                  <a:lnTo>
                    <a:pt x="10922931" y="4699775"/>
                  </a:lnTo>
                  <a:lnTo>
                    <a:pt x="10925085" y="4763240"/>
                  </a:lnTo>
                  <a:lnTo>
                    <a:pt x="10926526" y="4801315"/>
                  </a:lnTo>
                  <a:lnTo>
                    <a:pt x="10928667" y="4852075"/>
                  </a:lnTo>
                  <a:lnTo>
                    <a:pt x="10930850" y="4902834"/>
                  </a:lnTo>
                  <a:lnTo>
                    <a:pt x="10932892" y="4953597"/>
                  </a:lnTo>
                  <a:lnTo>
                    <a:pt x="10934804" y="5004364"/>
                  </a:lnTo>
                  <a:lnTo>
                    <a:pt x="10936599" y="5055134"/>
                  </a:lnTo>
                  <a:lnTo>
                    <a:pt x="10938288" y="5105906"/>
                  </a:lnTo>
                  <a:lnTo>
                    <a:pt x="10939883" y="5156682"/>
                  </a:lnTo>
                  <a:lnTo>
                    <a:pt x="10941745" y="5220155"/>
                  </a:lnTo>
                  <a:lnTo>
                    <a:pt x="10946544" y="5397890"/>
                  </a:lnTo>
                  <a:lnTo>
                    <a:pt x="10952909" y="5651811"/>
                  </a:lnTo>
                  <a:lnTo>
                    <a:pt x="10954882" y="5727985"/>
                  </a:lnTo>
                  <a:lnTo>
                    <a:pt x="10960915" y="5943801"/>
                  </a:lnTo>
                  <a:lnTo>
                    <a:pt x="10964282" y="6058052"/>
                  </a:lnTo>
                  <a:lnTo>
                    <a:pt x="10967313" y="6159607"/>
                  </a:lnTo>
                  <a:lnTo>
                    <a:pt x="10972009" y="6311935"/>
                  </a:lnTo>
                  <a:lnTo>
                    <a:pt x="10979196" y="6540424"/>
                  </a:lnTo>
                  <a:lnTo>
                    <a:pt x="10981394" y="6616592"/>
                  </a:lnTo>
                  <a:close/>
                </a:path>
                <a:path w="10981690" h="6901815">
                  <a:moveTo>
                    <a:pt x="9571495" y="6642722"/>
                  </a:moveTo>
                  <a:lnTo>
                    <a:pt x="174271" y="6901562"/>
                  </a:lnTo>
                  <a:lnTo>
                    <a:pt x="175982" y="6888810"/>
                  </a:lnTo>
                  <a:lnTo>
                    <a:pt x="178437" y="6876037"/>
                  </a:lnTo>
                  <a:lnTo>
                    <a:pt x="178819" y="6837912"/>
                  </a:lnTo>
                  <a:lnTo>
                    <a:pt x="178320" y="6812517"/>
                  </a:lnTo>
                  <a:lnTo>
                    <a:pt x="177007" y="6761733"/>
                  </a:lnTo>
                  <a:lnTo>
                    <a:pt x="175786" y="6723653"/>
                  </a:lnTo>
                  <a:lnTo>
                    <a:pt x="171030" y="6596735"/>
                  </a:lnTo>
                  <a:lnTo>
                    <a:pt x="169416" y="6545961"/>
                  </a:lnTo>
                  <a:lnTo>
                    <a:pt x="167762" y="6495187"/>
                  </a:lnTo>
                  <a:lnTo>
                    <a:pt x="157956" y="6203246"/>
                  </a:lnTo>
                  <a:lnTo>
                    <a:pt x="155847" y="6139780"/>
                  </a:lnTo>
                  <a:lnTo>
                    <a:pt x="154206" y="6089006"/>
                  </a:lnTo>
                  <a:lnTo>
                    <a:pt x="150708" y="5974759"/>
                  </a:lnTo>
                  <a:lnTo>
                    <a:pt x="147467" y="5860505"/>
                  </a:lnTo>
                  <a:lnTo>
                    <a:pt x="145836" y="5797026"/>
                  </a:lnTo>
                  <a:lnTo>
                    <a:pt x="145210" y="5771634"/>
                  </a:lnTo>
                  <a:lnTo>
                    <a:pt x="143966" y="5733553"/>
                  </a:lnTo>
                  <a:lnTo>
                    <a:pt x="140475" y="5619306"/>
                  </a:lnTo>
                  <a:lnTo>
                    <a:pt x="132601" y="5352722"/>
                  </a:lnTo>
                  <a:lnTo>
                    <a:pt x="115322" y="4756071"/>
                  </a:lnTo>
                  <a:lnTo>
                    <a:pt x="93595" y="3994381"/>
                  </a:lnTo>
                  <a:lnTo>
                    <a:pt x="71803" y="3219987"/>
                  </a:lnTo>
                  <a:lnTo>
                    <a:pt x="41319" y="2115508"/>
                  </a:lnTo>
                  <a:lnTo>
                    <a:pt x="31736" y="1760037"/>
                  </a:lnTo>
                  <a:lnTo>
                    <a:pt x="24692" y="1493430"/>
                  </a:lnTo>
                  <a:lnTo>
                    <a:pt x="19771" y="1302993"/>
                  </a:lnTo>
                  <a:lnTo>
                    <a:pt x="16572" y="1176033"/>
                  </a:lnTo>
                  <a:lnTo>
                    <a:pt x="13769" y="1061767"/>
                  </a:lnTo>
                  <a:lnTo>
                    <a:pt x="10811" y="934800"/>
                  </a:lnTo>
                  <a:lnTo>
                    <a:pt x="9716" y="884011"/>
                  </a:lnTo>
                  <a:lnTo>
                    <a:pt x="8995" y="845917"/>
                  </a:lnTo>
                  <a:lnTo>
                    <a:pt x="8485" y="807816"/>
                  </a:lnTo>
                  <a:lnTo>
                    <a:pt x="7537" y="757023"/>
                  </a:lnTo>
                  <a:lnTo>
                    <a:pt x="4519" y="642763"/>
                  </a:lnTo>
                  <a:lnTo>
                    <a:pt x="3571" y="591970"/>
                  </a:lnTo>
                  <a:lnTo>
                    <a:pt x="2764" y="541173"/>
                  </a:lnTo>
                  <a:lnTo>
                    <a:pt x="2071" y="490372"/>
                  </a:lnTo>
                  <a:lnTo>
                    <a:pt x="800" y="388769"/>
                  </a:lnTo>
                  <a:lnTo>
                    <a:pt x="457" y="350664"/>
                  </a:lnTo>
                  <a:lnTo>
                    <a:pt x="0" y="312562"/>
                  </a:lnTo>
                  <a:lnTo>
                    <a:pt x="368303" y="302417"/>
                  </a:lnTo>
                  <a:lnTo>
                    <a:pt x="270120" y="317827"/>
                  </a:lnTo>
                  <a:lnTo>
                    <a:pt x="19024" y="324743"/>
                  </a:lnTo>
                  <a:lnTo>
                    <a:pt x="17232" y="337497"/>
                  </a:lnTo>
                  <a:lnTo>
                    <a:pt x="16503" y="350222"/>
                  </a:lnTo>
                  <a:lnTo>
                    <a:pt x="18188" y="439109"/>
                  </a:lnTo>
                  <a:lnTo>
                    <a:pt x="20451" y="540685"/>
                  </a:lnTo>
                  <a:lnTo>
                    <a:pt x="21525" y="591475"/>
                  </a:lnTo>
                  <a:lnTo>
                    <a:pt x="22136" y="629573"/>
                  </a:lnTo>
                  <a:lnTo>
                    <a:pt x="23156" y="680364"/>
                  </a:lnTo>
                  <a:lnTo>
                    <a:pt x="24116" y="731157"/>
                  </a:lnTo>
                  <a:lnTo>
                    <a:pt x="28972" y="997824"/>
                  </a:lnTo>
                  <a:lnTo>
                    <a:pt x="30188" y="1061315"/>
                  </a:lnTo>
                  <a:lnTo>
                    <a:pt x="30952" y="1099408"/>
                  </a:lnTo>
                  <a:lnTo>
                    <a:pt x="30814" y="1099412"/>
                  </a:lnTo>
                  <a:lnTo>
                    <a:pt x="32080" y="1162901"/>
                  </a:lnTo>
                  <a:lnTo>
                    <a:pt x="33278" y="1213687"/>
                  </a:lnTo>
                  <a:lnTo>
                    <a:pt x="34503" y="1264473"/>
                  </a:lnTo>
                  <a:lnTo>
                    <a:pt x="37087" y="1366040"/>
                  </a:lnTo>
                  <a:lnTo>
                    <a:pt x="41781" y="1543778"/>
                  </a:lnTo>
                  <a:lnTo>
                    <a:pt x="47618" y="1759600"/>
                  </a:lnTo>
                  <a:lnTo>
                    <a:pt x="58449" y="2153151"/>
                  </a:lnTo>
                  <a:lnTo>
                    <a:pt x="73735" y="2699037"/>
                  </a:lnTo>
                  <a:lnTo>
                    <a:pt x="96454" y="3498814"/>
                  </a:lnTo>
                  <a:lnTo>
                    <a:pt x="120579" y="4336668"/>
                  </a:lnTo>
                  <a:lnTo>
                    <a:pt x="138360" y="4946009"/>
                  </a:lnTo>
                  <a:lnTo>
                    <a:pt x="147392" y="5250676"/>
                  </a:lnTo>
                  <a:lnTo>
                    <a:pt x="152034" y="5403006"/>
                  </a:lnTo>
                  <a:lnTo>
                    <a:pt x="154380" y="5479170"/>
                  </a:lnTo>
                  <a:lnTo>
                    <a:pt x="155732" y="5517247"/>
                  </a:lnTo>
                  <a:lnTo>
                    <a:pt x="162822" y="5771148"/>
                  </a:lnTo>
                  <a:lnTo>
                    <a:pt x="165821" y="5872704"/>
                  </a:lnTo>
                  <a:lnTo>
                    <a:pt x="166968" y="5910787"/>
                  </a:lnTo>
                  <a:lnTo>
                    <a:pt x="169741" y="5999645"/>
                  </a:lnTo>
                  <a:lnTo>
                    <a:pt x="171799" y="6063112"/>
                  </a:lnTo>
                  <a:lnTo>
                    <a:pt x="173286" y="6113890"/>
                  </a:lnTo>
                  <a:lnTo>
                    <a:pt x="176741" y="6215434"/>
                  </a:lnTo>
                  <a:lnTo>
                    <a:pt x="180283" y="6316975"/>
                  </a:lnTo>
                  <a:lnTo>
                    <a:pt x="181580" y="6355053"/>
                  </a:lnTo>
                  <a:lnTo>
                    <a:pt x="182804" y="6393134"/>
                  </a:lnTo>
                  <a:lnTo>
                    <a:pt x="190165" y="6659732"/>
                  </a:lnTo>
                  <a:lnTo>
                    <a:pt x="191745" y="6723213"/>
                  </a:lnTo>
                  <a:lnTo>
                    <a:pt x="192657" y="6761302"/>
                  </a:lnTo>
                  <a:lnTo>
                    <a:pt x="193800" y="6812090"/>
                  </a:lnTo>
                  <a:lnTo>
                    <a:pt x="194859" y="6862880"/>
                  </a:lnTo>
                  <a:lnTo>
                    <a:pt x="195558" y="6888271"/>
                  </a:lnTo>
                  <a:lnTo>
                    <a:pt x="9521957" y="6631382"/>
                  </a:lnTo>
                  <a:lnTo>
                    <a:pt x="9571495" y="6642722"/>
                  </a:lnTo>
                  <a:close/>
                </a:path>
                <a:path w="10981690" h="6901815">
                  <a:moveTo>
                    <a:pt x="3142209" y="6832517"/>
                  </a:moveTo>
                  <a:lnTo>
                    <a:pt x="1003296" y="6891432"/>
                  </a:lnTo>
                  <a:lnTo>
                    <a:pt x="748582" y="6885743"/>
                  </a:lnTo>
                  <a:lnTo>
                    <a:pt x="5666283" y="6750288"/>
                  </a:lnTo>
                  <a:lnTo>
                    <a:pt x="3142209" y="68325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98079" y="2502666"/>
              <a:ext cx="4529480" cy="52401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84165" y="2413842"/>
              <a:ext cx="1361715" cy="9819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00894" y="6752051"/>
              <a:ext cx="1753737" cy="12047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83592" y="5607770"/>
              <a:ext cx="3073563" cy="3131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 rot="600000">
            <a:off x="12916213" y="6665805"/>
            <a:ext cx="1210493" cy="1140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80"/>
              </a:lnSpc>
            </a:pPr>
            <a:r>
              <a:rPr sz="8950" spc="-1789" dirty="0">
                <a:latin typeface="Arial"/>
                <a:cs typeface="Arial"/>
              </a:rPr>
              <a:t>?</a:t>
            </a:r>
            <a:endParaRPr sz="8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1920000">
            <a:off x="13539053" y="6646935"/>
            <a:ext cx="1220821" cy="1140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80"/>
              </a:lnSpc>
            </a:pPr>
            <a:r>
              <a:rPr sz="8950" spc="-1789" dirty="0">
                <a:latin typeface="Arial"/>
                <a:cs typeface="Arial"/>
              </a:rPr>
              <a:t>?</a:t>
            </a:r>
            <a:endParaRPr sz="89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285603" y="2788950"/>
            <a:ext cx="4551913" cy="4381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1380000">
            <a:off x="1091104" y="6680926"/>
            <a:ext cx="671029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15"/>
              </a:lnSpc>
            </a:pPr>
            <a:r>
              <a:rPr sz="4400" spc="415" dirty="0">
                <a:solidFill>
                  <a:srgbClr val="D0D0D0"/>
                </a:solidFill>
                <a:latin typeface="Arial"/>
                <a:cs typeface="Arial"/>
              </a:rPr>
              <a:t>2</a:t>
            </a:r>
            <a:endParaRPr sz="4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1380000">
            <a:off x="946789" y="7458255"/>
            <a:ext cx="684547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15"/>
              </a:lnSpc>
            </a:pPr>
            <a:r>
              <a:rPr sz="4400" spc="-1460" dirty="0">
                <a:solidFill>
                  <a:srgbClr val="D0D0D0"/>
                </a:solidFill>
                <a:latin typeface="Arial"/>
                <a:cs typeface="Arial"/>
              </a:rPr>
              <a:t>1</a:t>
            </a:r>
            <a:r>
              <a:rPr sz="4400" spc="-415" dirty="0">
                <a:solidFill>
                  <a:srgbClr val="D0D0D0"/>
                </a:solidFill>
                <a:latin typeface="Arial"/>
                <a:cs typeface="Arial"/>
              </a:rPr>
              <a:t>6</a:t>
            </a:r>
            <a:endParaRPr sz="4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25020" y="7259905"/>
            <a:ext cx="561975" cy="172720"/>
          </a:xfrm>
          <a:custGeom>
            <a:avLst/>
            <a:gdLst/>
            <a:ahLst/>
            <a:cxnLst/>
            <a:rect l="l" t="t" r="r" b="b"/>
            <a:pathLst>
              <a:path w="561975" h="172720">
                <a:moveTo>
                  <a:pt x="0" y="0"/>
                </a:moveTo>
                <a:lnTo>
                  <a:pt x="561549" y="172486"/>
                </a:lnTo>
              </a:path>
            </a:pathLst>
          </a:custGeom>
          <a:ln w="4591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 rot="180000">
            <a:off x="14826092" y="8152932"/>
            <a:ext cx="664495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15"/>
              </a:lnSpc>
            </a:pPr>
            <a:r>
              <a:rPr sz="4400" spc="229" dirty="0">
                <a:solidFill>
                  <a:srgbClr val="D0D0D0"/>
                </a:solidFill>
                <a:latin typeface="Arial"/>
                <a:cs typeface="Arial"/>
              </a:rPr>
              <a:t>4</a:t>
            </a:r>
            <a:endParaRPr sz="4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80000">
            <a:off x="14908058" y="8931816"/>
            <a:ext cx="757503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15"/>
              </a:lnSpc>
            </a:pPr>
            <a:r>
              <a:rPr sz="4400" spc="-570" dirty="0">
                <a:solidFill>
                  <a:srgbClr val="D0D0D0"/>
                </a:solidFill>
                <a:latin typeface="Arial"/>
                <a:cs typeface="Arial"/>
              </a:rPr>
              <a:t>12</a:t>
            </a:r>
            <a:endParaRPr sz="4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878783" y="8824434"/>
            <a:ext cx="587375" cy="24130"/>
          </a:xfrm>
          <a:custGeom>
            <a:avLst/>
            <a:gdLst/>
            <a:ahLst/>
            <a:cxnLst/>
            <a:rect l="l" t="t" r="r" b="b"/>
            <a:pathLst>
              <a:path w="587375" h="24129">
                <a:moveTo>
                  <a:pt x="0" y="23799"/>
                </a:moveTo>
                <a:lnTo>
                  <a:pt x="586961" y="0"/>
                </a:lnTo>
              </a:path>
            </a:pathLst>
          </a:custGeom>
          <a:ln w="45900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601831" y="2562668"/>
            <a:ext cx="4189095" cy="903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750" spc="335" dirty="0">
                <a:solidFill>
                  <a:srgbClr val="000000"/>
                </a:solidFill>
              </a:rPr>
              <a:t>PSİKOLOJİ</a:t>
            </a:r>
            <a:endParaRPr sz="5750"/>
          </a:p>
        </p:txBody>
      </p:sp>
      <p:sp>
        <p:nvSpPr>
          <p:cNvPr id="20" name="object 20"/>
          <p:cNvSpPr txBox="1"/>
          <p:nvPr/>
        </p:nvSpPr>
        <p:spPr>
          <a:xfrm rot="1380000">
            <a:off x="14129451" y="869407"/>
            <a:ext cx="658449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15"/>
              </a:lnSpc>
            </a:pPr>
            <a:r>
              <a:rPr sz="4400" spc="229" dirty="0">
                <a:solidFill>
                  <a:srgbClr val="D0D0D0"/>
                </a:solidFill>
                <a:latin typeface="Arial"/>
                <a:cs typeface="Arial"/>
              </a:rPr>
              <a:t>4</a:t>
            </a:r>
            <a:endParaRPr sz="4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1380000">
            <a:off x="13946127" y="1646719"/>
            <a:ext cx="749456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15"/>
              </a:lnSpc>
            </a:pPr>
            <a:r>
              <a:rPr sz="4400" spc="-1460" dirty="0">
                <a:solidFill>
                  <a:srgbClr val="D0D0D0"/>
                </a:solidFill>
                <a:latin typeface="Arial"/>
                <a:cs typeface="Arial"/>
              </a:rPr>
              <a:t>1</a:t>
            </a:r>
            <a:r>
              <a:rPr sz="4400" spc="415" dirty="0">
                <a:solidFill>
                  <a:srgbClr val="D0D0D0"/>
                </a:solidFill>
                <a:latin typeface="Arial"/>
                <a:cs typeface="Arial"/>
              </a:rPr>
              <a:t>2</a:t>
            </a:r>
            <a:endParaRPr sz="44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4056991" y="1448372"/>
            <a:ext cx="561975" cy="172720"/>
          </a:xfrm>
          <a:custGeom>
            <a:avLst/>
            <a:gdLst/>
            <a:ahLst/>
            <a:cxnLst/>
            <a:rect l="l" t="t" r="r" b="b"/>
            <a:pathLst>
              <a:path w="561975" h="172719">
                <a:moveTo>
                  <a:pt x="0" y="0"/>
                </a:moveTo>
                <a:lnTo>
                  <a:pt x="561549" y="172486"/>
                </a:lnTo>
              </a:path>
            </a:pathLst>
          </a:custGeom>
          <a:ln w="45914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558946" y="3743780"/>
            <a:ext cx="8420100" cy="3688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0979">
              <a:lnSpc>
                <a:spcPct val="115399"/>
              </a:lnSpc>
              <a:spcBef>
                <a:spcPts val="100"/>
              </a:spcBef>
            </a:pPr>
            <a:r>
              <a:rPr sz="2600" spc="35" dirty="0">
                <a:latin typeface="Trebuchet MS"/>
                <a:cs typeface="Trebuchet MS"/>
              </a:rPr>
              <a:t>İnsan </a:t>
            </a:r>
            <a:r>
              <a:rPr sz="2600" spc="90" dirty="0">
                <a:latin typeface="Trebuchet MS"/>
                <a:cs typeface="Trebuchet MS"/>
              </a:rPr>
              <a:t>ve hayvan </a:t>
            </a:r>
            <a:r>
              <a:rPr sz="2600" spc="-5" dirty="0">
                <a:latin typeface="Trebuchet MS"/>
                <a:cs typeface="Trebuchet MS"/>
              </a:rPr>
              <a:t>davranışlarını </a:t>
            </a:r>
            <a:r>
              <a:rPr sz="2600" spc="-20" dirty="0">
                <a:latin typeface="Trebuchet MS"/>
                <a:cs typeface="Trebuchet MS"/>
              </a:rPr>
              <a:t>inceleyerek </a:t>
            </a:r>
            <a:r>
              <a:rPr sz="2600" spc="40" dirty="0">
                <a:latin typeface="Trebuchet MS"/>
                <a:cs typeface="Trebuchet MS"/>
              </a:rPr>
              <a:t>davranış  </a:t>
            </a:r>
            <a:r>
              <a:rPr sz="2600" spc="-25" dirty="0">
                <a:latin typeface="Trebuchet MS"/>
                <a:cs typeface="Trebuchet MS"/>
              </a:rPr>
              <a:t>bozuklukları </a:t>
            </a:r>
            <a:r>
              <a:rPr sz="2600" spc="90" dirty="0">
                <a:latin typeface="Trebuchet MS"/>
                <a:cs typeface="Trebuchet MS"/>
              </a:rPr>
              <a:t>veya </a:t>
            </a:r>
            <a:r>
              <a:rPr sz="2600" spc="-5" dirty="0">
                <a:latin typeface="Trebuchet MS"/>
                <a:cs typeface="Trebuchet MS"/>
              </a:rPr>
              <a:t>gelişim </a:t>
            </a:r>
            <a:r>
              <a:rPr sz="2600" spc="10" dirty="0">
                <a:latin typeface="Trebuchet MS"/>
                <a:cs typeface="Trebuchet MS"/>
              </a:rPr>
              <a:t>sorunlarına </a:t>
            </a:r>
            <a:r>
              <a:rPr sz="2600" spc="5" dirty="0">
                <a:latin typeface="Trebuchet MS"/>
                <a:cs typeface="Trebuchet MS"/>
              </a:rPr>
              <a:t>tedavi </a:t>
            </a:r>
            <a:r>
              <a:rPr sz="2600" spc="60" dirty="0">
                <a:latin typeface="Trebuchet MS"/>
                <a:cs typeface="Trebuchet MS"/>
              </a:rPr>
              <a:t>uygulayan  </a:t>
            </a:r>
            <a:r>
              <a:rPr sz="2600" spc="-45" dirty="0">
                <a:latin typeface="Trebuchet MS"/>
                <a:cs typeface="Trebuchet MS"/>
              </a:rPr>
              <a:t>kimselerdir.</a:t>
            </a:r>
            <a:endParaRPr sz="2600">
              <a:latin typeface="Trebuchet MS"/>
              <a:cs typeface="Trebuchet MS"/>
            </a:endParaRPr>
          </a:p>
          <a:p>
            <a:pPr marL="12700" marR="99695">
              <a:lnSpc>
                <a:spcPct val="115399"/>
              </a:lnSpc>
              <a:spcBef>
                <a:spcPts val="1814"/>
              </a:spcBef>
            </a:pPr>
            <a:r>
              <a:rPr sz="2600" spc="5" dirty="0">
                <a:latin typeface="Trebuchet MS"/>
                <a:cs typeface="Trebuchet MS"/>
              </a:rPr>
              <a:t>Sözel </a:t>
            </a:r>
            <a:r>
              <a:rPr sz="2600" spc="25" dirty="0">
                <a:latin typeface="Trebuchet MS"/>
                <a:cs typeface="Trebuchet MS"/>
              </a:rPr>
              <a:t>yeteneğe </a:t>
            </a:r>
            <a:r>
              <a:rPr sz="2600" dirty="0">
                <a:latin typeface="Trebuchet MS"/>
                <a:cs typeface="Trebuchet MS"/>
              </a:rPr>
              <a:t>sahip, </a:t>
            </a:r>
            <a:r>
              <a:rPr sz="2600" spc="-5" dirty="0">
                <a:latin typeface="Trebuchet MS"/>
                <a:cs typeface="Trebuchet MS"/>
              </a:rPr>
              <a:t>empati </a:t>
            </a:r>
            <a:r>
              <a:rPr sz="2600" spc="10" dirty="0">
                <a:latin typeface="Trebuchet MS"/>
                <a:cs typeface="Trebuchet MS"/>
              </a:rPr>
              <a:t>yeteneği </a:t>
            </a:r>
            <a:r>
              <a:rPr sz="2600" spc="-25" dirty="0">
                <a:latin typeface="Trebuchet MS"/>
                <a:cs typeface="Trebuchet MS"/>
              </a:rPr>
              <a:t>olan, </a:t>
            </a:r>
            <a:r>
              <a:rPr sz="2600" dirty="0">
                <a:latin typeface="Trebuchet MS"/>
                <a:cs typeface="Trebuchet MS"/>
              </a:rPr>
              <a:t>insanlar</a:t>
            </a:r>
            <a:r>
              <a:rPr sz="2600" spc="-245" dirty="0">
                <a:latin typeface="Trebuchet MS"/>
                <a:cs typeface="Trebuchet MS"/>
              </a:rPr>
              <a:t> </a:t>
            </a:r>
            <a:r>
              <a:rPr sz="2600" spc="-100" dirty="0">
                <a:latin typeface="Trebuchet MS"/>
                <a:cs typeface="Trebuchet MS"/>
              </a:rPr>
              <a:t>ile  </a:t>
            </a:r>
            <a:r>
              <a:rPr sz="2600" spc="-50" dirty="0">
                <a:latin typeface="Trebuchet MS"/>
                <a:cs typeface="Trebuchet MS"/>
              </a:rPr>
              <a:t>iletişim </a:t>
            </a:r>
            <a:r>
              <a:rPr sz="2600" spc="25" dirty="0">
                <a:latin typeface="Trebuchet MS"/>
                <a:cs typeface="Trebuchet MS"/>
              </a:rPr>
              <a:t>kurmayı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spc="10" dirty="0">
                <a:latin typeface="Trebuchet MS"/>
                <a:cs typeface="Trebuchet MS"/>
              </a:rPr>
              <a:t>seven.</a:t>
            </a:r>
            <a:endParaRPr sz="2600">
              <a:latin typeface="Trebuchet MS"/>
              <a:cs typeface="Trebuchet MS"/>
            </a:endParaRPr>
          </a:p>
          <a:p>
            <a:pPr marL="12700" marR="5080">
              <a:lnSpc>
                <a:spcPct val="115399"/>
              </a:lnSpc>
              <a:spcBef>
                <a:spcPts val="1820"/>
              </a:spcBef>
            </a:pPr>
            <a:r>
              <a:rPr sz="2600" spc="15" dirty="0">
                <a:latin typeface="Trebuchet MS"/>
                <a:cs typeface="Trebuchet MS"/>
              </a:rPr>
              <a:t>Sağlık </a:t>
            </a:r>
            <a:r>
              <a:rPr sz="2600" spc="-10" dirty="0">
                <a:latin typeface="Trebuchet MS"/>
                <a:cs typeface="Trebuchet MS"/>
              </a:rPr>
              <a:t>bakanlığında, huzurevlerinde, </a:t>
            </a:r>
            <a:r>
              <a:rPr sz="2600" spc="-60" dirty="0">
                <a:latin typeface="Trebuchet MS"/>
                <a:cs typeface="Trebuchet MS"/>
              </a:rPr>
              <a:t>çeşitli </a:t>
            </a:r>
            <a:r>
              <a:rPr sz="2600" spc="-15" dirty="0">
                <a:latin typeface="Trebuchet MS"/>
                <a:cs typeface="Trebuchet MS"/>
              </a:rPr>
              <a:t>bakanlıklarda  </a:t>
            </a:r>
            <a:r>
              <a:rPr sz="2600" spc="-40" dirty="0">
                <a:latin typeface="Trebuchet MS"/>
                <a:cs typeface="Trebuchet MS"/>
              </a:rPr>
              <a:t>özel </a:t>
            </a:r>
            <a:r>
              <a:rPr sz="2600" spc="15" dirty="0">
                <a:latin typeface="Trebuchet MS"/>
                <a:cs typeface="Trebuchet MS"/>
              </a:rPr>
              <a:t>kurumlarda </a:t>
            </a:r>
            <a:r>
              <a:rPr sz="2600" spc="5" dirty="0">
                <a:latin typeface="Trebuchet MS"/>
                <a:cs typeface="Trebuchet MS"/>
              </a:rPr>
              <a:t>çalışma </a:t>
            </a:r>
            <a:r>
              <a:rPr sz="2600" spc="-20" dirty="0">
                <a:latin typeface="Trebuchet MS"/>
                <a:cs typeface="Trebuchet MS"/>
              </a:rPr>
              <a:t>imkanları</a:t>
            </a:r>
            <a:r>
              <a:rPr sz="2600" spc="-110" dirty="0">
                <a:latin typeface="Trebuchet MS"/>
                <a:cs typeface="Trebuchet MS"/>
              </a:rPr>
              <a:t> </a:t>
            </a:r>
            <a:r>
              <a:rPr sz="2600" spc="-45" dirty="0">
                <a:latin typeface="Trebuchet MS"/>
                <a:cs typeface="Trebuchet MS"/>
              </a:rPr>
              <a:t>bulabilmektedir.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1680000">
            <a:off x="13660253" y="4227785"/>
            <a:ext cx="2176152" cy="1049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0"/>
              </a:lnSpc>
            </a:pPr>
            <a:r>
              <a:rPr sz="8250" spc="-645" dirty="0">
                <a:latin typeface="Arial"/>
                <a:cs typeface="Arial"/>
              </a:rPr>
              <a:t>%53</a:t>
            </a:r>
            <a:endParaRPr sz="82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436205" y="2294281"/>
            <a:ext cx="1705118" cy="295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 rot="20940000">
            <a:off x="833932" y="3566840"/>
            <a:ext cx="1152368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85"/>
              </a:lnSpc>
            </a:pPr>
            <a:r>
              <a:rPr sz="4450" spc="-330" dirty="0">
                <a:solidFill>
                  <a:srgbClr val="D0D0D0"/>
                </a:solidFill>
                <a:latin typeface="Arial"/>
                <a:cs typeface="Arial"/>
              </a:rPr>
              <a:t>5</a:t>
            </a:r>
            <a:r>
              <a:rPr sz="4450" spc="-235" dirty="0">
                <a:solidFill>
                  <a:srgbClr val="D0D0D0"/>
                </a:solidFill>
                <a:latin typeface="Arial"/>
                <a:cs typeface="Arial"/>
              </a:rPr>
              <a:t>,</a:t>
            </a:r>
            <a:r>
              <a:rPr sz="4450" spc="140" dirty="0">
                <a:solidFill>
                  <a:srgbClr val="D0D0D0"/>
                </a:solidFill>
                <a:latin typeface="Arial"/>
                <a:cs typeface="Arial"/>
              </a:rPr>
              <a:t>7</a:t>
            </a:r>
            <a:r>
              <a:rPr sz="4450" spc="-409" dirty="0">
                <a:solidFill>
                  <a:srgbClr val="D0D0D0"/>
                </a:solidFill>
                <a:latin typeface="Arial"/>
                <a:cs typeface="Arial"/>
              </a:rPr>
              <a:t>6</a:t>
            </a:r>
            <a:endParaRPr sz="44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20940000">
            <a:off x="7794292" y="745308"/>
            <a:ext cx="1583262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85"/>
              </a:lnSpc>
            </a:pPr>
            <a:r>
              <a:rPr sz="4450" spc="235" dirty="0">
                <a:solidFill>
                  <a:srgbClr val="D0D0D0"/>
                </a:solidFill>
                <a:latin typeface="Arial"/>
                <a:cs typeface="Arial"/>
              </a:rPr>
              <a:t>4</a:t>
            </a:r>
            <a:r>
              <a:rPr sz="4450" spc="-235" dirty="0">
                <a:solidFill>
                  <a:srgbClr val="D0D0D0"/>
                </a:solidFill>
                <a:latin typeface="Arial"/>
                <a:cs typeface="Arial"/>
              </a:rPr>
              <a:t>,</a:t>
            </a:r>
            <a:r>
              <a:rPr sz="4450" spc="50" dirty="0">
                <a:solidFill>
                  <a:srgbClr val="D0D0D0"/>
                </a:solidFill>
                <a:latin typeface="Arial"/>
                <a:cs typeface="Arial"/>
              </a:rPr>
              <a:t>3</a:t>
            </a:r>
            <a:r>
              <a:rPr sz="4450" spc="140" dirty="0">
                <a:solidFill>
                  <a:srgbClr val="D0D0D0"/>
                </a:solidFill>
                <a:latin typeface="Arial"/>
                <a:cs typeface="Arial"/>
              </a:rPr>
              <a:t>7</a:t>
            </a:r>
            <a:r>
              <a:rPr sz="4450" spc="245" dirty="0">
                <a:solidFill>
                  <a:srgbClr val="D0D0D0"/>
                </a:solidFill>
                <a:latin typeface="Arial"/>
                <a:cs typeface="Arial"/>
              </a:rPr>
              <a:t>4</a:t>
            </a:r>
            <a:endParaRPr sz="44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20940000">
            <a:off x="4395523" y="8873967"/>
            <a:ext cx="1595116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85"/>
              </a:lnSpc>
            </a:pPr>
            <a:r>
              <a:rPr sz="4450" spc="140" dirty="0">
                <a:solidFill>
                  <a:srgbClr val="D0D0D0"/>
                </a:solidFill>
                <a:latin typeface="Arial"/>
                <a:cs typeface="Arial"/>
              </a:rPr>
              <a:t>7</a:t>
            </a:r>
            <a:r>
              <a:rPr sz="4450" spc="-235" dirty="0">
                <a:solidFill>
                  <a:srgbClr val="D0D0D0"/>
                </a:solidFill>
                <a:latin typeface="Arial"/>
                <a:cs typeface="Arial"/>
              </a:rPr>
              <a:t>,</a:t>
            </a:r>
            <a:r>
              <a:rPr sz="4450" spc="50" dirty="0">
                <a:solidFill>
                  <a:srgbClr val="D0D0D0"/>
                </a:solidFill>
                <a:latin typeface="Arial"/>
                <a:cs typeface="Arial"/>
              </a:rPr>
              <a:t>8</a:t>
            </a:r>
            <a:r>
              <a:rPr sz="4450" spc="140" dirty="0">
                <a:solidFill>
                  <a:srgbClr val="D0D0D0"/>
                </a:solidFill>
                <a:latin typeface="Arial"/>
                <a:cs typeface="Arial"/>
              </a:rPr>
              <a:t>0</a:t>
            </a:r>
            <a:r>
              <a:rPr sz="4450" spc="430" dirty="0">
                <a:solidFill>
                  <a:srgbClr val="D0D0D0"/>
                </a:solidFill>
                <a:latin typeface="Arial"/>
                <a:cs typeface="Arial"/>
              </a:rPr>
              <a:t>2</a:t>
            </a:r>
            <a:endParaRPr sz="44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720000">
            <a:off x="9742752" y="8829820"/>
            <a:ext cx="1335076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45"/>
              </a:lnSpc>
            </a:pPr>
            <a:r>
              <a:rPr sz="5050" spc="-720" dirty="0">
                <a:solidFill>
                  <a:srgbClr val="D0D0D0"/>
                </a:solidFill>
                <a:latin typeface="Arial"/>
                <a:cs typeface="Arial"/>
              </a:rPr>
              <a:t>%</a:t>
            </a:r>
            <a:r>
              <a:rPr sz="5050" spc="-409" dirty="0">
                <a:solidFill>
                  <a:srgbClr val="D0D0D0"/>
                </a:solidFill>
                <a:latin typeface="Arial"/>
                <a:cs typeface="Arial"/>
              </a:rPr>
              <a:t>9</a:t>
            </a:r>
            <a:r>
              <a:rPr sz="5050" spc="145" dirty="0">
                <a:solidFill>
                  <a:srgbClr val="D0D0D0"/>
                </a:solidFill>
                <a:latin typeface="Arial"/>
                <a:cs typeface="Arial"/>
              </a:rPr>
              <a:t>7</a:t>
            </a:r>
            <a:endParaRPr sz="50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720000">
            <a:off x="2473809" y="704861"/>
            <a:ext cx="1311748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45"/>
              </a:lnSpc>
            </a:pPr>
            <a:r>
              <a:rPr sz="5050" spc="-720" dirty="0">
                <a:solidFill>
                  <a:srgbClr val="D0D0D0"/>
                </a:solidFill>
                <a:latin typeface="Arial"/>
                <a:cs typeface="Arial"/>
              </a:rPr>
              <a:t>%</a:t>
            </a:r>
            <a:r>
              <a:rPr sz="5050" spc="15" dirty="0">
                <a:solidFill>
                  <a:srgbClr val="D0D0D0"/>
                </a:solidFill>
                <a:latin typeface="Arial"/>
                <a:cs typeface="Arial"/>
              </a:rPr>
              <a:t>3</a:t>
            </a:r>
            <a:r>
              <a:rPr sz="5050" spc="-484" dirty="0">
                <a:solidFill>
                  <a:srgbClr val="D0D0D0"/>
                </a:solidFill>
                <a:latin typeface="Arial"/>
                <a:cs typeface="Arial"/>
              </a:rPr>
              <a:t>6</a:t>
            </a:r>
            <a:endParaRPr sz="5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6681820"/>
            <a:ext cx="628840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6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9000" spc="24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9000" spc="54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9000" spc="-31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9000" spc="24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9000" spc="6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9000" spc="24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9000" spc="27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9000" spc="11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9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2928" y="7134586"/>
            <a:ext cx="619760" cy="708660"/>
          </a:xfrm>
          <a:custGeom>
            <a:avLst/>
            <a:gdLst/>
            <a:ahLst/>
            <a:cxnLst/>
            <a:rect l="l" t="t" r="r" b="b"/>
            <a:pathLst>
              <a:path w="619760" h="708659">
                <a:moveTo>
                  <a:pt x="619496" y="698469"/>
                </a:moveTo>
                <a:lnTo>
                  <a:pt x="580150" y="705166"/>
                </a:lnTo>
                <a:lnTo>
                  <a:pt x="540124" y="708304"/>
                </a:lnTo>
                <a:lnTo>
                  <a:pt x="526851" y="708514"/>
                </a:lnTo>
                <a:lnTo>
                  <a:pt x="514119" y="708270"/>
                </a:lnTo>
                <a:lnTo>
                  <a:pt x="471006" y="702253"/>
                </a:lnTo>
                <a:lnTo>
                  <a:pt x="435043" y="678097"/>
                </a:lnTo>
                <a:lnTo>
                  <a:pt x="421160" y="640704"/>
                </a:lnTo>
                <a:lnTo>
                  <a:pt x="419416" y="613915"/>
                </a:lnTo>
                <a:lnTo>
                  <a:pt x="419416" y="435601"/>
                </a:lnTo>
                <a:lnTo>
                  <a:pt x="200080" y="435601"/>
                </a:lnTo>
                <a:lnTo>
                  <a:pt x="200080" y="698469"/>
                </a:lnTo>
                <a:lnTo>
                  <a:pt x="192894" y="700143"/>
                </a:lnTo>
                <a:lnTo>
                  <a:pt x="147095" y="706630"/>
                </a:lnTo>
                <a:lnTo>
                  <a:pt x="107435" y="708514"/>
                </a:lnTo>
                <a:lnTo>
                  <a:pt x="94703" y="708270"/>
                </a:lnTo>
                <a:lnTo>
                  <a:pt x="51572" y="702253"/>
                </a:lnTo>
                <a:lnTo>
                  <a:pt x="15347" y="678097"/>
                </a:lnTo>
                <a:lnTo>
                  <a:pt x="1674" y="640704"/>
                </a:lnTo>
                <a:lnTo>
                  <a:pt x="0" y="613915"/>
                </a:lnTo>
                <a:lnTo>
                  <a:pt x="0" y="10325"/>
                </a:lnTo>
                <a:lnTo>
                  <a:pt x="39904" y="4185"/>
                </a:lnTo>
                <a:lnTo>
                  <a:pt x="79930" y="261"/>
                </a:lnTo>
                <a:lnTo>
                  <a:pt x="92645" y="0"/>
                </a:lnTo>
                <a:lnTo>
                  <a:pt x="105377" y="261"/>
                </a:lnTo>
                <a:lnTo>
                  <a:pt x="148613" y="6540"/>
                </a:lnTo>
                <a:lnTo>
                  <a:pt x="184663" y="30556"/>
                </a:lnTo>
                <a:lnTo>
                  <a:pt x="198336" y="67949"/>
                </a:lnTo>
                <a:lnTo>
                  <a:pt x="200080" y="94877"/>
                </a:lnTo>
                <a:lnTo>
                  <a:pt x="200080" y="277657"/>
                </a:lnTo>
                <a:lnTo>
                  <a:pt x="419416" y="277657"/>
                </a:lnTo>
                <a:lnTo>
                  <a:pt x="419416" y="10325"/>
                </a:lnTo>
                <a:lnTo>
                  <a:pt x="426741" y="9104"/>
                </a:lnTo>
                <a:lnTo>
                  <a:pt x="473133" y="2354"/>
                </a:lnTo>
                <a:lnTo>
                  <a:pt x="512061" y="0"/>
                </a:lnTo>
                <a:lnTo>
                  <a:pt x="524793" y="261"/>
                </a:lnTo>
                <a:lnTo>
                  <a:pt x="568029" y="6540"/>
                </a:lnTo>
                <a:lnTo>
                  <a:pt x="604079" y="30556"/>
                </a:lnTo>
                <a:lnTo>
                  <a:pt x="617752" y="67949"/>
                </a:lnTo>
                <a:lnTo>
                  <a:pt x="619496" y="94877"/>
                </a:lnTo>
                <a:lnTo>
                  <a:pt x="619496" y="698469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800880" y="7114662"/>
            <a:ext cx="2640330" cy="752475"/>
            <a:chOff x="1800880" y="7114662"/>
            <a:chExt cx="2640330" cy="752475"/>
          </a:xfrm>
        </p:grpSpPr>
        <p:sp>
          <p:nvSpPr>
            <p:cNvPr id="5" name="object 5"/>
            <p:cNvSpPr/>
            <p:nvPr/>
          </p:nvSpPr>
          <p:spPr>
            <a:xfrm>
              <a:off x="1811596" y="7133470"/>
              <a:ext cx="671195" cy="715645"/>
            </a:xfrm>
            <a:custGeom>
              <a:avLst/>
              <a:gdLst/>
              <a:ahLst/>
              <a:cxnLst/>
              <a:rect l="l" t="t" r="r" b="b"/>
              <a:pathLst>
                <a:path w="671194" h="715645">
                  <a:moveTo>
                    <a:pt x="195616" y="32090"/>
                  </a:moveTo>
                  <a:lnTo>
                    <a:pt x="235797" y="15557"/>
                  </a:lnTo>
                  <a:lnTo>
                    <a:pt x="274047" y="5807"/>
                  </a:lnTo>
                  <a:lnTo>
                    <a:pt x="313813" y="645"/>
                  </a:lnTo>
                  <a:lnTo>
                    <a:pt x="333748" y="0"/>
                  </a:lnTo>
                  <a:lnTo>
                    <a:pt x="361514" y="1046"/>
                  </a:lnTo>
                  <a:lnTo>
                    <a:pt x="412020" y="9417"/>
                  </a:lnTo>
                  <a:lnTo>
                    <a:pt x="454836" y="26160"/>
                  </a:lnTo>
                  <a:lnTo>
                    <a:pt x="483164" y="52112"/>
                  </a:lnTo>
                  <a:lnTo>
                    <a:pt x="501947" y="99586"/>
                  </a:lnTo>
                  <a:lnTo>
                    <a:pt x="524268" y="168791"/>
                  </a:lnTo>
                  <a:lnTo>
                    <a:pt x="536059" y="207057"/>
                  </a:lnTo>
                  <a:lnTo>
                    <a:pt x="548060" y="246734"/>
                  </a:lnTo>
                  <a:lnTo>
                    <a:pt x="560061" y="287075"/>
                  </a:lnTo>
                  <a:lnTo>
                    <a:pt x="572059" y="328078"/>
                  </a:lnTo>
                  <a:lnTo>
                    <a:pt x="584055" y="369744"/>
                  </a:lnTo>
                  <a:lnTo>
                    <a:pt x="595987" y="411602"/>
                  </a:lnTo>
                  <a:lnTo>
                    <a:pt x="607779" y="453181"/>
                  </a:lnTo>
                  <a:lnTo>
                    <a:pt x="619429" y="494481"/>
                  </a:lnTo>
                  <a:lnTo>
                    <a:pt x="630937" y="535502"/>
                  </a:lnTo>
                  <a:lnTo>
                    <a:pt x="642032" y="575197"/>
                  </a:lnTo>
                  <a:lnTo>
                    <a:pt x="652427" y="612520"/>
                  </a:lnTo>
                  <a:lnTo>
                    <a:pt x="671123" y="680051"/>
                  </a:lnTo>
                  <a:lnTo>
                    <a:pt x="663308" y="687620"/>
                  </a:lnTo>
                  <a:lnTo>
                    <a:pt x="615504" y="709997"/>
                  </a:lnTo>
                  <a:lnTo>
                    <a:pt x="564805" y="715491"/>
                  </a:lnTo>
                  <a:lnTo>
                    <a:pt x="551530" y="715194"/>
                  </a:lnTo>
                  <a:lnTo>
                    <a:pt x="509272" y="708235"/>
                  </a:lnTo>
                  <a:lnTo>
                    <a:pt x="476623" y="686748"/>
                  </a:lnTo>
                  <a:lnTo>
                    <a:pt x="457875" y="648396"/>
                  </a:lnTo>
                  <a:lnTo>
                    <a:pt x="434484" y="560058"/>
                  </a:lnTo>
                  <a:lnTo>
                    <a:pt x="227430" y="560058"/>
                  </a:lnTo>
                  <a:lnTo>
                    <a:pt x="222947" y="577360"/>
                  </a:lnTo>
                  <a:lnTo>
                    <a:pt x="218429" y="594940"/>
                  </a:lnTo>
                  <a:lnTo>
                    <a:pt x="213875" y="612799"/>
                  </a:lnTo>
                  <a:lnTo>
                    <a:pt x="209285" y="630937"/>
                  </a:lnTo>
                  <a:lnTo>
                    <a:pt x="204683" y="649076"/>
                  </a:lnTo>
                  <a:lnTo>
                    <a:pt x="190873" y="701817"/>
                  </a:lnTo>
                  <a:lnTo>
                    <a:pt x="147846" y="713136"/>
                  </a:lnTo>
                  <a:lnTo>
                    <a:pt x="114412" y="715491"/>
                  </a:lnTo>
                  <a:lnTo>
                    <a:pt x="87134" y="714252"/>
                  </a:lnTo>
                  <a:lnTo>
                    <a:pt x="43881" y="704346"/>
                  </a:lnTo>
                  <a:lnTo>
                    <a:pt x="6976" y="671749"/>
                  </a:lnTo>
                  <a:lnTo>
                    <a:pt x="0" y="640146"/>
                  </a:lnTo>
                  <a:lnTo>
                    <a:pt x="279" y="632071"/>
                  </a:lnTo>
                  <a:lnTo>
                    <a:pt x="1116" y="624031"/>
                  </a:lnTo>
                  <a:lnTo>
                    <a:pt x="2511" y="616026"/>
                  </a:lnTo>
                  <a:lnTo>
                    <a:pt x="4465" y="608055"/>
                  </a:lnTo>
                  <a:lnTo>
                    <a:pt x="6889" y="599736"/>
                  </a:lnTo>
                  <a:lnTo>
                    <a:pt x="9418" y="590684"/>
                  </a:lnTo>
                  <a:lnTo>
                    <a:pt x="12051" y="580900"/>
                  </a:lnTo>
                  <a:lnTo>
                    <a:pt x="14790" y="570383"/>
                  </a:lnTo>
                  <a:lnTo>
                    <a:pt x="19220" y="553971"/>
                  </a:lnTo>
                  <a:lnTo>
                    <a:pt x="30382" y="515602"/>
                  </a:lnTo>
                  <a:lnTo>
                    <a:pt x="44526" y="470308"/>
                  </a:lnTo>
                  <a:lnTo>
                    <a:pt x="60293" y="420916"/>
                  </a:lnTo>
                  <a:lnTo>
                    <a:pt x="77315" y="368157"/>
                  </a:lnTo>
                  <a:lnTo>
                    <a:pt x="95593" y="313602"/>
                  </a:lnTo>
                  <a:lnTo>
                    <a:pt x="114813" y="258106"/>
                  </a:lnTo>
                  <a:lnTo>
                    <a:pt x="124108" y="231264"/>
                  </a:lnTo>
                  <a:lnTo>
                    <a:pt x="133090" y="205225"/>
                  </a:lnTo>
                  <a:lnTo>
                    <a:pt x="141758" y="179989"/>
                  </a:lnTo>
                  <a:lnTo>
                    <a:pt x="150217" y="155833"/>
                  </a:lnTo>
                  <a:lnTo>
                    <a:pt x="165983" y="111603"/>
                  </a:lnTo>
                  <a:lnTo>
                    <a:pt x="180022" y="73164"/>
                  </a:lnTo>
                  <a:lnTo>
                    <a:pt x="191188" y="43444"/>
                  </a:lnTo>
                  <a:lnTo>
                    <a:pt x="195616" y="32090"/>
                  </a:lnTo>
                  <a:close/>
                </a:path>
              </a:pathLst>
            </a:custGeom>
            <a:ln w="21431">
              <a:solidFill>
                <a:srgbClr val="1B1B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61514" y="7302186"/>
              <a:ext cx="163191" cy="2477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36364" y="7125378"/>
              <a:ext cx="1894205" cy="730885"/>
            </a:xfrm>
            <a:custGeom>
              <a:avLst/>
              <a:gdLst/>
              <a:ahLst/>
              <a:cxnLst/>
              <a:rect l="l" t="t" r="r" b="b"/>
              <a:pathLst>
                <a:path w="1894204" h="730884">
                  <a:moveTo>
                    <a:pt x="225190" y="436717"/>
                  </a:moveTo>
                  <a:lnTo>
                    <a:pt x="177191" y="419345"/>
                  </a:lnTo>
                  <a:lnTo>
                    <a:pt x="133664" y="401835"/>
                  </a:lnTo>
                  <a:lnTo>
                    <a:pt x="95432" y="382162"/>
                  </a:lnTo>
                  <a:lnTo>
                    <a:pt x="62779" y="358861"/>
                  </a:lnTo>
                  <a:lnTo>
                    <a:pt x="36411" y="331304"/>
                  </a:lnTo>
                  <a:lnTo>
                    <a:pt x="9258" y="280464"/>
                  </a:lnTo>
                  <a:lnTo>
                    <a:pt x="1028" y="237909"/>
                  </a:lnTo>
                  <a:lnTo>
                    <a:pt x="0" y="213754"/>
                  </a:lnTo>
                  <a:lnTo>
                    <a:pt x="4673" y="167623"/>
                  </a:lnTo>
                  <a:lnTo>
                    <a:pt x="18695" y="126341"/>
                  </a:lnTo>
                  <a:lnTo>
                    <a:pt x="42064" y="89907"/>
                  </a:lnTo>
                  <a:lnTo>
                    <a:pt x="74780" y="58321"/>
                  </a:lnTo>
                  <a:lnTo>
                    <a:pt x="115939" y="32805"/>
                  </a:lnTo>
                  <a:lnTo>
                    <a:pt x="164633" y="14580"/>
                  </a:lnTo>
                  <a:lnTo>
                    <a:pt x="220862" y="3645"/>
                  </a:lnTo>
                  <a:lnTo>
                    <a:pt x="284626" y="0"/>
                  </a:lnTo>
                  <a:lnTo>
                    <a:pt x="308748" y="435"/>
                  </a:lnTo>
                  <a:lnTo>
                    <a:pt x="354372" y="3923"/>
                  </a:lnTo>
                  <a:lnTo>
                    <a:pt x="396317" y="10812"/>
                  </a:lnTo>
                  <a:lnTo>
                    <a:pt x="448437" y="28184"/>
                  </a:lnTo>
                  <a:lnTo>
                    <a:pt x="486525" y="54083"/>
                  </a:lnTo>
                  <a:lnTo>
                    <a:pt x="508845" y="88738"/>
                  </a:lnTo>
                  <a:lnTo>
                    <a:pt x="513168" y="116644"/>
                  </a:lnTo>
                  <a:lnTo>
                    <a:pt x="512315" y="130910"/>
                  </a:lnTo>
                  <a:lnTo>
                    <a:pt x="499500" y="167431"/>
                  </a:lnTo>
                  <a:lnTo>
                    <a:pt x="466296" y="203429"/>
                  </a:lnTo>
                  <a:lnTo>
                    <a:pt x="452657" y="195720"/>
                  </a:lnTo>
                  <a:lnTo>
                    <a:pt x="436855" y="188499"/>
                  </a:lnTo>
                  <a:lnTo>
                    <a:pt x="398764" y="175523"/>
                  </a:lnTo>
                  <a:lnTo>
                    <a:pt x="354603" y="166524"/>
                  </a:lnTo>
                  <a:lnTo>
                    <a:pt x="306400" y="163524"/>
                  </a:lnTo>
                  <a:lnTo>
                    <a:pt x="282311" y="164413"/>
                  </a:lnTo>
                  <a:lnTo>
                    <a:pt x="244498" y="171530"/>
                  </a:lnTo>
                  <a:lnTo>
                    <a:pt x="212774" y="193871"/>
                  </a:lnTo>
                  <a:lnTo>
                    <a:pt x="206778" y="213754"/>
                  </a:lnTo>
                  <a:lnTo>
                    <a:pt x="207701" y="222003"/>
                  </a:lnTo>
                  <a:lnTo>
                    <a:pt x="240258" y="252193"/>
                  </a:lnTo>
                  <a:lnTo>
                    <a:pt x="326764" y="281284"/>
                  </a:lnTo>
                  <a:lnTo>
                    <a:pt x="377380" y="299632"/>
                  </a:lnTo>
                  <a:lnTo>
                    <a:pt x="421784" y="320352"/>
                  </a:lnTo>
                  <a:lnTo>
                    <a:pt x="459979" y="343443"/>
                  </a:lnTo>
                  <a:lnTo>
                    <a:pt x="491966" y="368907"/>
                  </a:lnTo>
                  <a:lnTo>
                    <a:pt x="517237" y="397806"/>
                  </a:lnTo>
                  <a:lnTo>
                    <a:pt x="535287" y="431485"/>
                  </a:lnTo>
                  <a:lnTo>
                    <a:pt x="546116" y="469941"/>
                  </a:lnTo>
                  <a:lnTo>
                    <a:pt x="549725" y="513177"/>
                  </a:lnTo>
                  <a:lnTo>
                    <a:pt x="544930" y="559430"/>
                  </a:lnTo>
                  <a:lnTo>
                    <a:pt x="530543" y="601079"/>
                  </a:lnTo>
                  <a:lnTo>
                    <a:pt x="506564" y="638123"/>
                  </a:lnTo>
                  <a:lnTo>
                    <a:pt x="472992" y="670563"/>
                  </a:lnTo>
                  <a:lnTo>
                    <a:pt x="439526" y="692162"/>
                  </a:lnTo>
                  <a:lnTo>
                    <a:pt x="400301" y="708961"/>
                  </a:lnTo>
                  <a:lnTo>
                    <a:pt x="355317" y="720960"/>
                  </a:lnTo>
                  <a:lnTo>
                    <a:pt x="304573" y="728160"/>
                  </a:lnTo>
                  <a:lnTo>
                    <a:pt x="248069" y="730559"/>
                  </a:lnTo>
                  <a:lnTo>
                    <a:pt x="222171" y="730019"/>
                  </a:lnTo>
                  <a:lnTo>
                    <a:pt x="173197" y="725694"/>
                  </a:lnTo>
                  <a:lnTo>
                    <a:pt x="128360" y="717095"/>
                  </a:lnTo>
                  <a:lnTo>
                    <a:pt x="89016" y="704538"/>
                  </a:lnTo>
                  <a:lnTo>
                    <a:pt x="41365" y="678097"/>
                  </a:lnTo>
                  <a:lnTo>
                    <a:pt x="10512" y="642745"/>
                  </a:lnTo>
                  <a:lnTo>
                    <a:pt x="0" y="598847"/>
                  </a:lnTo>
                  <a:lnTo>
                    <a:pt x="1202" y="582975"/>
                  </a:lnTo>
                  <a:lnTo>
                    <a:pt x="19250" y="542478"/>
                  </a:lnTo>
                  <a:lnTo>
                    <a:pt x="50435" y="513439"/>
                  </a:lnTo>
                  <a:lnTo>
                    <a:pt x="78582" y="518619"/>
                  </a:lnTo>
                  <a:lnTo>
                    <a:pt x="97245" y="529920"/>
                  </a:lnTo>
                  <a:lnTo>
                    <a:pt x="139798" y="550012"/>
                  </a:lnTo>
                  <a:lnTo>
                    <a:pt x="188283" y="563616"/>
                  </a:lnTo>
                  <a:lnTo>
                    <a:pt x="241096" y="568151"/>
                  </a:lnTo>
                  <a:lnTo>
                    <a:pt x="267066" y="567087"/>
                  </a:lnTo>
                  <a:lnTo>
                    <a:pt x="306550" y="558576"/>
                  </a:lnTo>
                  <a:lnTo>
                    <a:pt x="337230" y="532432"/>
                  </a:lnTo>
                  <a:lnTo>
                    <a:pt x="342947" y="510945"/>
                  </a:lnTo>
                  <a:lnTo>
                    <a:pt x="341797" y="500184"/>
                  </a:lnTo>
                  <a:lnTo>
                    <a:pt x="314522" y="470098"/>
                  </a:lnTo>
                  <a:lnTo>
                    <a:pt x="273186" y="452623"/>
                  </a:lnTo>
                  <a:lnTo>
                    <a:pt x="225190" y="436717"/>
                  </a:lnTo>
                  <a:close/>
                </a:path>
                <a:path w="1894204" h="730884">
                  <a:moveTo>
                    <a:pt x="615010" y="179430"/>
                  </a:moveTo>
                  <a:lnTo>
                    <a:pt x="597010" y="134363"/>
                  </a:lnTo>
                  <a:lnTo>
                    <a:pt x="593245" y="99621"/>
                  </a:lnTo>
                  <a:lnTo>
                    <a:pt x="594483" y="78884"/>
                  </a:lnTo>
                  <a:lnTo>
                    <a:pt x="613057" y="35718"/>
                  </a:lnTo>
                  <a:lnTo>
                    <a:pt x="649940" y="17405"/>
                  </a:lnTo>
                  <a:lnTo>
                    <a:pt x="665235" y="16184"/>
                  </a:lnTo>
                  <a:lnTo>
                    <a:pt x="1163631" y="16184"/>
                  </a:lnTo>
                  <a:lnTo>
                    <a:pt x="1181188" y="61408"/>
                  </a:lnTo>
                  <a:lnTo>
                    <a:pt x="1185110" y="95993"/>
                  </a:lnTo>
                  <a:lnTo>
                    <a:pt x="1183854" y="116748"/>
                  </a:lnTo>
                  <a:lnTo>
                    <a:pt x="1165021" y="160176"/>
                  </a:lnTo>
                  <a:lnTo>
                    <a:pt x="1128397" y="178227"/>
                  </a:lnTo>
                  <a:lnTo>
                    <a:pt x="1113120" y="179430"/>
                  </a:lnTo>
                  <a:lnTo>
                    <a:pt x="986428" y="179430"/>
                  </a:lnTo>
                  <a:lnTo>
                    <a:pt x="986428" y="707677"/>
                  </a:lnTo>
                  <a:lnTo>
                    <a:pt x="946804" y="714375"/>
                  </a:lnTo>
                  <a:lnTo>
                    <a:pt x="906929" y="717513"/>
                  </a:lnTo>
                  <a:lnTo>
                    <a:pt x="893778" y="717723"/>
                  </a:lnTo>
                  <a:lnTo>
                    <a:pt x="881050" y="717478"/>
                  </a:lnTo>
                  <a:lnTo>
                    <a:pt x="837814" y="711462"/>
                  </a:lnTo>
                  <a:lnTo>
                    <a:pt x="801695" y="687306"/>
                  </a:lnTo>
                  <a:lnTo>
                    <a:pt x="788022" y="649913"/>
                  </a:lnTo>
                  <a:lnTo>
                    <a:pt x="786345" y="623124"/>
                  </a:lnTo>
                  <a:lnTo>
                    <a:pt x="786345" y="179430"/>
                  </a:lnTo>
                  <a:lnTo>
                    <a:pt x="615010" y="179430"/>
                  </a:lnTo>
                  <a:close/>
                </a:path>
                <a:path w="1894204" h="730884">
                  <a:moveTo>
                    <a:pt x="1418520" y="40183"/>
                  </a:moveTo>
                  <a:lnTo>
                    <a:pt x="1458699" y="23649"/>
                  </a:lnTo>
                  <a:lnTo>
                    <a:pt x="1496950" y="13900"/>
                  </a:lnTo>
                  <a:lnTo>
                    <a:pt x="1536716" y="8737"/>
                  </a:lnTo>
                  <a:lnTo>
                    <a:pt x="1556651" y="8092"/>
                  </a:lnTo>
                  <a:lnTo>
                    <a:pt x="1584417" y="9138"/>
                  </a:lnTo>
                  <a:lnTo>
                    <a:pt x="1634923" y="17510"/>
                  </a:lnTo>
                  <a:lnTo>
                    <a:pt x="1677739" y="34253"/>
                  </a:lnTo>
                  <a:lnTo>
                    <a:pt x="1706064" y="60205"/>
                  </a:lnTo>
                  <a:lnTo>
                    <a:pt x="1724846" y="107679"/>
                  </a:lnTo>
                  <a:lnTo>
                    <a:pt x="1747171" y="176884"/>
                  </a:lnTo>
                  <a:lnTo>
                    <a:pt x="1758962" y="215149"/>
                  </a:lnTo>
                  <a:lnTo>
                    <a:pt x="1770962" y="254827"/>
                  </a:lnTo>
                  <a:lnTo>
                    <a:pt x="1782960" y="295167"/>
                  </a:lnTo>
                  <a:lnTo>
                    <a:pt x="1794959" y="336170"/>
                  </a:lnTo>
                  <a:lnTo>
                    <a:pt x="1806959" y="377836"/>
                  </a:lnTo>
                  <a:lnTo>
                    <a:pt x="1818889" y="419695"/>
                  </a:lnTo>
                  <a:lnTo>
                    <a:pt x="1830678" y="461273"/>
                  </a:lnTo>
                  <a:lnTo>
                    <a:pt x="1842328" y="502573"/>
                  </a:lnTo>
                  <a:lnTo>
                    <a:pt x="1853841" y="543594"/>
                  </a:lnTo>
                  <a:lnTo>
                    <a:pt x="1864931" y="583289"/>
                  </a:lnTo>
                  <a:lnTo>
                    <a:pt x="1875327" y="620612"/>
                  </a:lnTo>
                  <a:lnTo>
                    <a:pt x="1894027" y="688144"/>
                  </a:lnTo>
                  <a:lnTo>
                    <a:pt x="1886211" y="695713"/>
                  </a:lnTo>
                  <a:lnTo>
                    <a:pt x="1838407" y="718089"/>
                  </a:lnTo>
                  <a:lnTo>
                    <a:pt x="1787709" y="723583"/>
                  </a:lnTo>
                  <a:lnTo>
                    <a:pt x="1774434" y="723287"/>
                  </a:lnTo>
                  <a:lnTo>
                    <a:pt x="1732171" y="716327"/>
                  </a:lnTo>
                  <a:lnTo>
                    <a:pt x="1699521" y="694840"/>
                  </a:lnTo>
                  <a:lnTo>
                    <a:pt x="1680778" y="656488"/>
                  </a:lnTo>
                  <a:lnTo>
                    <a:pt x="1657388" y="568151"/>
                  </a:lnTo>
                  <a:lnTo>
                    <a:pt x="1450333" y="568151"/>
                  </a:lnTo>
                  <a:lnTo>
                    <a:pt x="1445850" y="585452"/>
                  </a:lnTo>
                  <a:lnTo>
                    <a:pt x="1441332" y="603032"/>
                  </a:lnTo>
                  <a:lnTo>
                    <a:pt x="1436778" y="620891"/>
                  </a:lnTo>
                  <a:lnTo>
                    <a:pt x="1432188" y="639030"/>
                  </a:lnTo>
                  <a:lnTo>
                    <a:pt x="1427586" y="657168"/>
                  </a:lnTo>
                  <a:lnTo>
                    <a:pt x="1413776" y="709909"/>
                  </a:lnTo>
                  <a:lnTo>
                    <a:pt x="1370746" y="721229"/>
                  </a:lnTo>
                  <a:lnTo>
                    <a:pt x="1337310" y="723583"/>
                  </a:lnTo>
                  <a:lnTo>
                    <a:pt x="1310033" y="722345"/>
                  </a:lnTo>
                  <a:lnTo>
                    <a:pt x="1266781" y="712438"/>
                  </a:lnTo>
                  <a:lnTo>
                    <a:pt x="1229878" y="679841"/>
                  </a:lnTo>
                  <a:lnTo>
                    <a:pt x="1222905" y="648239"/>
                  </a:lnTo>
                  <a:lnTo>
                    <a:pt x="1223183" y="640164"/>
                  </a:lnTo>
                  <a:lnTo>
                    <a:pt x="1224019" y="632124"/>
                  </a:lnTo>
                  <a:lnTo>
                    <a:pt x="1225412" y="624118"/>
                  </a:lnTo>
                  <a:lnTo>
                    <a:pt x="1227362" y="616148"/>
                  </a:lnTo>
                  <a:lnTo>
                    <a:pt x="1229787" y="607829"/>
                  </a:lnTo>
                  <a:lnTo>
                    <a:pt x="1232318" y="598777"/>
                  </a:lnTo>
                  <a:lnTo>
                    <a:pt x="1234952" y="588992"/>
                  </a:lnTo>
                  <a:lnTo>
                    <a:pt x="1237688" y="578476"/>
                  </a:lnTo>
                  <a:lnTo>
                    <a:pt x="1242120" y="562064"/>
                  </a:lnTo>
                  <a:lnTo>
                    <a:pt x="1253283" y="523694"/>
                  </a:lnTo>
                  <a:lnTo>
                    <a:pt x="1267428" y="478400"/>
                  </a:lnTo>
                  <a:lnTo>
                    <a:pt x="1283195" y="429008"/>
                  </a:lnTo>
                  <a:lnTo>
                    <a:pt x="1300217" y="376250"/>
                  </a:lnTo>
                  <a:lnTo>
                    <a:pt x="1318494" y="321695"/>
                  </a:lnTo>
                  <a:lnTo>
                    <a:pt x="1337717" y="266198"/>
                  </a:lnTo>
                  <a:lnTo>
                    <a:pt x="1347011" y="239357"/>
                  </a:lnTo>
                  <a:lnTo>
                    <a:pt x="1355990" y="213318"/>
                  </a:lnTo>
                  <a:lnTo>
                    <a:pt x="1364656" y="188081"/>
                  </a:lnTo>
                  <a:lnTo>
                    <a:pt x="1373116" y="163925"/>
                  </a:lnTo>
                  <a:lnTo>
                    <a:pt x="1388885" y="119696"/>
                  </a:lnTo>
                  <a:lnTo>
                    <a:pt x="1402924" y="81256"/>
                  </a:lnTo>
                  <a:lnTo>
                    <a:pt x="1414087" y="51537"/>
                  </a:lnTo>
                  <a:lnTo>
                    <a:pt x="1418520" y="40183"/>
                  </a:lnTo>
                  <a:close/>
                </a:path>
              </a:pathLst>
            </a:custGeom>
            <a:ln w="21431">
              <a:solidFill>
                <a:srgbClr val="1B1B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09186" y="7302186"/>
              <a:ext cx="163191" cy="2477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512497" y="7134586"/>
            <a:ext cx="619760" cy="708660"/>
          </a:xfrm>
          <a:custGeom>
            <a:avLst/>
            <a:gdLst/>
            <a:ahLst/>
            <a:cxnLst/>
            <a:rect l="l" t="t" r="r" b="b"/>
            <a:pathLst>
              <a:path w="619760" h="708659">
                <a:moveTo>
                  <a:pt x="619496" y="698469"/>
                </a:moveTo>
                <a:lnTo>
                  <a:pt x="580148" y="705166"/>
                </a:lnTo>
                <a:lnTo>
                  <a:pt x="540121" y="708304"/>
                </a:lnTo>
                <a:lnTo>
                  <a:pt x="526846" y="708514"/>
                </a:lnTo>
                <a:lnTo>
                  <a:pt x="514114" y="708270"/>
                </a:lnTo>
                <a:lnTo>
                  <a:pt x="471002" y="702253"/>
                </a:lnTo>
                <a:lnTo>
                  <a:pt x="435040" y="678097"/>
                </a:lnTo>
                <a:lnTo>
                  <a:pt x="421157" y="640704"/>
                </a:lnTo>
                <a:lnTo>
                  <a:pt x="419414" y="613915"/>
                </a:lnTo>
                <a:lnTo>
                  <a:pt x="419414" y="435601"/>
                </a:lnTo>
                <a:lnTo>
                  <a:pt x="200072" y="435601"/>
                </a:lnTo>
                <a:lnTo>
                  <a:pt x="200072" y="698469"/>
                </a:lnTo>
                <a:lnTo>
                  <a:pt x="192891" y="700143"/>
                </a:lnTo>
                <a:lnTo>
                  <a:pt x="147089" y="706630"/>
                </a:lnTo>
                <a:lnTo>
                  <a:pt x="107432" y="708514"/>
                </a:lnTo>
                <a:lnTo>
                  <a:pt x="94700" y="708270"/>
                </a:lnTo>
                <a:lnTo>
                  <a:pt x="51570" y="702253"/>
                </a:lnTo>
                <a:lnTo>
                  <a:pt x="15345" y="678097"/>
                </a:lnTo>
                <a:lnTo>
                  <a:pt x="1672" y="640704"/>
                </a:lnTo>
                <a:lnTo>
                  <a:pt x="0" y="613915"/>
                </a:lnTo>
                <a:lnTo>
                  <a:pt x="0" y="10325"/>
                </a:lnTo>
                <a:lnTo>
                  <a:pt x="39900" y="4185"/>
                </a:lnTo>
                <a:lnTo>
                  <a:pt x="79925" y="261"/>
                </a:lnTo>
                <a:lnTo>
                  <a:pt x="92640" y="0"/>
                </a:lnTo>
                <a:lnTo>
                  <a:pt x="105372" y="261"/>
                </a:lnTo>
                <a:lnTo>
                  <a:pt x="148608" y="6540"/>
                </a:lnTo>
                <a:lnTo>
                  <a:pt x="184656" y="30556"/>
                </a:lnTo>
                <a:lnTo>
                  <a:pt x="198329" y="67949"/>
                </a:lnTo>
                <a:lnTo>
                  <a:pt x="200072" y="94877"/>
                </a:lnTo>
                <a:lnTo>
                  <a:pt x="200072" y="277657"/>
                </a:lnTo>
                <a:lnTo>
                  <a:pt x="419414" y="277657"/>
                </a:lnTo>
                <a:lnTo>
                  <a:pt x="419414" y="10325"/>
                </a:lnTo>
                <a:lnTo>
                  <a:pt x="426738" y="9104"/>
                </a:lnTo>
                <a:lnTo>
                  <a:pt x="473133" y="2354"/>
                </a:lnTo>
                <a:lnTo>
                  <a:pt x="512054" y="0"/>
                </a:lnTo>
                <a:lnTo>
                  <a:pt x="524786" y="261"/>
                </a:lnTo>
                <a:lnTo>
                  <a:pt x="568027" y="6540"/>
                </a:lnTo>
                <a:lnTo>
                  <a:pt x="604079" y="30556"/>
                </a:lnTo>
                <a:lnTo>
                  <a:pt x="617752" y="67949"/>
                </a:lnTo>
                <a:lnTo>
                  <a:pt x="619496" y="94877"/>
                </a:lnTo>
                <a:lnTo>
                  <a:pt x="619496" y="698469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210441" y="7122755"/>
            <a:ext cx="692785" cy="737235"/>
            <a:chOff x="5210441" y="7122755"/>
            <a:chExt cx="692785" cy="737235"/>
          </a:xfrm>
        </p:grpSpPr>
        <p:sp>
          <p:nvSpPr>
            <p:cNvPr id="11" name="object 11"/>
            <p:cNvSpPr/>
            <p:nvPr/>
          </p:nvSpPr>
          <p:spPr>
            <a:xfrm>
              <a:off x="5221157" y="7133470"/>
              <a:ext cx="671195" cy="715645"/>
            </a:xfrm>
            <a:custGeom>
              <a:avLst/>
              <a:gdLst/>
              <a:ahLst/>
              <a:cxnLst/>
              <a:rect l="l" t="t" r="r" b="b"/>
              <a:pathLst>
                <a:path w="671195" h="715645">
                  <a:moveTo>
                    <a:pt x="195624" y="32090"/>
                  </a:moveTo>
                  <a:lnTo>
                    <a:pt x="235804" y="15557"/>
                  </a:lnTo>
                  <a:lnTo>
                    <a:pt x="274051" y="5807"/>
                  </a:lnTo>
                  <a:lnTo>
                    <a:pt x="313819" y="645"/>
                  </a:lnTo>
                  <a:lnTo>
                    <a:pt x="333755" y="0"/>
                  </a:lnTo>
                  <a:lnTo>
                    <a:pt x="361517" y="1046"/>
                  </a:lnTo>
                  <a:lnTo>
                    <a:pt x="412026" y="9417"/>
                  </a:lnTo>
                  <a:lnTo>
                    <a:pt x="454842" y="26160"/>
                  </a:lnTo>
                  <a:lnTo>
                    <a:pt x="483164" y="52112"/>
                  </a:lnTo>
                  <a:lnTo>
                    <a:pt x="501951" y="99586"/>
                  </a:lnTo>
                  <a:lnTo>
                    <a:pt x="524275" y="168791"/>
                  </a:lnTo>
                  <a:lnTo>
                    <a:pt x="536066" y="207057"/>
                  </a:lnTo>
                  <a:lnTo>
                    <a:pt x="548062" y="246734"/>
                  </a:lnTo>
                  <a:lnTo>
                    <a:pt x="560061" y="287075"/>
                  </a:lnTo>
                  <a:lnTo>
                    <a:pt x="572062" y="328078"/>
                  </a:lnTo>
                  <a:lnTo>
                    <a:pt x="584063" y="369744"/>
                  </a:lnTo>
                  <a:lnTo>
                    <a:pt x="595993" y="411602"/>
                  </a:lnTo>
                  <a:lnTo>
                    <a:pt x="607783" y="453181"/>
                  </a:lnTo>
                  <a:lnTo>
                    <a:pt x="619433" y="494481"/>
                  </a:lnTo>
                  <a:lnTo>
                    <a:pt x="630945" y="535502"/>
                  </a:lnTo>
                  <a:lnTo>
                    <a:pt x="642035" y="575197"/>
                  </a:lnTo>
                  <a:lnTo>
                    <a:pt x="652430" y="612520"/>
                  </a:lnTo>
                  <a:lnTo>
                    <a:pt x="671121" y="680051"/>
                  </a:lnTo>
                  <a:lnTo>
                    <a:pt x="663312" y="687620"/>
                  </a:lnTo>
                  <a:lnTo>
                    <a:pt x="615507" y="709997"/>
                  </a:lnTo>
                  <a:lnTo>
                    <a:pt x="564803" y="715491"/>
                  </a:lnTo>
                  <a:lnTo>
                    <a:pt x="551534" y="715194"/>
                  </a:lnTo>
                  <a:lnTo>
                    <a:pt x="509276" y="708235"/>
                  </a:lnTo>
                  <a:lnTo>
                    <a:pt x="476626" y="686748"/>
                  </a:lnTo>
                  <a:lnTo>
                    <a:pt x="457878" y="648396"/>
                  </a:lnTo>
                  <a:lnTo>
                    <a:pt x="434492" y="560058"/>
                  </a:lnTo>
                  <a:lnTo>
                    <a:pt x="227428" y="560058"/>
                  </a:lnTo>
                  <a:lnTo>
                    <a:pt x="222947" y="577360"/>
                  </a:lnTo>
                  <a:lnTo>
                    <a:pt x="218432" y="594940"/>
                  </a:lnTo>
                  <a:lnTo>
                    <a:pt x="213881" y="612799"/>
                  </a:lnTo>
                  <a:lnTo>
                    <a:pt x="209292" y="630937"/>
                  </a:lnTo>
                  <a:lnTo>
                    <a:pt x="204690" y="649076"/>
                  </a:lnTo>
                  <a:lnTo>
                    <a:pt x="190880" y="701817"/>
                  </a:lnTo>
                  <a:lnTo>
                    <a:pt x="147851" y="713136"/>
                  </a:lnTo>
                  <a:lnTo>
                    <a:pt x="114414" y="715491"/>
                  </a:lnTo>
                  <a:lnTo>
                    <a:pt x="87137" y="714252"/>
                  </a:lnTo>
                  <a:lnTo>
                    <a:pt x="43885" y="704346"/>
                  </a:lnTo>
                  <a:lnTo>
                    <a:pt x="6978" y="671749"/>
                  </a:lnTo>
                  <a:lnTo>
                    <a:pt x="0" y="640146"/>
                  </a:lnTo>
                  <a:lnTo>
                    <a:pt x="280" y="632071"/>
                  </a:lnTo>
                  <a:lnTo>
                    <a:pt x="1119" y="624031"/>
                  </a:lnTo>
                  <a:lnTo>
                    <a:pt x="2515" y="616026"/>
                  </a:lnTo>
                  <a:lnTo>
                    <a:pt x="4467" y="608055"/>
                  </a:lnTo>
                  <a:lnTo>
                    <a:pt x="6892" y="599736"/>
                  </a:lnTo>
                  <a:lnTo>
                    <a:pt x="9422" y="590684"/>
                  </a:lnTo>
                  <a:lnTo>
                    <a:pt x="12056" y="580900"/>
                  </a:lnTo>
                  <a:lnTo>
                    <a:pt x="14792" y="570383"/>
                  </a:lnTo>
                  <a:lnTo>
                    <a:pt x="19225" y="553971"/>
                  </a:lnTo>
                  <a:lnTo>
                    <a:pt x="30387" y="515602"/>
                  </a:lnTo>
                  <a:lnTo>
                    <a:pt x="44532" y="470308"/>
                  </a:lnTo>
                  <a:lnTo>
                    <a:pt x="60299" y="420916"/>
                  </a:lnTo>
                  <a:lnTo>
                    <a:pt x="77321" y="368157"/>
                  </a:lnTo>
                  <a:lnTo>
                    <a:pt x="95595" y="313602"/>
                  </a:lnTo>
                  <a:lnTo>
                    <a:pt x="114817" y="258106"/>
                  </a:lnTo>
                  <a:lnTo>
                    <a:pt x="124114" y="231264"/>
                  </a:lnTo>
                  <a:lnTo>
                    <a:pt x="133095" y="205225"/>
                  </a:lnTo>
                  <a:lnTo>
                    <a:pt x="141760" y="179989"/>
                  </a:lnTo>
                  <a:lnTo>
                    <a:pt x="150220" y="155833"/>
                  </a:lnTo>
                  <a:lnTo>
                    <a:pt x="165989" y="111603"/>
                  </a:lnTo>
                  <a:lnTo>
                    <a:pt x="180029" y="73164"/>
                  </a:lnTo>
                  <a:lnTo>
                    <a:pt x="191191" y="43444"/>
                  </a:lnTo>
                  <a:lnTo>
                    <a:pt x="195624" y="32090"/>
                  </a:lnTo>
                  <a:close/>
                </a:path>
              </a:pathLst>
            </a:custGeom>
            <a:ln w="21431">
              <a:solidFill>
                <a:srgbClr val="1B1B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71083" y="7302186"/>
              <a:ext cx="163191" cy="2477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974384" y="7134586"/>
            <a:ext cx="628015" cy="712470"/>
          </a:xfrm>
          <a:custGeom>
            <a:avLst/>
            <a:gdLst/>
            <a:ahLst/>
            <a:cxnLst/>
            <a:rect l="l" t="t" r="r" b="b"/>
            <a:pathLst>
              <a:path w="628015" h="712470">
                <a:moveTo>
                  <a:pt x="627592" y="678935"/>
                </a:moveTo>
                <a:lnTo>
                  <a:pt x="581272" y="703491"/>
                </a:lnTo>
                <a:lnTo>
                  <a:pt x="529157" y="711601"/>
                </a:lnTo>
                <a:lnTo>
                  <a:pt x="508720" y="712142"/>
                </a:lnTo>
                <a:lnTo>
                  <a:pt x="487807" y="711357"/>
                </a:lnTo>
                <a:lnTo>
                  <a:pt x="447759" y="705078"/>
                </a:lnTo>
                <a:lnTo>
                  <a:pt x="410647" y="691091"/>
                </a:lnTo>
                <a:lnTo>
                  <a:pt x="379815" y="660813"/>
                </a:lnTo>
                <a:lnTo>
                  <a:pt x="253946" y="407974"/>
                </a:lnTo>
                <a:lnTo>
                  <a:pt x="237551" y="373581"/>
                </a:lnTo>
                <a:lnTo>
                  <a:pt x="215976" y="324921"/>
                </a:lnTo>
                <a:lnTo>
                  <a:pt x="201046" y="288645"/>
                </a:lnTo>
                <a:lnTo>
                  <a:pt x="193109" y="268727"/>
                </a:lnTo>
                <a:lnTo>
                  <a:pt x="186413" y="269843"/>
                </a:lnTo>
                <a:lnTo>
                  <a:pt x="189898" y="332142"/>
                </a:lnTo>
                <a:lnTo>
                  <a:pt x="191433" y="395696"/>
                </a:lnTo>
                <a:lnTo>
                  <a:pt x="191853" y="459041"/>
                </a:lnTo>
                <a:lnTo>
                  <a:pt x="191995" y="521269"/>
                </a:lnTo>
                <a:lnTo>
                  <a:pt x="191995" y="698469"/>
                </a:lnTo>
                <a:lnTo>
                  <a:pt x="153762" y="705166"/>
                </a:lnTo>
                <a:lnTo>
                  <a:pt x="115567" y="708304"/>
                </a:lnTo>
                <a:lnTo>
                  <a:pt x="102974" y="708514"/>
                </a:lnTo>
                <a:lnTo>
                  <a:pt x="90765" y="708304"/>
                </a:lnTo>
                <a:lnTo>
                  <a:pt x="49103" y="703055"/>
                </a:lnTo>
                <a:lnTo>
                  <a:pt x="15072" y="679353"/>
                </a:lnTo>
                <a:lnTo>
                  <a:pt x="1677" y="643076"/>
                </a:lnTo>
                <a:lnTo>
                  <a:pt x="0" y="617264"/>
                </a:lnTo>
                <a:lnTo>
                  <a:pt x="0" y="45764"/>
                </a:lnTo>
                <a:lnTo>
                  <a:pt x="33700" y="17876"/>
                </a:lnTo>
                <a:lnTo>
                  <a:pt x="83440" y="2860"/>
                </a:lnTo>
                <a:lnTo>
                  <a:pt x="119995" y="0"/>
                </a:lnTo>
                <a:lnTo>
                  <a:pt x="140943" y="819"/>
                </a:lnTo>
                <a:lnTo>
                  <a:pt x="181266" y="7377"/>
                </a:lnTo>
                <a:lnTo>
                  <a:pt x="218800" y="21783"/>
                </a:lnTo>
                <a:lnTo>
                  <a:pt x="249354" y="51781"/>
                </a:lnTo>
                <a:lnTo>
                  <a:pt x="376170" y="303888"/>
                </a:lnTo>
                <a:lnTo>
                  <a:pt x="399814" y="354850"/>
                </a:lnTo>
                <a:lnTo>
                  <a:pt x="421305" y="404765"/>
                </a:lnTo>
                <a:lnTo>
                  <a:pt x="436721" y="443414"/>
                </a:lnTo>
                <a:lnTo>
                  <a:pt x="442302" y="442298"/>
                </a:lnTo>
                <a:lnTo>
                  <a:pt x="438676" y="380627"/>
                </a:lnTo>
                <a:lnTo>
                  <a:pt x="436721" y="318957"/>
                </a:lnTo>
                <a:lnTo>
                  <a:pt x="435885" y="257216"/>
                </a:lnTo>
                <a:lnTo>
                  <a:pt x="435606" y="195336"/>
                </a:lnTo>
                <a:lnTo>
                  <a:pt x="435606" y="10325"/>
                </a:lnTo>
                <a:lnTo>
                  <a:pt x="473840" y="3627"/>
                </a:lnTo>
                <a:lnTo>
                  <a:pt x="512033" y="226"/>
                </a:lnTo>
                <a:lnTo>
                  <a:pt x="524627" y="0"/>
                </a:lnTo>
                <a:lnTo>
                  <a:pt x="548362" y="1116"/>
                </a:lnTo>
                <a:lnTo>
                  <a:pt x="586728" y="10045"/>
                </a:lnTo>
                <a:lnTo>
                  <a:pt x="621034" y="45066"/>
                </a:lnTo>
                <a:lnTo>
                  <a:pt x="627592" y="91528"/>
                </a:lnTo>
                <a:lnTo>
                  <a:pt x="627592" y="678935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39051" y="7144911"/>
            <a:ext cx="509270" cy="695960"/>
          </a:xfrm>
          <a:custGeom>
            <a:avLst/>
            <a:gdLst/>
            <a:ahLst/>
            <a:cxnLst/>
            <a:rect l="l" t="t" r="r" b="b"/>
            <a:pathLst>
              <a:path w="509270" h="695959">
                <a:moveTo>
                  <a:pt x="0" y="106319"/>
                </a:moveTo>
                <a:lnTo>
                  <a:pt x="7116" y="62367"/>
                </a:lnTo>
                <a:lnTo>
                  <a:pt x="28470" y="28741"/>
                </a:lnTo>
                <a:lnTo>
                  <a:pt x="62301" y="7185"/>
                </a:lnTo>
                <a:lnTo>
                  <a:pt x="106327" y="0"/>
                </a:lnTo>
                <a:lnTo>
                  <a:pt x="483603" y="0"/>
                </a:lnTo>
                <a:lnTo>
                  <a:pt x="500640" y="43549"/>
                </a:lnTo>
                <a:lnTo>
                  <a:pt x="504253" y="76460"/>
                </a:lnTo>
                <a:lnTo>
                  <a:pt x="503067" y="96656"/>
                </a:lnTo>
                <a:lnTo>
                  <a:pt x="485279" y="138409"/>
                </a:lnTo>
                <a:lnTo>
                  <a:pt x="450220" y="155414"/>
                </a:lnTo>
                <a:lnTo>
                  <a:pt x="435606" y="156548"/>
                </a:lnTo>
                <a:lnTo>
                  <a:pt x="194500" y="156548"/>
                </a:lnTo>
                <a:lnTo>
                  <a:pt x="194500" y="262867"/>
                </a:lnTo>
                <a:lnTo>
                  <a:pt x="451513" y="262867"/>
                </a:lnTo>
                <a:lnTo>
                  <a:pt x="455435" y="269616"/>
                </a:lnTo>
                <a:lnTo>
                  <a:pt x="468551" y="305614"/>
                </a:lnTo>
                <a:lnTo>
                  <a:pt x="472163" y="338211"/>
                </a:lnTo>
                <a:lnTo>
                  <a:pt x="471011" y="358407"/>
                </a:lnTo>
                <a:lnTo>
                  <a:pt x="453742" y="400161"/>
                </a:lnTo>
                <a:lnTo>
                  <a:pt x="419317" y="417166"/>
                </a:lnTo>
                <a:lnTo>
                  <a:pt x="404631" y="418299"/>
                </a:lnTo>
                <a:lnTo>
                  <a:pt x="194500" y="418299"/>
                </a:lnTo>
                <a:lnTo>
                  <a:pt x="194500" y="538292"/>
                </a:lnTo>
                <a:lnTo>
                  <a:pt x="488070" y="538292"/>
                </a:lnTo>
                <a:lnTo>
                  <a:pt x="491992" y="545076"/>
                </a:lnTo>
                <a:lnTo>
                  <a:pt x="505108" y="581946"/>
                </a:lnTo>
                <a:lnTo>
                  <a:pt x="508720" y="614753"/>
                </a:lnTo>
                <a:lnTo>
                  <a:pt x="507534" y="634983"/>
                </a:lnTo>
                <a:lnTo>
                  <a:pt x="489737" y="677260"/>
                </a:lnTo>
                <a:lnTo>
                  <a:pt x="454793" y="694788"/>
                </a:lnTo>
                <a:lnTo>
                  <a:pt x="440074" y="695957"/>
                </a:lnTo>
                <a:lnTo>
                  <a:pt x="106327" y="695957"/>
                </a:lnTo>
                <a:lnTo>
                  <a:pt x="62301" y="688841"/>
                </a:lnTo>
                <a:lnTo>
                  <a:pt x="28470" y="667493"/>
                </a:lnTo>
                <a:lnTo>
                  <a:pt x="7116" y="633658"/>
                </a:lnTo>
                <a:lnTo>
                  <a:pt x="0" y="589638"/>
                </a:lnTo>
                <a:lnTo>
                  <a:pt x="0" y="106319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2928" y="8391884"/>
            <a:ext cx="619760" cy="708660"/>
          </a:xfrm>
          <a:custGeom>
            <a:avLst/>
            <a:gdLst/>
            <a:ahLst/>
            <a:cxnLst/>
            <a:rect l="l" t="t" r="r" b="b"/>
            <a:pathLst>
              <a:path w="619760" h="708659">
                <a:moveTo>
                  <a:pt x="619496" y="698468"/>
                </a:moveTo>
                <a:lnTo>
                  <a:pt x="580150" y="705164"/>
                </a:lnTo>
                <a:lnTo>
                  <a:pt x="540124" y="708308"/>
                </a:lnTo>
                <a:lnTo>
                  <a:pt x="526851" y="708517"/>
                </a:lnTo>
                <a:lnTo>
                  <a:pt x="514119" y="708272"/>
                </a:lnTo>
                <a:lnTo>
                  <a:pt x="471006" y="702254"/>
                </a:lnTo>
                <a:lnTo>
                  <a:pt x="435043" y="678100"/>
                </a:lnTo>
                <a:lnTo>
                  <a:pt x="421160" y="640706"/>
                </a:lnTo>
                <a:lnTo>
                  <a:pt x="419416" y="613914"/>
                </a:lnTo>
                <a:lnTo>
                  <a:pt x="419416" y="435606"/>
                </a:lnTo>
                <a:lnTo>
                  <a:pt x="200080" y="435606"/>
                </a:lnTo>
                <a:lnTo>
                  <a:pt x="200080" y="698468"/>
                </a:lnTo>
                <a:lnTo>
                  <a:pt x="192894" y="700145"/>
                </a:lnTo>
                <a:lnTo>
                  <a:pt x="147095" y="706632"/>
                </a:lnTo>
                <a:lnTo>
                  <a:pt x="107435" y="708517"/>
                </a:lnTo>
                <a:lnTo>
                  <a:pt x="94703" y="708272"/>
                </a:lnTo>
                <a:lnTo>
                  <a:pt x="51572" y="702254"/>
                </a:lnTo>
                <a:lnTo>
                  <a:pt x="15347" y="678100"/>
                </a:lnTo>
                <a:lnTo>
                  <a:pt x="1674" y="640706"/>
                </a:lnTo>
                <a:lnTo>
                  <a:pt x="0" y="613914"/>
                </a:lnTo>
                <a:lnTo>
                  <a:pt x="0" y="10325"/>
                </a:lnTo>
                <a:lnTo>
                  <a:pt x="39904" y="4190"/>
                </a:lnTo>
                <a:lnTo>
                  <a:pt x="79930" y="262"/>
                </a:lnTo>
                <a:lnTo>
                  <a:pt x="92645" y="0"/>
                </a:lnTo>
                <a:lnTo>
                  <a:pt x="105377" y="262"/>
                </a:lnTo>
                <a:lnTo>
                  <a:pt x="148613" y="6543"/>
                </a:lnTo>
                <a:lnTo>
                  <a:pt x="184663" y="30558"/>
                </a:lnTo>
                <a:lnTo>
                  <a:pt x="198336" y="67951"/>
                </a:lnTo>
                <a:lnTo>
                  <a:pt x="200080" y="94878"/>
                </a:lnTo>
                <a:lnTo>
                  <a:pt x="200080" y="277663"/>
                </a:lnTo>
                <a:lnTo>
                  <a:pt x="419416" y="277663"/>
                </a:lnTo>
                <a:lnTo>
                  <a:pt x="419416" y="10325"/>
                </a:lnTo>
                <a:lnTo>
                  <a:pt x="426741" y="9105"/>
                </a:lnTo>
                <a:lnTo>
                  <a:pt x="473133" y="2358"/>
                </a:lnTo>
                <a:lnTo>
                  <a:pt x="512061" y="0"/>
                </a:lnTo>
                <a:lnTo>
                  <a:pt x="524793" y="262"/>
                </a:lnTo>
                <a:lnTo>
                  <a:pt x="568029" y="6543"/>
                </a:lnTo>
                <a:lnTo>
                  <a:pt x="604079" y="30558"/>
                </a:lnTo>
                <a:lnTo>
                  <a:pt x="617752" y="67951"/>
                </a:lnTo>
                <a:lnTo>
                  <a:pt x="619496" y="94878"/>
                </a:lnTo>
                <a:lnTo>
                  <a:pt x="619496" y="698468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839668" y="8121650"/>
            <a:ext cx="231140" cy="989965"/>
            <a:chOff x="1839668" y="8121650"/>
            <a:chExt cx="231140" cy="989965"/>
          </a:xfrm>
        </p:grpSpPr>
        <p:sp>
          <p:nvSpPr>
            <p:cNvPr id="17" name="object 17"/>
            <p:cNvSpPr/>
            <p:nvPr/>
          </p:nvSpPr>
          <p:spPr>
            <a:xfrm>
              <a:off x="1839668" y="8121650"/>
              <a:ext cx="227370" cy="2203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59593" y="8391884"/>
              <a:ext cx="200660" cy="708660"/>
            </a:xfrm>
            <a:custGeom>
              <a:avLst/>
              <a:gdLst/>
              <a:ahLst/>
              <a:cxnLst/>
              <a:rect l="l" t="t" r="r" b="b"/>
              <a:pathLst>
                <a:path w="200660" h="708659">
                  <a:moveTo>
                    <a:pt x="200083" y="698468"/>
                  </a:moveTo>
                  <a:lnTo>
                    <a:pt x="160459" y="705164"/>
                  </a:lnTo>
                  <a:lnTo>
                    <a:pt x="120585" y="708308"/>
                  </a:lnTo>
                  <a:lnTo>
                    <a:pt x="107435" y="708517"/>
                  </a:lnTo>
                  <a:lnTo>
                    <a:pt x="94703" y="708272"/>
                  </a:lnTo>
                  <a:lnTo>
                    <a:pt x="51572" y="702254"/>
                  </a:lnTo>
                  <a:lnTo>
                    <a:pt x="15347" y="678100"/>
                  </a:lnTo>
                  <a:lnTo>
                    <a:pt x="1674" y="640706"/>
                  </a:lnTo>
                  <a:lnTo>
                    <a:pt x="0" y="613914"/>
                  </a:lnTo>
                  <a:lnTo>
                    <a:pt x="0" y="10325"/>
                  </a:lnTo>
                  <a:lnTo>
                    <a:pt x="39904" y="4190"/>
                  </a:lnTo>
                  <a:lnTo>
                    <a:pt x="79931" y="262"/>
                  </a:lnTo>
                  <a:lnTo>
                    <a:pt x="92645" y="0"/>
                  </a:lnTo>
                  <a:lnTo>
                    <a:pt x="105376" y="262"/>
                  </a:lnTo>
                  <a:lnTo>
                    <a:pt x="148614" y="6543"/>
                  </a:lnTo>
                  <a:lnTo>
                    <a:pt x="184665" y="30558"/>
                  </a:lnTo>
                  <a:lnTo>
                    <a:pt x="198338" y="67951"/>
                  </a:lnTo>
                  <a:lnTo>
                    <a:pt x="200083" y="94878"/>
                  </a:lnTo>
                  <a:lnTo>
                    <a:pt x="200083" y="698468"/>
                  </a:lnTo>
                  <a:close/>
                </a:path>
              </a:pathLst>
            </a:custGeom>
            <a:ln w="21431">
              <a:solidFill>
                <a:srgbClr val="1B1B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161336" y="8398866"/>
            <a:ext cx="567055" cy="695960"/>
          </a:xfrm>
          <a:custGeom>
            <a:avLst/>
            <a:gdLst/>
            <a:ahLst/>
            <a:cxnLst/>
            <a:rect l="l" t="t" r="r" b="b"/>
            <a:pathLst>
              <a:path w="567055" h="695959">
                <a:moveTo>
                  <a:pt x="313382" y="163239"/>
                </a:moveTo>
                <a:lnTo>
                  <a:pt x="32089" y="163239"/>
                </a:lnTo>
                <a:lnTo>
                  <a:pt x="14094" y="118176"/>
                </a:lnTo>
                <a:lnTo>
                  <a:pt x="10325" y="83429"/>
                </a:lnTo>
                <a:lnTo>
                  <a:pt x="11562" y="62692"/>
                </a:lnTo>
                <a:lnTo>
                  <a:pt x="30137" y="19526"/>
                </a:lnTo>
                <a:lnTo>
                  <a:pt x="67028" y="1219"/>
                </a:lnTo>
                <a:lnTo>
                  <a:pt x="82324" y="0"/>
                </a:lnTo>
                <a:lnTo>
                  <a:pt x="508711" y="0"/>
                </a:lnTo>
                <a:lnTo>
                  <a:pt x="530688" y="22236"/>
                </a:lnTo>
                <a:lnTo>
                  <a:pt x="546387" y="47926"/>
                </a:lnTo>
                <a:lnTo>
                  <a:pt x="555806" y="77068"/>
                </a:lnTo>
                <a:lnTo>
                  <a:pt x="558946" y="109661"/>
                </a:lnTo>
                <a:lnTo>
                  <a:pt x="558126" y="123875"/>
                </a:lnTo>
                <a:lnTo>
                  <a:pt x="545830" y="166316"/>
                </a:lnTo>
                <a:lnTo>
                  <a:pt x="521916" y="206600"/>
                </a:lnTo>
                <a:lnTo>
                  <a:pt x="252545" y="532428"/>
                </a:lnTo>
                <a:lnTo>
                  <a:pt x="545268" y="532428"/>
                </a:lnTo>
                <a:lnTo>
                  <a:pt x="563110" y="577777"/>
                </a:lnTo>
                <a:lnTo>
                  <a:pt x="567032" y="612514"/>
                </a:lnTo>
                <a:lnTo>
                  <a:pt x="565777" y="633269"/>
                </a:lnTo>
                <a:lnTo>
                  <a:pt x="546944" y="676703"/>
                </a:lnTo>
                <a:lnTo>
                  <a:pt x="510319" y="694750"/>
                </a:lnTo>
                <a:lnTo>
                  <a:pt x="495042" y="695953"/>
                </a:lnTo>
                <a:lnTo>
                  <a:pt x="44653" y="695953"/>
                </a:lnTo>
                <a:lnTo>
                  <a:pt x="19273" y="665659"/>
                </a:lnTo>
                <a:lnTo>
                  <a:pt x="3142" y="623118"/>
                </a:lnTo>
                <a:lnTo>
                  <a:pt x="0" y="589635"/>
                </a:lnTo>
                <a:lnTo>
                  <a:pt x="924" y="575334"/>
                </a:lnTo>
                <a:lnTo>
                  <a:pt x="14792" y="531590"/>
                </a:lnTo>
                <a:lnTo>
                  <a:pt x="40379" y="489471"/>
                </a:lnTo>
                <a:lnTo>
                  <a:pt x="50234" y="476621"/>
                </a:lnTo>
                <a:lnTo>
                  <a:pt x="313382" y="163239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10636" y="8397466"/>
            <a:ext cx="799465" cy="706755"/>
          </a:xfrm>
          <a:custGeom>
            <a:avLst/>
            <a:gdLst/>
            <a:ahLst/>
            <a:cxnLst/>
            <a:rect l="l" t="t" r="r" b="b"/>
            <a:pathLst>
              <a:path w="799464" h="706754">
                <a:moveTo>
                  <a:pt x="493642" y="527132"/>
                </a:moveTo>
                <a:lnTo>
                  <a:pt x="455418" y="547220"/>
                </a:lnTo>
                <a:lnTo>
                  <a:pt x="416171" y="554025"/>
                </a:lnTo>
                <a:lnTo>
                  <a:pt x="401278" y="554478"/>
                </a:lnTo>
                <a:lnTo>
                  <a:pt x="381534" y="553833"/>
                </a:lnTo>
                <a:lnTo>
                  <a:pt x="333194" y="544153"/>
                </a:lnTo>
                <a:lnTo>
                  <a:pt x="298303" y="508711"/>
                </a:lnTo>
                <a:lnTo>
                  <a:pt x="282974" y="460872"/>
                </a:lnTo>
                <a:lnTo>
                  <a:pt x="269076" y="417812"/>
                </a:lnTo>
                <a:lnTo>
                  <a:pt x="256606" y="379530"/>
                </a:lnTo>
                <a:lnTo>
                  <a:pt x="245564" y="346024"/>
                </a:lnTo>
                <a:lnTo>
                  <a:pt x="235939" y="315747"/>
                </a:lnTo>
                <a:lnTo>
                  <a:pt x="227428" y="287424"/>
                </a:lnTo>
                <a:lnTo>
                  <a:pt x="220031" y="261054"/>
                </a:lnTo>
                <a:lnTo>
                  <a:pt x="213750" y="236639"/>
                </a:lnTo>
                <a:lnTo>
                  <a:pt x="207892" y="236639"/>
                </a:lnTo>
                <a:lnTo>
                  <a:pt x="204964" y="301167"/>
                </a:lnTo>
                <a:lnTo>
                  <a:pt x="202872" y="359702"/>
                </a:lnTo>
                <a:lnTo>
                  <a:pt x="201479" y="414324"/>
                </a:lnTo>
                <a:lnTo>
                  <a:pt x="200644" y="467696"/>
                </a:lnTo>
                <a:lnTo>
                  <a:pt x="200290" y="494014"/>
                </a:lnTo>
                <a:lnTo>
                  <a:pt x="199172" y="547171"/>
                </a:lnTo>
                <a:lnTo>
                  <a:pt x="197446" y="601535"/>
                </a:lnTo>
                <a:lnTo>
                  <a:pt x="194793" y="660971"/>
                </a:lnTo>
                <a:lnTo>
                  <a:pt x="176011" y="698051"/>
                </a:lnTo>
                <a:lnTo>
                  <a:pt x="130319" y="705515"/>
                </a:lnTo>
                <a:lnTo>
                  <a:pt x="106318" y="706564"/>
                </a:lnTo>
                <a:lnTo>
                  <a:pt x="82583" y="705569"/>
                </a:lnTo>
                <a:lnTo>
                  <a:pt x="43375" y="697615"/>
                </a:lnTo>
                <a:lnTo>
                  <a:pt x="6978" y="667983"/>
                </a:lnTo>
                <a:lnTo>
                  <a:pt x="0" y="632336"/>
                </a:lnTo>
                <a:lnTo>
                  <a:pt x="33204" y="49396"/>
                </a:lnTo>
                <a:lnTo>
                  <a:pt x="73113" y="17306"/>
                </a:lnTo>
                <a:lnTo>
                  <a:pt x="110297" y="4327"/>
                </a:lnTo>
                <a:lnTo>
                  <a:pt x="159896" y="0"/>
                </a:lnTo>
                <a:lnTo>
                  <a:pt x="188639" y="1185"/>
                </a:lnTo>
                <a:lnTo>
                  <a:pt x="236077" y="10672"/>
                </a:lnTo>
                <a:lnTo>
                  <a:pt x="270801" y="29908"/>
                </a:lnTo>
                <a:lnTo>
                  <a:pt x="296057" y="60466"/>
                </a:lnTo>
                <a:lnTo>
                  <a:pt x="315816" y="109458"/>
                </a:lnTo>
                <a:lnTo>
                  <a:pt x="327326" y="142875"/>
                </a:lnTo>
                <a:lnTo>
                  <a:pt x="333450" y="160754"/>
                </a:lnTo>
                <a:lnTo>
                  <a:pt x="345588" y="197448"/>
                </a:lnTo>
                <a:lnTo>
                  <a:pt x="357554" y="235067"/>
                </a:lnTo>
                <a:lnTo>
                  <a:pt x="369137" y="272461"/>
                </a:lnTo>
                <a:lnTo>
                  <a:pt x="374770" y="291055"/>
                </a:lnTo>
                <a:lnTo>
                  <a:pt x="380352" y="309138"/>
                </a:lnTo>
                <a:lnTo>
                  <a:pt x="385652" y="326281"/>
                </a:lnTo>
                <a:lnTo>
                  <a:pt x="390675" y="342485"/>
                </a:lnTo>
                <a:lnTo>
                  <a:pt x="395420" y="357749"/>
                </a:lnTo>
                <a:lnTo>
                  <a:pt x="401278" y="357749"/>
                </a:lnTo>
                <a:lnTo>
                  <a:pt x="414951" y="310152"/>
                </a:lnTo>
                <a:lnTo>
                  <a:pt x="428625" y="263357"/>
                </a:lnTo>
                <a:lnTo>
                  <a:pt x="442298" y="217365"/>
                </a:lnTo>
                <a:lnTo>
                  <a:pt x="455971" y="172173"/>
                </a:lnTo>
                <a:lnTo>
                  <a:pt x="469489" y="129078"/>
                </a:lnTo>
                <a:lnTo>
                  <a:pt x="482412" y="89646"/>
                </a:lnTo>
                <a:lnTo>
                  <a:pt x="506482" y="21764"/>
                </a:lnTo>
                <a:lnTo>
                  <a:pt x="550287" y="6419"/>
                </a:lnTo>
                <a:lnTo>
                  <a:pt x="594083" y="401"/>
                </a:lnTo>
                <a:lnTo>
                  <a:pt x="610285" y="0"/>
                </a:lnTo>
                <a:lnTo>
                  <a:pt x="637041" y="1046"/>
                </a:lnTo>
                <a:lnTo>
                  <a:pt x="682807" y="9419"/>
                </a:lnTo>
                <a:lnTo>
                  <a:pt x="717672" y="25881"/>
                </a:lnTo>
                <a:lnTo>
                  <a:pt x="742835" y="64179"/>
                </a:lnTo>
                <a:lnTo>
                  <a:pt x="750111" y="112319"/>
                </a:lnTo>
                <a:lnTo>
                  <a:pt x="755276" y="158975"/>
                </a:lnTo>
                <a:lnTo>
                  <a:pt x="760716" y="212414"/>
                </a:lnTo>
                <a:lnTo>
                  <a:pt x="763485" y="241382"/>
                </a:lnTo>
                <a:lnTo>
                  <a:pt x="766398" y="271536"/>
                </a:lnTo>
                <a:lnTo>
                  <a:pt x="769277" y="302562"/>
                </a:lnTo>
                <a:lnTo>
                  <a:pt x="772120" y="334462"/>
                </a:lnTo>
                <a:lnTo>
                  <a:pt x="774925" y="367236"/>
                </a:lnTo>
                <a:lnTo>
                  <a:pt x="777807" y="399990"/>
                </a:lnTo>
                <a:lnTo>
                  <a:pt x="783251" y="463612"/>
                </a:lnTo>
                <a:lnTo>
                  <a:pt x="788221" y="524411"/>
                </a:lnTo>
                <a:lnTo>
                  <a:pt x="792407" y="580501"/>
                </a:lnTo>
                <a:lnTo>
                  <a:pt x="794184" y="606666"/>
                </a:lnTo>
                <a:lnTo>
                  <a:pt x="795842" y="630592"/>
                </a:lnTo>
                <a:lnTo>
                  <a:pt x="797185" y="651590"/>
                </a:lnTo>
                <a:lnTo>
                  <a:pt x="798214" y="669660"/>
                </a:lnTo>
                <a:lnTo>
                  <a:pt x="798928" y="684799"/>
                </a:lnTo>
                <a:lnTo>
                  <a:pt x="789057" y="690116"/>
                </a:lnTo>
                <a:lnTo>
                  <a:pt x="746956" y="703578"/>
                </a:lnTo>
                <a:lnTo>
                  <a:pt x="704049" y="706564"/>
                </a:lnTo>
                <a:lnTo>
                  <a:pt x="683138" y="705639"/>
                </a:lnTo>
                <a:lnTo>
                  <a:pt x="630659" y="691772"/>
                </a:lnTo>
                <a:lnTo>
                  <a:pt x="601671" y="653313"/>
                </a:lnTo>
                <a:lnTo>
                  <a:pt x="595793" y="572671"/>
                </a:lnTo>
                <a:lnTo>
                  <a:pt x="593336" y="515065"/>
                </a:lnTo>
                <a:lnTo>
                  <a:pt x="591471" y="460633"/>
                </a:lnTo>
                <a:lnTo>
                  <a:pt x="590197" y="409374"/>
                </a:lnTo>
                <a:lnTo>
                  <a:pt x="589256" y="361585"/>
                </a:lnTo>
                <a:lnTo>
                  <a:pt x="588105" y="317842"/>
                </a:lnTo>
                <a:lnTo>
                  <a:pt x="586745" y="278146"/>
                </a:lnTo>
                <a:lnTo>
                  <a:pt x="585177" y="242496"/>
                </a:lnTo>
                <a:lnTo>
                  <a:pt x="579596" y="242496"/>
                </a:lnTo>
                <a:lnTo>
                  <a:pt x="573229" y="266251"/>
                </a:lnTo>
                <a:lnTo>
                  <a:pt x="565571" y="292866"/>
                </a:lnTo>
                <a:lnTo>
                  <a:pt x="556623" y="322340"/>
                </a:lnTo>
                <a:lnTo>
                  <a:pt x="546382" y="354672"/>
                </a:lnTo>
                <a:lnTo>
                  <a:pt x="534925" y="390671"/>
                </a:lnTo>
                <a:lnTo>
                  <a:pt x="522316" y="431415"/>
                </a:lnTo>
                <a:lnTo>
                  <a:pt x="508555" y="476903"/>
                </a:lnTo>
                <a:lnTo>
                  <a:pt x="493642" y="527132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24970" y="8398866"/>
            <a:ext cx="1153795" cy="701675"/>
          </a:xfrm>
          <a:custGeom>
            <a:avLst/>
            <a:gdLst/>
            <a:ahLst/>
            <a:cxnLst/>
            <a:rect l="l" t="t" r="r" b="b"/>
            <a:pathLst>
              <a:path w="1153795" h="701675">
                <a:moveTo>
                  <a:pt x="0" y="109661"/>
                </a:moveTo>
                <a:lnTo>
                  <a:pt x="7115" y="65714"/>
                </a:lnTo>
                <a:lnTo>
                  <a:pt x="28460" y="32089"/>
                </a:lnTo>
                <a:lnTo>
                  <a:pt x="62295" y="10529"/>
                </a:lnTo>
                <a:lnTo>
                  <a:pt x="106318" y="3343"/>
                </a:lnTo>
                <a:lnTo>
                  <a:pt x="483593" y="3343"/>
                </a:lnTo>
                <a:lnTo>
                  <a:pt x="500635" y="46891"/>
                </a:lnTo>
                <a:lnTo>
                  <a:pt x="504243" y="79809"/>
                </a:lnTo>
                <a:lnTo>
                  <a:pt x="503058" y="100001"/>
                </a:lnTo>
                <a:lnTo>
                  <a:pt x="485270" y="141751"/>
                </a:lnTo>
                <a:lnTo>
                  <a:pt x="450215" y="158762"/>
                </a:lnTo>
                <a:lnTo>
                  <a:pt x="435597" y="159896"/>
                </a:lnTo>
                <a:lnTo>
                  <a:pt x="194500" y="159896"/>
                </a:lnTo>
                <a:lnTo>
                  <a:pt x="194500" y="266214"/>
                </a:lnTo>
                <a:lnTo>
                  <a:pt x="451504" y="266214"/>
                </a:lnTo>
                <a:lnTo>
                  <a:pt x="455425" y="272963"/>
                </a:lnTo>
                <a:lnTo>
                  <a:pt x="468541" y="308960"/>
                </a:lnTo>
                <a:lnTo>
                  <a:pt x="472154" y="341556"/>
                </a:lnTo>
                <a:lnTo>
                  <a:pt x="471002" y="361754"/>
                </a:lnTo>
                <a:lnTo>
                  <a:pt x="453732" y="403507"/>
                </a:lnTo>
                <a:lnTo>
                  <a:pt x="419307" y="420509"/>
                </a:lnTo>
                <a:lnTo>
                  <a:pt x="404621" y="421643"/>
                </a:lnTo>
                <a:lnTo>
                  <a:pt x="194500" y="421643"/>
                </a:lnTo>
                <a:lnTo>
                  <a:pt x="194500" y="541639"/>
                </a:lnTo>
                <a:lnTo>
                  <a:pt x="488060" y="541639"/>
                </a:lnTo>
                <a:lnTo>
                  <a:pt x="491982" y="548423"/>
                </a:lnTo>
                <a:lnTo>
                  <a:pt x="505098" y="585289"/>
                </a:lnTo>
                <a:lnTo>
                  <a:pt x="508711" y="618096"/>
                </a:lnTo>
                <a:lnTo>
                  <a:pt x="507525" y="638329"/>
                </a:lnTo>
                <a:lnTo>
                  <a:pt x="489737" y="680608"/>
                </a:lnTo>
                <a:lnTo>
                  <a:pt x="454784" y="698136"/>
                </a:lnTo>
                <a:lnTo>
                  <a:pt x="440064" y="699306"/>
                </a:lnTo>
                <a:lnTo>
                  <a:pt x="106318" y="699306"/>
                </a:lnTo>
                <a:lnTo>
                  <a:pt x="62295" y="692186"/>
                </a:lnTo>
                <a:lnTo>
                  <a:pt x="28460" y="670836"/>
                </a:lnTo>
                <a:lnTo>
                  <a:pt x="7115" y="637004"/>
                </a:lnTo>
                <a:lnTo>
                  <a:pt x="0" y="592978"/>
                </a:lnTo>
                <a:lnTo>
                  <a:pt x="0" y="109661"/>
                </a:lnTo>
                <a:close/>
              </a:path>
              <a:path w="1153795" h="701675">
                <a:moveTo>
                  <a:pt x="583120" y="163239"/>
                </a:moveTo>
                <a:lnTo>
                  <a:pt x="565121" y="118176"/>
                </a:lnTo>
                <a:lnTo>
                  <a:pt x="561355" y="83429"/>
                </a:lnTo>
                <a:lnTo>
                  <a:pt x="562593" y="62692"/>
                </a:lnTo>
                <a:lnTo>
                  <a:pt x="581167" y="19526"/>
                </a:lnTo>
                <a:lnTo>
                  <a:pt x="618051" y="1219"/>
                </a:lnTo>
                <a:lnTo>
                  <a:pt x="633345" y="0"/>
                </a:lnTo>
                <a:lnTo>
                  <a:pt x="1131731" y="0"/>
                </a:lnTo>
                <a:lnTo>
                  <a:pt x="1149298" y="45219"/>
                </a:lnTo>
                <a:lnTo>
                  <a:pt x="1153220" y="79809"/>
                </a:lnTo>
                <a:lnTo>
                  <a:pt x="1151964" y="100564"/>
                </a:lnTo>
                <a:lnTo>
                  <a:pt x="1133132" y="143989"/>
                </a:lnTo>
                <a:lnTo>
                  <a:pt x="1096507" y="162035"/>
                </a:lnTo>
                <a:lnTo>
                  <a:pt x="1081230" y="163239"/>
                </a:lnTo>
                <a:lnTo>
                  <a:pt x="954538" y="163239"/>
                </a:lnTo>
                <a:lnTo>
                  <a:pt x="954538" y="691486"/>
                </a:lnTo>
                <a:lnTo>
                  <a:pt x="914914" y="698182"/>
                </a:lnTo>
                <a:lnTo>
                  <a:pt x="875040" y="701326"/>
                </a:lnTo>
                <a:lnTo>
                  <a:pt x="861888" y="701535"/>
                </a:lnTo>
                <a:lnTo>
                  <a:pt x="849156" y="701290"/>
                </a:lnTo>
                <a:lnTo>
                  <a:pt x="805924" y="695272"/>
                </a:lnTo>
                <a:lnTo>
                  <a:pt x="769802" y="671118"/>
                </a:lnTo>
                <a:lnTo>
                  <a:pt x="756129" y="633724"/>
                </a:lnTo>
                <a:lnTo>
                  <a:pt x="754456" y="606932"/>
                </a:lnTo>
                <a:lnTo>
                  <a:pt x="754456" y="163239"/>
                </a:lnTo>
                <a:lnTo>
                  <a:pt x="583120" y="163239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63982" y="8390770"/>
            <a:ext cx="483870" cy="708025"/>
          </a:xfrm>
          <a:custGeom>
            <a:avLst/>
            <a:gdLst/>
            <a:ahLst/>
            <a:cxnLst/>
            <a:rect l="l" t="t" r="r" b="b"/>
            <a:pathLst>
              <a:path w="483870" h="708025">
                <a:moveTo>
                  <a:pt x="106318" y="707402"/>
                </a:moveTo>
                <a:lnTo>
                  <a:pt x="62295" y="700282"/>
                </a:lnTo>
                <a:lnTo>
                  <a:pt x="28460" y="678932"/>
                </a:lnTo>
                <a:lnTo>
                  <a:pt x="7115" y="645100"/>
                </a:lnTo>
                <a:lnTo>
                  <a:pt x="0" y="601075"/>
                </a:lnTo>
                <a:lnTo>
                  <a:pt x="0" y="10325"/>
                </a:lnTo>
                <a:lnTo>
                  <a:pt x="39900" y="4181"/>
                </a:lnTo>
                <a:lnTo>
                  <a:pt x="79925" y="260"/>
                </a:lnTo>
                <a:lnTo>
                  <a:pt x="92640" y="0"/>
                </a:lnTo>
                <a:lnTo>
                  <a:pt x="105372" y="260"/>
                </a:lnTo>
                <a:lnTo>
                  <a:pt x="148608" y="6539"/>
                </a:lnTo>
                <a:lnTo>
                  <a:pt x="184656" y="30558"/>
                </a:lnTo>
                <a:lnTo>
                  <a:pt x="198329" y="67947"/>
                </a:lnTo>
                <a:lnTo>
                  <a:pt x="200072" y="94878"/>
                </a:lnTo>
                <a:lnTo>
                  <a:pt x="200072" y="546382"/>
                </a:lnTo>
                <a:lnTo>
                  <a:pt x="461829" y="546382"/>
                </a:lnTo>
                <a:lnTo>
                  <a:pt x="479671" y="590735"/>
                </a:lnTo>
                <a:lnTo>
                  <a:pt x="483593" y="623963"/>
                </a:lnTo>
                <a:lnTo>
                  <a:pt x="482372" y="645171"/>
                </a:lnTo>
                <a:lnTo>
                  <a:pt x="464057" y="688705"/>
                </a:lnTo>
                <a:lnTo>
                  <a:pt x="427961" y="706233"/>
                </a:lnTo>
                <a:lnTo>
                  <a:pt x="412718" y="707402"/>
                </a:lnTo>
                <a:lnTo>
                  <a:pt x="106318" y="707402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38911" y="8402209"/>
            <a:ext cx="509270" cy="695960"/>
          </a:xfrm>
          <a:custGeom>
            <a:avLst/>
            <a:gdLst/>
            <a:ahLst/>
            <a:cxnLst/>
            <a:rect l="l" t="t" r="r" b="b"/>
            <a:pathLst>
              <a:path w="509270" h="695959">
                <a:moveTo>
                  <a:pt x="0" y="106318"/>
                </a:moveTo>
                <a:lnTo>
                  <a:pt x="7115" y="62370"/>
                </a:lnTo>
                <a:lnTo>
                  <a:pt x="28460" y="28746"/>
                </a:lnTo>
                <a:lnTo>
                  <a:pt x="62295" y="7186"/>
                </a:lnTo>
                <a:lnTo>
                  <a:pt x="106318" y="0"/>
                </a:lnTo>
                <a:lnTo>
                  <a:pt x="483593" y="0"/>
                </a:lnTo>
                <a:lnTo>
                  <a:pt x="500631" y="43548"/>
                </a:lnTo>
                <a:lnTo>
                  <a:pt x="504243" y="76466"/>
                </a:lnTo>
                <a:lnTo>
                  <a:pt x="503058" y="96658"/>
                </a:lnTo>
                <a:lnTo>
                  <a:pt x="485270" y="138407"/>
                </a:lnTo>
                <a:lnTo>
                  <a:pt x="450211" y="155418"/>
                </a:lnTo>
                <a:lnTo>
                  <a:pt x="435597" y="156552"/>
                </a:lnTo>
                <a:lnTo>
                  <a:pt x="194490" y="156552"/>
                </a:lnTo>
                <a:lnTo>
                  <a:pt x="194490" y="262870"/>
                </a:lnTo>
                <a:lnTo>
                  <a:pt x="451504" y="262870"/>
                </a:lnTo>
                <a:lnTo>
                  <a:pt x="455425" y="269620"/>
                </a:lnTo>
                <a:lnTo>
                  <a:pt x="468541" y="305616"/>
                </a:lnTo>
                <a:lnTo>
                  <a:pt x="472154" y="338213"/>
                </a:lnTo>
                <a:lnTo>
                  <a:pt x="471002" y="358410"/>
                </a:lnTo>
                <a:lnTo>
                  <a:pt x="453732" y="400164"/>
                </a:lnTo>
                <a:lnTo>
                  <a:pt x="419307" y="417165"/>
                </a:lnTo>
                <a:lnTo>
                  <a:pt x="404622" y="418299"/>
                </a:lnTo>
                <a:lnTo>
                  <a:pt x="194490" y="418299"/>
                </a:lnTo>
                <a:lnTo>
                  <a:pt x="194490" y="538295"/>
                </a:lnTo>
                <a:lnTo>
                  <a:pt x="488061" y="538295"/>
                </a:lnTo>
                <a:lnTo>
                  <a:pt x="491982" y="545080"/>
                </a:lnTo>
                <a:lnTo>
                  <a:pt x="505098" y="581945"/>
                </a:lnTo>
                <a:lnTo>
                  <a:pt x="508711" y="614753"/>
                </a:lnTo>
                <a:lnTo>
                  <a:pt x="507525" y="634985"/>
                </a:lnTo>
                <a:lnTo>
                  <a:pt x="489737" y="677265"/>
                </a:lnTo>
                <a:lnTo>
                  <a:pt x="454784" y="694793"/>
                </a:lnTo>
                <a:lnTo>
                  <a:pt x="440064" y="695963"/>
                </a:lnTo>
                <a:lnTo>
                  <a:pt x="106318" y="695963"/>
                </a:lnTo>
                <a:lnTo>
                  <a:pt x="62295" y="688843"/>
                </a:lnTo>
                <a:lnTo>
                  <a:pt x="28460" y="667492"/>
                </a:lnTo>
                <a:lnTo>
                  <a:pt x="7115" y="633661"/>
                </a:lnTo>
                <a:lnTo>
                  <a:pt x="0" y="589635"/>
                </a:lnTo>
                <a:lnTo>
                  <a:pt x="0" y="106318"/>
                </a:lnTo>
                <a:close/>
              </a:path>
            </a:pathLst>
          </a:custGeom>
          <a:ln w="21431">
            <a:solidFill>
              <a:srgbClr val="1B1B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6143119" y="8371958"/>
            <a:ext cx="609600" cy="742950"/>
            <a:chOff x="6143119" y="8371958"/>
            <a:chExt cx="609600" cy="742950"/>
          </a:xfrm>
        </p:grpSpPr>
        <p:sp>
          <p:nvSpPr>
            <p:cNvPr id="25" name="object 25"/>
            <p:cNvSpPr/>
            <p:nvPr/>
          </p:nvSpPr>
          <p:spPr>
            <a:xfrm>
              <a:off x="6153835" y="8382674"/>
              <a:ext cx="588010" cy="721360"/>
            </a:xfrm>
            <a:custGeom>
              <a:avLst/>
              <a:gdLst/>
              <a:ahLst/>
              <a:cxnLst/>
              <a:rect l="l" t="t" r="r" b="b"/>
              <a:pathLst>
                <a:path w="588009" h="721359">
                  <a:moveTo>
                    <a:pt x="198967" y="488070"/>
                  </a:moveTo>
                  <a:lnTo>
                    <a:pt x="198967" y="707678"/>
                  </a:lnTo>
                  <a:lnTo>
                    <a:pt x="159343" y="714374"/>
                  </a:lnTo>
                  <a:lnTo>
                    <a:pt x="119477" y="717518"/>
                  </a:lnTo>
                  <a:lnTo>
                    <a:pt x="106327" y="717727"/>
                  </a:lnTo>
                  <a:lnTo>
                    <a:pt x="93595" y="717483"/>
                  </a:lnTo>
                  <a:lnTo>
                    <a:pt x="50495" y="711465"/>
                  </a:lnTo>
                  <a:lnTo>
                    <a:pt x="15213" y="687310"/>
                  </a:lnTo>
                  <a:lnTo>
                    <a:pt x="1677" y="649916"/>
                  </a:lnTo>
                  <a:lnTo>
                    <a:pt x="0" y="623125"/>
                  </a:lnTo>
                  <a:lnTo>
                    <a:pt x="0" y="84553"/>
                  </a:lnTo>
                  <a:lnTo>
                    <a:pt x="13115" y="47444"/>
                  </a:lnTo>
                  <a:lnTo>
                    <a:pt x="49120" y="26231"/>
                  </a:lnTo>
                  <a:lnTo>
                    <a:pt x="91254" y="14443"/>
                  </a:lnTo>
                  <a:lnTo>
                    <a:pt x="139531" y="6419"/>
                  </a:lnTo>
                  <a:lnTo>
                    <a:pt x="192624" y="1606"/>
                  </a:lnTo>
                  <a:lnTo>
                    <a:pt x="249202" y="0"/>
                  </a:lnTo>
                  <a:lnTo>
                    <a:pt x="309164" y="2657"/>
                  </a:lnTo>
                  <a:lnTo>
                    <a:pt x="362920" y="10628"/>
                  </a:lnTo>
                  <a:lnTo>
                    <a:pt x="410470" y="23913"/>
                  </a:lnTo>
                  <a:lnTo>
                    <a:pt x="451815" y="42509"/>
                  </a:lnTo>
                  <a:lnTo>
                    <a:pt x="486956" y="66417"/>
                  </a:lnTo>
                  <a:lnTo>
                    <a:pt x="521992" y="102433"/>
                  </a:lnTo>
                  <a:lnTo>
                    <a:pt x="547019" y="144343"/>
                  </a:lnTo>
                  <a:lnTo>
                    <a:pt x="562036" y="192148"/>
                  </a:lnTo>
                  <a:lnTo>
                    <a:pt x="567042" y="245849"/>
                  </a:lnTo>
                  <a:lnTo>
                    <a:pt x="564756" y="279998"/>
                  </a:lnTo>
                  <a:lnTo>
                    <a:pt x="546476" y="340553"/>
                  </a:lnTo>
                  <a:lnTo>
                    <a:pt x="511332" y="390659"/>
                  </a:lnTo>
                  <a:lnTo>
                    <a:pt x="467798" y="429588"/>
                  </a:lnTo>
                  <a:lnTo>
                    <a:pt x="443417" y="444817"/>
                  </a:lnTo>
                  <a:lnTo>
                    <a:pt x="463982" y="472302"/>
                  </a:lnTo>
                  <a:lnTo>
                    <a:pt x="484372" y="498951"/>
                  </a:lnTo>
                  <a:lnTo>
                    <a:pt x="504587" y="524762"/>
                  </a:lnTo>
                  <a:lnTo>
                    <a:pt x="524627" y="549735"/>
                  </a:lnTo>
                  <a:lnTo>
                    <a:pt x="543635" y="573736"/>
                  </a:lnTo>
                  <a:lnTo>
                    <a:pt x="560481" y="596619"/>
                  </a:lnTo>
                  <a:lnTo>
                    <a:pt x="575167" y="618385"/>
                  </a:lnTo>
                  <a:lnTo>
                    <a:pt x="587692" y="639032"/>
                  </a:lnTo>
                  <a:lnTo>
                    <a:pt x="580784" y="657816"/>
                  </a:lnTo>
                  <a:lnTo>
                    <a:pt x="545830" y="700144"/>
                  </a:lnTo>
                  <a:lnTo>
                    <a:pt x="496231" y="720031"/>
                  </a:lnTo>
                  <a:lnTo>
                    <a:pt x="477745" y="721356"/>
                  </a:lnTo>
                  <a:lnTo>
                    <a:pt x="465604" y="720990"/>
                  </a:lnTo>
                  <a:lnTo>
                    <a:pt x="425419" y="712409"/>
                  </a:lnTo>
                  <a:lnTo>
                    <a:pt x="389286" y="688147"/>
                  </a:lnTo>
                  <a:lnTo>
                    <a:pt x="360749" y="650878"/>
                  </a:lnTo>
                  <a:lnTo>
                    <a:pt x="355520" y="642385"/>
                  </a:lnTo>
                  <a:lnTo>
                    <a:pt x="259527" y="488070"/>
                  </a:lnTo>
                  <a:lnTo>
                    <a:pt x="198967" y="488070"/>
                  </a:lnTo>
                  <a:close/>
                </a:path>
              </a:pathLst>
            </a:custGeom>
            <a:ln w="21431">
              <a:solidFill>
                <a:srgbClr val="1B1B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40973" y="8532140"/>
              <a:ext cx="188299" cy="19723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818576" y="8121650"/>
            <a:ext cx="231140" cy="989965"/>
            <a:chOff x="6818576" y="8121650"/>
            <a:chExt cx="231140" cy="989965"/>
          </a:xfrm>
        </p:grpSpPr>
        <p:sp>
          <p:nvSpPr>
            <p:cNvPr id="28" name="object 28"/>
            <p:cNvSpPr/>
            <p:nvPr/>
          </p:nvSpPr>
          <p:spPr>
            <a:xfrm>
              <a:off x="6818576" y="8121650"/>
              <a:ext cx="227371" cy="22039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38492" y="8391884"/>
              <a:ext cx="200660" cy="708660"/>
            </a:xfrm>
            <a:custGeom>
              <a:avLst/>
              <a:gdLst/>
              <a:ahLst/>
              <a:cxnLst/>
              <a:rect l="l" t="t" r="r" b="b"/>
              <a:pathLst>
                <a:path w="200659" h="708659">
                  <a:moveTo>
                    <a:pt x="200082" y="698468"/>
                  </a:moveTo>
                  <a:lnTo>
                    <a:pt x="160458" y="705164"/>
                  </a:lnTo>
                  <a:lnTo>
                    <a:pt x="120592" y="708308"/>
                  </a:lnTo>
                  <a:lnTo>
                    <a:pt x="107442" y="708517"/>
                  </a:lnTo>
                  <a:lnTo>
                    <a:pt x="94709" y="708272"/>
                  </a:lnTo>
                  <a:lnTo>
                    <a:pt x="51575" y="702254"/>
                  </a:lnTo>
                  <a:lnTo>
                    <a:pt x="15350" y="678100"/>
                  </a:lnTo>
                  <a:lnTo>
                    <a:pt x="1677" y="640706"/>
                  </a:lnTo>
                  <a:lnTo>
                    <a:pt x="0" y="613914"/>
                  </a:lnTo>
                  <a:lnTo>
                    <a:pt x="0" y="10325"/>
                  </a:lnTo>
                  <a:lnTo>
                    <a:pt x="39909" y="4190"/>
                  </a:lnTo>
                  <a:lnTo>
                    <a:pt x="79933" y="262"/>
                  </a:lnTo>
                  <a:lnTo>
                    <a:pt x="92649" y="0"/>
                  </a:lnTo>
                  <a:lnTo>
                    <a:pt x="105381" y="262"/>
                  </a:lnTo>
                  <a:lnTo>
                    <a:pt x="148613" y="6543"/>
                  </a:lnTo>
                  <a:lnTo>
                    <a:pt x="184665" y="30558"/>
                  </a:lnTo>
                  <a:lnTo>
                    <a:pt x="198339" y="67951"/>
                  </a:lnTo>
                  <a:lnTo>
                    <a:pt x="200082" y="94878"/>
                  </a:lnTo>
                  <a:lnTo>
                    <a:pt x="200082" y="698468"/>
                  </a:lnTo>
                  <a:close/>
                </a:path>
              </a:pathLst>
            </a:custGeom>
            <a:ln w="21431">
              <a:solidFill>
                <a:srgbClr val="1B1B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16000" y="7939120"/>
            <a:ext cx="610997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6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9000" spc="150" dirty="0">
                <a:latin typeface="Trebuchet MS"/>
                <a:cs typeface="Trebuchet MS"/>
              </a:rPr>
              <a:t>İ</a:t>
            </a:r>
            <a:r>
              <a:rPr sz="9000" spc="-5" dirty="0">
                <a:latin typeface="Trebuchet MS"/>
                <a:cs typeface="Trebuchet MS"/>
              </a:rPr>
              <a:t>Z</a:t>
            </a:r>
            <a:r>
              <a:rPr sz="9000" spc="695" dirty="0">
                <a:latin typeface="Trebuchet MS"/>
                <a:cs typeface="Trebuchet MS"/>
              </a:rPr>
              <a:t>M</a:t>
            </a:r>
            <a:r>
              <a:rPr sz="9000" spc="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9000" spc="-31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9000" spc="-3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9000" spc="20" dirty="0">
                <a:latin typeface="Trebuchet MS"/>
                <a:cs typeface="Trebuchet MS"/>
              </a:rPr>
              <a:t>E</a:t>
            </a:r>
            <a:r>
              <a:rPr sz="9000" spc="150" dirty="0">
                <a:latin typeface="Trebuchet MS"/>
                <a:cs typeface="Trebuchet MS"/>
              </a:rPr>
              <a:t>R</a:t>
            </a:r>
            <a:r>
              <a:rPr sz="9000" spc="240" dirty="0">
                <a:solidFill>
                  <a:srgbClr val="FFFFFF"/>
                </a:solidFill>
                <a:latin typeface="Trebuchet MS"/>
                <a:cs typeface="Trebuchet MS"/>
              </a:rPr>
              <a:t>İ</a:t>
            </a:r>
            <a:endParaRPr sz="90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94969" y="5220910"/>
            <a:ext cx="1828800" cy="532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00" b="1" spc="-25" dirty="0">
                <a:solidFill>
                  <a:srgbClr val="1B1B1B"/>
                </a:solidFill>
                <a:latin typeface="Arial"/>
                <a:cs typeface="Arial"/>
              </a:rPr>
              <a:t>DOKTOR</a:t>
            </a:r>
            <a:endParaRPr sz="33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94969" y="7635322"/>
            <a:ext cx="1990725" cy="532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00" b="1" spc="55" dirty="0">
                <a:solidFill>
                  <a:srgbClr val="1B1B1B"/>
                </a:solidFill>
                <a:latin typeface="Arial"/>
                <a:cs typeface="Arial"/>
              </a:rPr>
              <a:t>HEMŞİRE</a:t>
            </a:r>
            <a:endParaRPr sz="33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000" y="4530516"/>
            <a:ext cx="1228725" cy="1228725"/>
          </a:xfrm>
          <a:custGeom>
            <a:avLst/>
            <a:gdLst/>
            <a:ahLst/>
            <a:cxnLst/>
            <a:rect l="l" t="t" r="r" b="b"/>
            <a:pathLst>
              <a:path w="1228725" h="1228725">
                <a:moveTo>
                  <a:pt x="614362" y="1228724"/>
                </a:moveTo>
                <a:lnTo>
                  <a:pt x="566350" y="1226876"/>
                </a:lnTo>
                <a:lnTo>
                  <a:pt x="519349" y="1221422"/>
                </a:lnTo>
                <a:lnTo>
                  <a:pt x="473494" y="1212499"/>
                </a:lnTo>
                <a:lnTo>
                  <a:pt x="428924" y="1200243"/>
                </a:lnTo>
                <a:lnTo>
                  <a:pt x="385774" y="1184791"/>
                </a:lnTo>
                <a:lnTo>
                  <a:pt x="344181" y="1166280"/>
                </a:lnTo>
                <a:lnTo>
                  <a:pt x="304282" y="1144846"/>
                </a:lnTo>
                <a:lnTo>
                  <a:pt x="266212" y="1120626"/>
                </a:lnTo>
                <a:lnTo>
                  <a:pt x="230110" y="1093756"/>
                </a:lnTo>
                <a:lnTo>
                  <a:pt x="196111" y="1064373"/>
                </a:lnTo>
                <a:lnTo>
                  <a:pt x="164351" y="1032613"/>
                </a:lnTo>
                <a:lnTo>
                  <a:pt x="134968" y="998614"/>
                </a:lnTo>
                <a:lnTo>
                  <a:pt x="108098" y="962512"/>
                </a:lnTo>
                <a:lnTo>
                  <a:pt x="83878" y="924442"/>
                </a:lnTo>
                <a:lnTo>
                  <a:pt x="62444" y="884543"/>
                </a:lnTo>
                <a:lnTo>
                  <a:pt x="43933" y="842950"/>
                </a:lnTo>
                <a:lnTo>
                  <a:pt x="28481" y="799800"/>
                </a:lnTo>
                <a:lnTo>
                  <a:pt x="16225" y="755230"/>
                </a:lnTo>
                <a:lnTo>
                  <a:pt x="7302" y="709375"/>
                </a:lnTo>
                <a:lnTo>
                  <a:pt x="1848" y="662374"/>
                </a:lnTo>
                <a:lnTo>
                  <a:pt x="0" y="614362"/>
                </a:lnTo>
                <a:lnTo>
                  <a:pt x="1848" y="566350"/>
                </a:lnTo>
                <a:lnTo>
                  <a:pt x="7302" y="519349"/>
                </a:lnTo>
                <a:lnTo>
                  <a:pt x="16225" y="473494"/>
                </a:lnTo>
                <a:lnTo>
                  <a:pt x="28481" y="428924"/>
                </a:lnTo>
                <a:lnTo>
                  <a:pt x="43933" y="385774"/>
                </a:lnTo>
                <a:lnTo>
                  <a:pt x="62444" y="344181"/>
                </a:lnTo>
                <a:lnTo>
                  <a:pt x="83878" y="304282"/>
                </a:lnTo>
                <a:lnTo>
                  <a:pt x="108098" y="266212"/>
                </a:lnTo>
                <a:lnTo>
                  <a:pt x="134968" y="230110"/>
                </a:lnTo>
                <a:lnTo>
                  <a:pt x="164351" y="196111"/>
                </a:lnTo>
                <a:lnTo>
                  <a:pt x="196111" y="164351"/>
                </a:lnTo>
                <a:lnTo>
                  <a:pt x="230110" y="134968"/>
                </a:lnTo>
                <a:lnTo>
                  <a:pt x="266212" y="108098"/>
                </a:lnTo>
                <a:lnTo>
                  <a:pt x="304282" y="83878"/>
                </a:lnTo>
                <a:lnTo>
                  <a:pt x="344181" y="62444"/>
                </a:lnTo>
                <a:lnTo>
                  <a:pt x="385774" y="43933"/>
                </a:lnTo>
                <a:lnTo>
                  <a:pt x="428924" y="28481"/>
                </a:lnTo>
                <a:lnTo>
                  <a:pt x="473494" y="16225"/>
                </a:lnTo>
                <a:lnTo>
                  <a:pt x="519349" y="7302"/>
                </a:lnTo>
                <a:lnTo>
                  <a:pt x="566350" y="1848"/>
                </a:lnTo>
                <a:lnTo>
                  <a:pt x="614362" y="0"/>
                </a:lnTo>
                <a:lnTo>
                  <a:pt x="662374" y="1848"/>
                </a:lnTo>
                <a:lnTo>
                  <a:pt x="709375" y="7302"/>
                </a:lnTo>
                <a:lnTo>
                  <a:pt x="755230" y="16225"/>
                </a:lnTo>
                <a:lnTo>
                  <a:pt x="799800" y="28481"/>
                </a:lnTo>
                <a:lnTo>
                  <a:pt x="842950" y="43933"/>
                </a:lnTo>
                <a:lnTo>
                  <a:pt x="884543" y="62444"/>
                </a:lnTo>
                <a:lnTo>
                  <a:pt x="924442" y="83878"/>
                </a:lnTo>
                <a:lnTo>
                  <a:pt x="962512" y="108098"/>
                </a:lnTo>
                <a:lnTo>
                  <a:pt x="998614" y="134968"/>
                </a:lnTo>
                <a:lnTo>
                  <a:pt x="1032613" y="164351"/>
                </a:lnTo>
                <a:lnTo>
                  <a:pt x="1064373" y="196111"/>
                </a:lnTo>
                <a:lnTo>
                  <a:pt x="1093756" y="230110"/>
                </a:lnTo>
                <a:lnTo>
                  <a:pt x="1120626" y="266212"/>
                </a:lnTo>
                <a:lnTo>
                  <a:pt x="1144846" y="304282"/>
                </a:lnTo>
                <a:lnTo>
                  <a:pt x="1166280" y="344181"/>
                </a:lnTo>
                <a:lnTo>
                  <a:pt x="1184791" y="385774"/>
                </a:lnTo>
                <a:lnTo>
                  <a:pt x="1200243" y="428924"/>
                </a:lnTo>
                <a:lnTo>
                  <a:pt x="1212499" y="473494"/>
                </a:lnTo>
                <a:lnTo>
                  <a:pt x="1221422" y="519349"/>
                </a:lnTo>
                <a:lnTo>
                  <a:pt x="1226876" y="566350"/>
                </a:lnTo>
                <a:lnTo>
                  <a:pt x="1228724" y="614362"/>
                </a:lnTo>
                <a:lnTo>
                  <a:pt x="1226876" y="662374"/>
                </a:lnTo>
                <a:lnTo>
                  <a:pt x="1221422" y="709375"/>
                </a:lnTo>
                <a:lnTo>
                  <a:pt x="1212499" y="755230"/>
                </a:lnTo>
                <a:lnTo>
                  <a:pt x="1200243" y="799800"/>
                </a:lnTo>
                <a:lnTo>
                  <a:pt x="1184791" y="842950"/>
                </a:lnTo>
                <a:lnTo>
                  <a:pt x="1166280" y="884543"/>
                </a:lnTo>
                <a:lnTo>
                  <a:pt x="1144846" y="924442"/>
                </a:lnTo>
                <a:lnTo>
                  <a:pt x="1120626" y="962512"/>
                </a:lnTo>
                <a:lnTo>
                  <a:pt x="1093756" y="998614"/>
                </a:lnTo>
                <a:lnTo>
                  <a:pt x="1064373" y="1032613"/>
                </a:lnTo>
                <a:lnTo>
                  <a:pt x="1032613" y="1064373"/>
                </a:lnTo>
                <a:lnTo>
                  <a:pt x="998614" y="1093756"/>
                </a:lnTo>
                <a:lnTo>
                  <a:pt x="962512" y="1120626"/>
                </a:lnTo>
                <a:lnTo>
                  <a:pt x="924442" y="1144846"/>
                </a:lnTo>
                <a:lnTo>
                  <a:pt x="884543" y="1166280"/>
                </a:lnTo>
                <a:lnTo>
                  <a:pt x="842950" y="1184791"/>
                </a:lnTo>
                <a:lnTo>
                  <a:pt x="799800" y="1200243"/>
                </a:lnTo>
                <a:lnTo>
                  <a:pt x="755230" y="1212499"/>
                </a:lnTo>
                <a:lnTo>
                  <a:pt x="709375" y="1221422"/>
                </a:lnTo>
                <a:lnTo>
                  <a:pt x="662374" y="1226876"/>
                </a:lnTo>
                <a:lnTo>
                  <a:pt x="614362" y="1228724"/>
                </a:lnTo>
                <a:close/>
              </a:path>
            </a:pathLst>
          </a:custGeom>
          <a:solidFill>
            <a:srgbClr val="FFF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619523" y="4657788"/>
            <a:ext cx="27495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660" dirty="0">
                <a:solidFill>
                  <a:srgbClr val="1B1B1B"/>
                </a:solidFill>
                <a:latin typeface="Trebuchet MS"/>
                <a:cs typeface="Trebuchet MS"/>
              </a:rPr>
              <a:t>1</a:t>
            </a:r>
            <a:endParaRPr sz="500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144000" y="6944898"/>
            <a:ext cx="1228725" cy="1228725"/>
          </a:xfrm>
          <a:custGeom>
            <a:avLst/>
            <a:gdLst/>
            <a:ahLst/>
            <a:cxnLst/>
            <a:rect l="l" t="t" r="r" b="b"/>
            <a:pathLst>
              <a:path w="1228725" h="1228725">
                <a:moveTo>
                  <a:pt x="614362" y="1228724"/>
                </a:moveTo>
                <a:lnTo>
                  <a:pt x="566350" y="1226876"/>
                </a:lnTo>
                <a:lnTo>
                  <a:pt x="519349" y="1221422"/>
                </a:lnTo>
                <a:lnTo>
                  <a:pt x="473494" y="1212499"/>
                </a:lnTo>
                <a:lnTo>
                  <a:pt x="428924" y="1200243"/>
                </a:lnTo>
                <a:lnTo>
                  <a:pt x="385774" y="1184791"/>
                </a:lnTo>
                <a:lnTo>
                  <a:pt x="344181" y="1166280"/>
                </a:lnTo>
                <a:lnTo>
                  <a:pt x="304282" y="1144846"/>
                </a:lnTo>
                <a:lnTo>
                  <a:pt x="266212" y="1120626"/>
                </a:lnTo>
                <a:lnTo>
                  <a:pt x="230110" y="1093756"/>
                </a:lnTo>
                <a:lnTo>
                  <a:pt x="196111" y="1064373"/>
                </a:lnTo>
                <a:lnTo>
                  <a:pt x="164351" y="1032613"/>
                </a:lnTo>
                <a:lnTo>
                  <a:pt x="134968" y="998614"/>
                </a:lnTo>
                <a:lnTo>
                  <a:pt x="108098" y="962512"/>
                </a:lnTo>
                <a:lnTo>
                  <a:pt x="83878" y="924442"/>
                </a:lnTo>
                <a:lnTo>
                  <a:pt x="62444" y="884543"/>
                </a:lnTo>
                <a:lnTo>
                  <a:pt x="43933" y="842950"/>
                </a:lnTo>
                <a:lnTo>
                  <a:pt x="28481" y="799800"/>
                </a:lnTo>
                <a:lnTo>
                  <a:pt x="16225" y="755230"/>
                </a:lnTo>
                <a:lnTo>
                  <a:pt x="7302" y="709375"/>
                </a:lnTo>
                <a:lnTo>
                  <a:pt x="1848" y="662374"/>
                </a:lnTo>
                <a:lnTo>
                  <a:pt x="0" y="614362"/>
                </a:lnTo>
                <a:lnTo>
                  <a:pt x="1848" y="566350"/>
                </a:lnTo>
                <a:lnTo>
                  <a:pt x="7302" y="519349"/>
                </a:lnTo>
                <a:lnTo>
                  <a:pt x="16225" y="473494"/>
                </a:lnTo>
                <a:lnTo>
                  <a:pt x="28481" y="428924"/>
                </a:lnTo>
                <a:lnTo>
                  <a:pt x="43933" y="385774"/>
                </a:lnTo>
                <a:lnTo>
                  <a:pt x="62444" y="344181"/>
                </a:lnTo>
                <a:lnTo>
                  <a:pt x="83878" y="304282"/>
                </a:lnTo>
                <a:lnTo>
                  <a:pt x="108098" y="266212"/>
                </a:lnTo>
                <a:lnTo>
                  <a:pt x="134968" y="230110"/>
                </a:lnTo>
                <a:lnTo>
                  <a:pt x="164351" y="196111"/>
                </a:lnTo>
                <a:lnTo>
                  <a:pt x="196111" y="164351"/>
                </a:lnTo>
                <a:lnTo>
                  <a:pt x="230110" y="134968"/>
                </a:lnTo>
                <a:lnTo>
                  <a:pt x="266212" y="108098"/>
                </a:lnTo>
                <a:lnTo>
                  <a:pt x="304282" y="83878"/>
                </a:lnTo>
                <a:lnTo>
                  <a:pt x="344181" y="62444"/>
                </a:lnTo>
                <a:lnTo>
                  <a:pt x="385774" y="43933"/>
                </a:lnTo>
                <a:lnTo>
                  <a:pt x="428924" y="28481"/>
                </a:lnTo>
                <a:lnTo>
                  <a:pt x="473494" y="16225"/>
                </a:lnTo>
                <a:lnTo>
                  <a:pt x="519349" y="7302"/>
                </a:lnTo>
                <a:lnTo>
                  <a:pt x="566350" y="1848"/>
                </a:lnTo>
                <a:lnTo>
                  <a:pt x="614362" y="0"/>
                </a:lnTo>
                <a:lnTo>
                  <a:pt x="662374" y="1848"/>
                </a:lnTo>
                <a:lnTo>
                  <a:pt x="709375" y="7302"/>
                </a:lnTo>
                <a:lnTo>
                  <a:pt x="755230" y="16225"/>
                </a:lnTo>
                <a:lnTo>
                  <a:pt x="799800" y="28481"/>
                </a:lnTo>
                <a:lnTo>
                  <a:pt x="842950" y="43933"/>
                </a:lnTo>
                <a:lnTo>
                  <a:pt x="884543" y="62444"/>
                </a:lnTo>
                <a:lnTo>
                  <a:pt x="924442" y="83878"/>
                </a:lnTo>
                <a:lnTo>
                  <a:pt x="962512" y="108098"/>
                </a:lnTo>
                <a:lnTo>
                  <a:pt x="998614" y="134968"/>
                </a:lnTo>
                <a:lnTo>
                  <a:pt x="1032613" y="164351"/>
                </a:lnTo>
                <a:lnTo>
                  <a:pt x="1064373" y="196111"/>
                </a:lnTo>
                <a:lnTo>
                  <a:pt x="1093756" y="230110"/>
                </a:lnTo>
                <a:lnTo>
                  <a:pt x="1120626" y="266212"/>
                </a:lnTo>
                <a:lnTo>
                  <a:pt x="1144846" y="304282"/>
                </a:lnTo>
                <a:lnTo>
                  <a:pt x="1166280" y="344181"/>
                </a:lnTo>
                <a:lnTo>
                  <a:pt x="1184791" y="385774"/>
                </a:lnTo>
                <a:lnTo>
                  <a:pt x="1200243" y="428924"/>
                </a:lnTo>
                <a:lnTo>
                  <a:pt x="1212499" y="473494"/>
                </a:lnTo>
                <a:lnTo>
                  <a:pt x="1221422" y="519349"/>
                </a:lnTo>
                <a:lnTo>
                  <a:pt x="1226876" y="566350"/>
                </a:lnTo>
                <a:lnTo>
                  <a:pt x="1228724" y="614362"/>
                </a:lnTo>
                <a:lnTo>
                  <a:pt x="1226876" y="662374"/>
                </a:lnTo>
                <a:lnTo>
                  <a:pt x="1221422" y="709375"/>
                </a:lnTo>
                <a:lnTo>
                  <a:pt x="1212499" y="755230"/>
                </a:lnTo>
                <a:lnTo>
                  <a:pt x="1200243" y="799800"/>
                </a:lnTo>
                <a:lnTo>
                  <a:pt x="1184791" y="842950"/>
                </a:lnTo>
                <a:lnTo>
                  <a:pt x="1166280" y="884543"/>
                </a:lnTo>
                <a:lnTo>
                  <a:pt x="1144846" y="924442"/>
                </a:lnTo>
                <a:lnTo>
                  <a:pt x="1120626" y="962512"/>
                </a:lnTo>
                <a:lnTo>
                  <a:pt x="1093756" y="998614"/>
                </a:lnTo>
                <a:lnTo>
                  <a:pt x="1064373" y="1032613"/>
                </a:lnTo>
                <a:lnTo>
                  <a:pt x="1032613" y="1064373"/>
                </a:lnTo>
                <a:lnTo>
                  <a:pt x="998614" y="1093756"/>
                </a:lnTo>
                <a:lnTo>
                  <a:pt x="962512" y="1120626"/>
                </a:lnTo>
                <a:lnTo>
                  <a:pt x="924442" y="1144846"/>
                </a:lnTo>
                <a:lnTo>
                  <a:pt x="884543" y="1166280"/>
                </a:lnTo>
                <a:lnTo>
                  <a:pt x="842950" y="1184791"/>
                </a:lnTo>
                <a:lnTo>
                  <a:pt x="799800" y="1200243"/>
                </a:lnTo>
                <a:lnTo>
                  <a:pt x="755230" y="1212499"/>
                </a:lnTo>
                <a:lnTo>
                  <a:pt x="709375" y="1221422"/>
                </a:lnTo>
                <a:lnTo>
                  <a:pt x="662374" y="1226876"/>
                </a:lnTo>
                <a:lnTo>
                  <a:pt x="614362" y="1228724"/>
                </a:lnTo>
                <a:close/>
              </a:path>
            </a:pathLst>
          </a:custGeom>
          <a:solidFill>
            <a:srgbClr val="FFF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578596" y="7072200"/>
            <a:ext cx="35687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15" dirty="0">
                <a:solidFill>
                  <a:srgbClr val="1B1B1B"/>
                </a:solidFill>
                <a:latin typeface="Trebuchet MS"/>
                <a:cs typeface="Trebuchet MS"/>
              </a:rPr>
              <a:t>2</a:t>
            </a:r>
            <a:endParaRPr sz="5000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6"/>
            <a:ext cx="5649480" cy="61364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615</Words>
  <Application>Microsoft Office PowerPoint</Application>
  <PresentationFormat>Özel</PresentationFormat>
  <Paragraphs>94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1" baseType="lpstr">
      <vt:lpstr>Arial</vt:lpstr>
      <vt:lpstr>Calibri</vt:lpstr>
      <vt:lpstr>Roboto</vt:lpstr>
      <vt:lpstr>RobotoRegular</vt:lpstr>
      <vt:lpstr>Trebuchet MS</vt:lpstr>
      <vt:lpstr>Verdana</vt:lpstr>
      <vt:lpstr>Office Theme</vt:lpstr>
      <vt:lpstr>meslekler</vt:lpstr>
      <vt:lpstr>bu haftaki mesleklerimiz</vt:lpstr>
      <vt:lpstr>PROGRAMIN AMACI Bireyin devlet yada devletin birey  veya birey birey arasındaki  uyuşmazlıkları çözmek amacıyla  çalışan bireyler yetiştirmek.</vt:lpstr>
      <vt:lpstr>MÜHENDİSLİK</vt:lpstr>
      <vt:lpstr>MAKİNE MÜHENDİSLİĞİ</vt:lpstr>
      <vt:lpstr>İNŞAAT MÜHENDİSLİĞİ</vt:lpstr>
      <vt:lpstr>OTOMOTİV MÜHENDİSLİĞİ</vt:lpstr>
      <vt:lpstr>PSİKOLOJİ</vt:lpstr>
      <vt:lpstr>PowerPoint Sunusu</vt:lpstr>
      <vt:lpstr>TIP</vt:lpstr>
      <vt:lpstr>TIP</vt:lpstr>
      <vt:lpstr>GAZETECİLİK</vt:lpstr>
      <vt:lpstr>GAZETECİLİK</vt:lpstr>
      <vt:lpstr>TEŞEKKÜRLER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 haftaki mesleklerimiz Kopyası</dc:title>
  <dc:creator>ENES BİLGİÇ</dc:creator>
  <cp:keywords>DAE7LUNjBN4,BAEDLHIq1j8</cp:keywords>
  <cp:lastModifiedBy>sarıtortaokulu</cp:lastModifiedBy>
  <cp:revision>3</cp:revision>
  <dcterms:created xsi:type="dcterms:W3CDTF">2022-03-17T05:00:15Z</dcterms:created>
  <dcterms:modified xsi:type="dcterms:W3CDTF">2024-05-02T07:51:40Z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2022-03-17T00:00:00Z</vt:filetime>
  </property>
  <property fmtid="{D5CDD505-2E9C-101B-9397-08002B2CF9AE}" pid="3" name="Creator">
    <vt:lpwstr>Canva</vt:lpwstr>
  </property>
  <property fmtid="{D5CDD505-2E9C-101B-9397-08002B2CF9AE}" pid="4" name="LastSaved">
    <vt:filetime>2022-03-17T00:00:00Z</vt:filetime>
  </property>
</Properties>
</file>