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3"/>
  </p:normalViewPr>
  <p:slideViewPr>
    <p:cSldViewPr snapToGrid="0">
      <p:cViewPr varScale="1">
        <p:scale>
          <a:sx n="81" d="100"/>
          <a:sy n="81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E217113-5C07-9D42-7DEF-823F16AB2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2B4F36BE-2828-3686-80F9-CEC38FB392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50E7E355-C4DE-2A12-44D5-63C98FC6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EC3D23D-6486-2DFD-66E0-B259059E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997DEBB-54E5-C304-00C4-BA69724E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760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FA02208-9972-4AC4-0E4A-E4A9A04BF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511299A-1A45-B304-0ED0-5FC93E0CD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5795360-6714-7E29-C695-3CED07B1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E613C32-C3B9-0072-855B-51DFC63F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C7FED8F-B56F-BAE0-447B-8FBA742E2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36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96DAD471-8D9A-F26B-9E31-BEF250609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4A829C7A-97E0-8BA9-7535-AC921E171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0A0B564-7306-3391-AC0A-11F3D69B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01ED0DED-4B32-5F05-D6DF-ECA45258F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E23B6D6-550E-3573-ADBB-C012B9A2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89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52E3D3E-BB05-7744-1A51-F3EB2642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8B64C14-C344-B815-3974-FFC550B17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3509BD2-3509-491E-A461-73871BC6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CBF7E85-F9EB-93EA-4B1B-58B9E1FD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B28FB58C-7404-4834-9070-0C92B2D0F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6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DAC75E-E788-B298-DDA4-2AE18E96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DCAAA07B-6D67-21EA-8C53-7D661941D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B257E48-265A-1C2C-A77F-1B6ED28E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D0FD2597-F2D9-87BA-CADF-EE8A2B4C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92A97E8-23F2-FCA9-A2D8-3FB4278E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45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AE479C3-B53B-9A17-D358-EA741CC7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121982A-CE0E-EC73-89AF-54667B6E6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A6F8FAF4-9435-0FBD-6611-EB263DFD3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9227525-FB5B-8F93-023B-4F981EFB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0FC3CEDB-B3EC-D0FB-82A8-EAD7C9FE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FD87127-39AA-4114-D080-86B82B6C9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377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7638270-B030-6BDD-E12D-A550D090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1A452E3-CB66-79B0-362A-085FCE56B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B437E1BB-D3D2-AD4A-AC35-0C2EF9514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61841BF5-B4A5-3D45-ACB9-2EDDBE5B9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6923EE8B-55CD-D2BB-425E-74881CB4C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1FC8A07A-6B12-B6E9-5A76-59FABC7D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FD42002-AC1C-BD2E-5614-BFC9D144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7536DC44-126B-C27D-9D5C-75303F948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59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C0B96C76-B234-7386-36AF-F96C4BC8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054AE564-5EAA-3387-C9F3-98669163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CDAC61A8-7F98-9CDE-D510-6440A824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F7BBF7EB-9F86-9705-E368-0FAB7F96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47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E267EB4A-5750-E5DB-9559-6B780273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A2F63D85-A368-3F3D-6663-381EF7703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CE65555-17AE-C6EB-6253-2C02ECB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34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E070B1D-0741-3EF7-A529-FB0ADF8C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394EA1D-0C7A-4156-0B5E-42C14BCF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F5A358B-5911-C24B-A608-4EF745654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5CA861C-160E-1FC2-A10F-BD646A07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F39E212-DD2E-6AC3-231B-47ECC411D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F68AB94D-F98D-0C7F-E76D-DE1F9FC4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8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FA0FB31-E5B2-B720-E7F6-E4B6B6D2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50385DBB-5964-B152-E553-BA662C4C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C9942FC-24E3-9CE1-729B-194C4A5EB5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D4A13175-F35C-95C9-273C-2EFD91C3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426A52C7-3E76-55C7-5C0B-5C59E3E9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8FD6A117-6DBA-B4A6-C079-4FA429F7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99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4EFC91E8-12E7-9CDB-908A-026FF37B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4D905994-89F7-0451-129F-AA88661DF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FBB38D4-1CA0-DEA7-9A90-5342B56FC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2AF92-9872-BB42-B003-0E959A4F0E5A}" type="datetimeFigureOut">
              <a:rPr lang="tr-TR" smtClean="0"/>
              <a:t>27.03.2024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52FE15B-EF85-DF27-052C-27B34CE85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8391DEE-A2C2-5024-A0B1-42100EE42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A0E2F-2A62-B74B-9B57-C4A14998D8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95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38898" y="3443845"/>
            <a:ext cx="1330036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25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92634" y="5943600"/>
            <a:ext cx="248194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1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628905" y="35744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052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845132" y="4025735"/>
            <a:ext cx="239881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71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65122" y="5943600"/>
            <a:ext cx="301633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97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360229" y="5943600"/>
            <a:ext cx="296883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14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3251" y="5943600"/>
            <a:ext cx="2933205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83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785756" y="6317672"/>
            <a:ext cx="2956956" cy="54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97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43251" y="5818910"/>
            <a:ext cx="304008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801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24499" y="5818910"/>
            <a:ext cx="314696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65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690754" y="5943600"/>
            <a:ext cx="283820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256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Geniş ekran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Buğra Topkara</dc:creator>
  <cp:lastModifiedBy>sarıtortaokulu</cp:lastModifiedBy>
  <cp:revision>3</cp:revision>
  <dcterms:created xsi:type="dcterms:W3CDTF">2024-03-15T02:58:53Z</dcterms:created>
  <dcterms:modified xsi:type="dcterms:W3CDTF">2024-03-27T08:26:17Z</dcterms:modified>
</cp:coreProperties>
</file>